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7"/>
  </p:notesMasterIdLst>
  <p:sldIdLst>
    <p:sldId id="3308" r:id="rId2"/>
    <p:sldId id="3309" r:id="rId3"/>
    <p:sldId id="3310" r:id="rId4"/>
    <p:sldId id="3312" r:id="rId5"/>
    <p:sldId id="3313" r:id="rId6"/>
    <p:sldId id="3321" r:id="rId7"/>
    <p:sldId id="3314" r:id="rId8"/>
    <p:sldId id="3311" r:id="rId9"/>
    <p:sldId id="2045" r:id="rId10"/>
    <p:sldId id="3318" r:id="rId11"/>
    <p:sldId id="3320" r:id="rId12"/>
    <p:sldId id="3315" r:id="rId13"/>
    <p:sldId id="3316" r:id="rId14"/>
    <p:sldId id="3317" r:id="rId15"/>
    <p:sldId id="3319" r:id="rId1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1439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orient="horz" pos="8160" userDrawn="1">
          <p15:clr>
            <a:srgbClr val="A4A3A4"/>
          </p15:clr>
        </p15:guide>
        <p15:guide id="55" pos="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71" autoAdjust="0"/>
    <p:restoredTop sz="95439" autoAdjust="0"/>
  </p:normalViewPr>
  <p:slideViewPr>
    <p:cSldViewPr snapToGrid="0" snapToObjects="1">
      <p:cViewPr varScale="1">
        <p:scale>
          <a:sx n="61" d="100"/>
          <a:sy n="61" d="100"/>
        </p:scale>
        <p:origin x="304" y="224"/>
      </p:cViewPr>
      <p:guideLst>
        <p:guide pos="14398"/>
        <p:guide orient="horz" pos="480"/>
        <p:guide orient="horz" pos="8160"/>
        <p:guide pos="95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840" b="1" i="0" u="none" strike="noStrike" kern="1200" spc="0" baseline="0">
                <a:solidFill>
                  <a:schemeClr val="tx2"/>
                </a:solidFill>
                <a:latin typeface="Merriweather" pitchFamily="2" charset="77"/>
                <a:ea typeface="+mn-ea"/>
                <a:cs typeface="+mn-cs"/>
              </a:defRPr>
            </a:pPr>
            <a:r>
              <a:rPr lang="en-US" dirty="0"/>
              <a:t>Yearly</a:t>
            </a:r>
            <a:r>
              <a:rPr lang="en-US" baseline="0" dirty="0"/>
              <a:t> Sales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840" b="1" i="0" u="none" strike="noStrike" kern="1200" spc="0" baseline="0">
              <a:solidFill>
                <a:schemeClr val="tx2"/>
              </a:solidFill>
              <a:latin typeface="Merriweather" pitchFamily="2" charset="77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Residential Real Estate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52-BC42-9793-95C5290045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Comercial Real Estate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52-BC42-9793-95C5290045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69522240"/>
        <c:axId val="984158896"/>
      </c:barChart>
      <c:catAx>
        <c:axId val="86952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2"/>
                </a:solidFill>
                <a:latin typeface="Merriweather" pitchFamily="2" charset="77"/>
                <a:ea typeface="+mn-ea"/>
                <a:cs typeface="+mn-cs"/>
              </a:defRPr>
            </a:pPr>
            <a:endParaRPr lang="en-US"/>
          </a:p>
        </c:txPr>
        <c:crossAx val="984158896"/>
        <c:crosses val="autoZero"/>
        <c:auto val="1"/>
        <c:lblAlgn val="ctr"/>
        <c:lblOffset val="100"/>
        <c:noMultiLvlLbl val="0"/>
      </c:catAx>
      <c:valAx>
        <c:axId val="984158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2"/>
                </a:solidFill>
                <a:latin typeface="Merriweather" pitchFamily="2" charset="77"/>
                <a:ea typeface="+mn-ea"/>
                <a:cs typeface="+mn-cs"/>
              </a:defRPr>
            </a:pPr>
            <a:endParaRPr lang="en-US"/>
          </a:p>
        </c:txPr>
        <c:crossAx val="86952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2"/>
              </a:solidFill>
              <a:latin typeface="Merriweather" pitchFamily="2" charset="77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3200" b="1">
          <a:solidFill>
            <a:schemeClr val="tx2"/>
          </a:solidFill>
          <a:latin typeface="Merriweather" pitchFamily="2" charset="77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Work Sans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Work Sans Light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5/15/19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Work Sans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Work Sans Light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Work Sans Light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Work Sans Light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Work Sans Light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Work Sans Light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Work Sans Light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7053798F-1300-B149-8DAD-735AEBBD461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70577" y="0"/>
            <a:ext cx="15636496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REPLACE IMAGE HERE</a:t>
            </a:r>
          </a:p>
        </p:txBody>
      </p:sp>
    </p:spTree>
    <p:extLst>
      <p:ext uri="{BB962C8B-B14F-4D97-AF65-F5344CB8AC3E}">
        <p14:creationId xmlns:p14="http://schemas.microsoft.com/office/powerpoint/2010/main" val="123686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49B93F78-E75E-A043-8AD0-1EF94FEC5A1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0548257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REPLACE IMAGE HERE</a:t>
            </a:r>
          </a:p>
        </p:txBody>
      </p:sp>
    </p:spTree>
    <p:extLst>
      <p:ext uri="{BB962C8B-B14F-4D97-AF65-F5344CB8AC3E}">
        <p14:creationId xmlns:p14="http://schemas.microsoft.com/office/powerpoint/2010/main" val="115158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383D4F5B-5D25-8542-84C5-751CFA651E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REPLACE IMAGE HERE</a:t>
            </a:r>
          </a:p>
        </p:txBody>
      </p:sp>
    </p:spTree>
    <p:extLst>
      <p:ext uri="{BB962C8B-B14F-4D97-AF65-F5344CB8AC3E}">
        <p14:creationId xmlns:p14="http://schemas.microsoft.com/office/powerpoint/2010/main" val="251248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49BDE6AC-4C0F-0C41-AFFA-E2A5A36F414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61100" y="3992338"/>
            <a:ext cx="3608612" cy="36086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REPLACE IMAGE HERE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230EA17-8D88-2D4D-B798-7EF6B7F7BBA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72635" y="3992338"/>
            <a:ext cx="3608612" cy="36086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REPLACE IMAGE HERE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9156A873-DA60-A449-BC00-5610C81FBE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984170" y="3992338"/>
            <a:ext cx="3608612" cy="36086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REPLACE IMAGE HERE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7062F81-E117-4945-BE45-3EF616BC74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8195705" y="3992338"/>
            <a:ext cx="3608612" cy="36086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REPLACE IMAGE HERE</a:t>
            </a:r>
          </a:p>
        </p:txBody>
      </p:sp>
    </p:spTree>
    <p:extLst>
      <p:ext uri="{BB962C8B-B14F-4D97-AF65-F5344CB8AC3E}">
        <p14:creationId xmlns:p14="http://schemas.microsoft.com/office/powerpoint/2010/main" val="107496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D7115AAD-C19E-784B-8A1C-DC280522DB6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6862116" cy="13715225"/>
          </a:xfrm>
          <a:custGeom>
            <a:avLst/>
            <a:gdLst>
              <a:gd name="connsiteX0" fmla="*/ 8471325 w 16862116"/>
              <a:gd name="connsiteY0" fmla="*/ 8213231 h 13715225"/>
              <a:gd name="connsiteX1" fmla="*/ 8466786 w 16862116"/>
              <a:gd name="connsiteY1" fmla="*/ 8235066 h 13715225"/>
              <a:gd name="connsiteX2" fmla="*/ 8471325 w 16862116"/>
              <a:gd name="connsiteY2" fmla="*/ 8240105 h 13715225"/>
              <a:gd name="connsiteX3" fmla="*/ 4183490 w 16862116"/>
              <a:gd name="connsiteY3" fmla="*/ 7650975 h 13715225"/>
              <a:gd name="connsiteX4" fmla="*/ 4180590 w 16862116"/>
              <a:gd name="connsiteY4" fmla="*/ 7661975 h 13715225"/>
              <a:gd name="connsiteX5" fmla="*/ 4182816 w 16862116"/>
              <a:gd name="connsiteY5" fmla="*/ 7659485 h 13715225"/>
              <a:gd name="connsiteX6" fmla="*/ 13057314 w 16862116"/>
              <a:gd name="connsiteY6" fmla="*/ 3498721 h 13715225"/>
              <a:gd name="connsiteX7" fmla="*/ 13051130 w 16862116"/>
              <a:gd name="connsiteY7" fmla="*/ 3542323 h 13715225"/>
              <a:gd name="connsiteX8" fmla="*/ 13021520 w 16862116"/>
              <a:gd name="connsiteY8" fmla="*/ 3836700 h 13715225"/>
              <a:gd name="connsiteX9" fmla="*/ 13037340 w 16862116"/>
              <a:gd name="connsiteY9" fmla="*/ 3903607 h 13715225"/>
              <a:gd name="connsiteX10" fmla="*/ 13034986 w 16862116"/>
              <a:gd name="connsiteY10" fmla="*/ 3805103 h 13715225"/>
              <a:gd name="connsiteX11" fmla="*/ 13067722 w 16862116"/>
              <a:gd name="connsiteY11" fmla="*/ 3512868 h 13715225"/>
              <a:gd name="connsiteX12" fmla="*/ 13063160 w 16862116"/>
              <a:gd name="connsiteY12" fmla="*/ 3503386 h 13715225"/>
              <a:gd name="connsiteX13" fmla="*/ 13066378 w 16862116"/>
              <a:gd name="connsiteY13" fmla="*/ 3403091 h 13715225"/>
              <a:gd name="connsiteX14" fmla="*/ 13065265 w 16862116"/>
              <a:gd name="connsiteY14" fmla="*/ 3442657 h 13715225"/>
              <a:gd name="connsiteX15" fmla="*/ 13058348 w 16862116"/>
              <a:gd name="connsiteY15" fmla="*/ 3491430 h 13715225"/>
              <a:gd name="connsiteX16" fmla="*/ 13069380 w 16862116"/>
              <a:gd name="connsiteY16" fmla="*/ 3497308 h 13715225"/>
              <a:gd name="connsiteX17" fmla="*/ 13078964 w 16862116"/>
              <a:gd name="connsiteY17" fmla="*/ 3406542 h 13715225"/>
              <a:gd name="connsiteX18" fmla="*/ 13019627 w 16862116"/>
              <a:gd name="connsiteY18" fmla="*/ 3059628 h 13715225"/>
              <a:gd name="connsiteX19" fmla="*/ 13007106 w 16862116"/>
              <a:gd name="connsiteY19" fmla="*/ 3170639 h 13715225"/>
              <a:gd name="connsiteX20" fmla="*/ 13033122 w 16862116"/>
              <a:gd name="connsiteY20" fmla="*/ 3211473 h 13715225"/>
              <a:gd name="connsiteX21" fmla="*/ 13040057 w 16862116"/>
              <a:gd name="connsiteY21" fmla="*/ 3227910 h 13715225"/>
              <a:gd name="connsiteX22" fmla="*/ 13047381 w 16862116"/>
              <a:gd name="connsiteY22" fmla="*/ 3218651 h 13715225"/>
              <a:gd name="connsiteX23" fmla="*/ 13058137 w 16862116"/>
              <a:gd name="connsiteY23" fmla="*/ 3179842 h 13715225"/>
              <a:gd name="connsiteX24" fmla="*/ 13023955 w 16862116"/>
              <a:gd name="connsiteY24" fmla="*/ 3090934 h 13715225"/>
              <a:gd name="connsiteX25" fmla="*/ 12959532 w 16862116"/>
              <a:gd name="connsiteY25" fmla="*/ 186035 h 13715225"/>
              <a:gd name="connsiteX26" fmla="*/ 12959178 w 16862116"/>
              <a:gd name="connsiteY26" fmla="*/ 189157 h 13715225"/>
              <a:gd name="connsiteX27" fmla="*/ 12960408 w 16862116"/>
              <a:gd name="connsiteY27" fmla="*/ 207550 h 13715225"/>
              <a:gd name="connsiteX28" fmla="*/ 12960864 w 16862116"/>
              <a:gd name="connsiteY28" fmla="*/ 208065 h 13715225"/>
              <a:gd name="connsiteX29" fmla="*/ 12962391 w 16862116"/>
              <a:gd name="connsiteY29" fmla="*/ 191147 h 13715225"/>
              <a:gd name="connsiteX30" fmla="*/ 0 w 16862116"/>
              <a:gd name="connsiteY30" fmla="*/ 0 h 13715225"/>
              <a:gd name="connsiteX31" fmla="*/ 12988741 w 16862116"/>
              <a:gd name="connsiteY31" fmla="*/ 0 h 13715225"/>
              <a:gd name="connsiteX32" fmla="*/ 12977170 w 16862116"/>
              <a:gd name="connsiteY32" fmla="*/ 21393 h 13715225"/>
              <a:gd name="connsiteX33" fmla="*/ 12965597 w 16862116"/>
              <a:gd name="connsiteY33" fmla="*/ 42369 h 13715225"/>
              <a:gd name="connsiteX34" fmla="*/ 12962075 w 16862116"/>
              <a:gd name="connsiteY34" fmla="*/ 163606 h 13715225"/>
              <a:gd name="connsiteX35" fmla="*/ 12961751 w 16862116"/>
              <a:gd name="connsiteY35" fmla="*/ 166464 h 13715225"/>
              <a:gd name="connsiteX36" fmla="*/ 12986441 w 16862116"/>
              <a:gd name="connsiteY36" fmla="*/ 165106 h 13715225"/>
              <a:gd name="connsiteX37" fmla="*/ 12990496 w 16862116"/>
              <a:gd name="connsiteY37" fmla="*/ 119074 h 13715225"/>
              <a:gd name="connsiteX38" fmla="*/ 12994182 w 16862116"/>
              <a:gd name="connsiteY38" fmla="*/ 39330 h 13715225"/>
              <a:gd name="connsiteX39" fmla="*/ 12995841 w 16862116"/>
              <a:gd name="connsiteY39" fmla="*/ 0 h 13715225"/>
              <a:gd name="connsiteX40" fmla="*/ 16862116 w 16862116"/>
              <a:gd name="connsiteY40" fmla="*/ 0 h 13715225"/>
              <a:gd name="connsiteX41" fmla="*/ 16851126 w 16862116"/>
              <a:gd name="connsiteY41" fmla="*/ 36136 h 13715225"/>
              <a:gd name="connsiteX42" fmla="*/ 16820648 w 16862116"/>
              <a:gd name="connsiteY42" fmla="*/ 116913 h 13715225"/>
              <a:gd name="connsiteX43" fmla="*/ 16823044 w 16862116"/>
              <a:gd name="connsiteY43" fmla="*/ 121884 h 13715225"/>
              <a:gd name="connsiteX44" fmla="*/ 16725172 w 16862116"/>
              <a:gd name="connsiteY44" fmla="*/ 212866 h 13715225"/>
              <a:gd name="connsiteX45" fmla="*/ 16760192 w 16862116"/>
              <a:gd name="connsiteY45" fmla="*/ 421629 h 13715225"/>
              <a:gd name="connsiteX46" fmla="*/ 16679464 w 16862116"/>
              <a:gd name="connsiteY46" fmla="*/ 465931 h 13715225"/>
              <a:gd name="connsiteX47" fmla="*/ 16738258 w 16862116"/>
              <a:gd name="connsiteY47" fmla="*/ 541786 h 13715225"/>
              <a:gd name="connsiteX48" fmla="*/ 16755952 w 16862116"/>
              <a:gd name="connsiteY48" fmla="*/ 631688 h 13715225"/>
              <a:gd name="connsiteX49" fmla="*/ 16760744 w 16862116"/>
              <a:gd name="connsiteY49" fmla="*/ 631039 h 13715225"/>
              <a:gd name="connsiteX50" fmla="*/ 16754294 w 16862116"/>
              <a:gd name="connsiteY50" fmla="*/ 638387 h 13715225"/>
              <a:gd name="connsiteX51" fmla="*/ 16754294 w 16862116"/>
              <a:gd name="connsiteY51" fmla="*/ 638819 h 13715225"/>
              <a:gd name="connsiteX52" fmla="*/ 16749502 w 16862116"/>
              <a:gd name="connsiteY52" fmla="*/ 734772 h 13715225"/>
              <a:gd name="connsiteX53" fmla="*/ 16774383 w 16862116"/>
              <a:gd name="connsiteY53" fmla="*/ 789016 h 13715225"/>
              <a:gd name="connsiteX54" fmla="*/ 16764984 w 16862116"/>
              <a:gd name="connsiteY54" fmla="*/ 865519 h 13715225"/>
              <a:gd name="connsiteX55" fmla="*/ 16821200 w 16862116"/>
              <a:gd name="connsiteY55" fmla="*/ 882592 h 13715225"/>
              <a:gd name="connsiteX56" fmla="*/ 16722776 w 16862116"/>
              <a:gd name="connsiteY56" fmla="*/ 1206757 h 13715225"/>
              <a:gd name="connsiteX57" fmla="*/ 16711534 w 16862116"/>
              <a:gd name="connsiteY57" fmla="*/ 1297739 h 13715225"/>
              <a:gd name="connsiteX58" fmla="*/ 16689601 w 16862116"/>
              <a:gd name="connsiteY58" fmla="*/ 1675500 h 13715225"/>
              <a:gd name="connsiteX59" fmla="*/ 16644629 w 16862116"/>
              <a:gd name="connsiteY59" fmla="*/ 1742494 h 13715225"/>
              <a:gd name="connsiteX60" fmla="*/ 16571089 w 16862116"/>
              <a:gd name="connsiteY60" fmla="*/ 1907602 h 13715225"/>
              <a:gd name="connsiteX61" fmla="*/ 16618457 w 16862116"/>
              <a:gd name="connsiteY61" fmla="*/ 1994694 h 13715225"/>
              <a:gd name="connsiteX62" fmla="*/ 16619747 w 16862116"/>
              <a:gd name="connsiteY62" fmla="*/ 2003555 h 13715225"/>
              <a:gd name="connsiteX63" fmla="*/ 16628594 w 16862116"/>
              <a:gd name="connsiteY63" fmla="*/ 1997504 h 13715225"/>
              <a:gd name="connsiteX64" fmla="*/ 16630253 w 16862116"/>
              <a:gd name="connsiteY64" fmla="*/ 1997936 h 13715225"/>
              <a:gd name="connsiteX65" fmla="*/ 16543258 w 16862116"/>
              <a:gd name="connsiteY65" fmla="*/ 2139920 h 13715225"/>
              <a:gd name="connsiteX66" fmla="*/ 16485754 w 16862116"/>
              <a:gd name="connsiteY66" fmla="*/ 2139920 h 13715225"/>
              <a:gd name="connsiteX67" fmla="*/ 16499392 w 16862116"/>
              <a:gd name="connsiteY67" fmla="*/ 2281689 h 13715225"/>
              <a:gd name="connsiteX68" fmla="*/ 16445390 w 16862116"/>
              <a:gd name="connsiteY68" fmla="*/ 2320588 h 13715225"/>
              <a:gd name="connsiteX69" fmla="*/ 16544917 w 16862116"/>
              <a:gd name="connsiteY69" fmla="*/ 2432965 h 13715225"/>
              <a:gd name="connsiteX70" fmla="*/ 16532016 w 16862116"/>
              <a:gd name="connsiteY70" fmla="*/ 2660098 h 13715225"/>
              <a:gd name="connsiteX71" fmla="*/ 16489808 w 16862116"/>
              <a:gd name="connsiteY71" fmla="*/ 2672848 h 13715225"/>
              <a:gd name="connsiteX72" fmla="*/ 16515243 w 16862116"/>
              <a:gd name="connsiteY72" fmla="*/ 2711748 h 13715225"/>
              <a:gd name="connsiteX73" fmla="*/ 16489256 w 16862116"/>
              <a:gd name="connsiteY73" fmla="*/ 2737249 h 13715225"/>
              <a:gd name="connsiteX74" fmla="*/ 16570536 w 16862116"/>
              <a:gd name="connsiteY74" fmla="*/ 3065737 h 13715225"/>
              <a:gd name="connsiteX75" fmla="*/ 16558556 w 16862116"/>
              <a:gd name="connsiteY75" fmla="*/ 3158232 h 13715225"/>
              <a:gd name="connsiteX76" fmla="*/ 16558003 w 16862116"/>
              <a:gd name="connsiteY76" fmla="*/ 3351002 h 13715225"/>
              <a:gd name="connsiteX77" fmla="*/ 16518376 w 16862116"/>
              <a:gd name="connsiteY77" fmla="*/ 3338899 h 13715225"/>
              <a:gd name="connsiteX78" fmla="*/ 16467876 w 16862116"/>
              <a:gd name="connsiteY78" fmla="*/ 3415835 h 13715225"/>
              <a:gd name="connsiteX79" fmla="*/ 16512294 w 16862116"/>
              <a:gd name="connsiteY79" fmla="*/ 3428585 h 13715225"/>
              <a:gd name="connsiteX80" fmla="*/ 16428802 w 16862116"/>
              <a:gd name="connsiteY80" fmla="*/ 3532318 h 13715225"/>
              <a:gd name="connsiteX81" fmla="*/ 16417559 w 16862116"/>
              <a:gd name="connsiteY81" fmla="*/ 3712338 h 13715225"/>
              <a:gd name="connsiteX82" fmla="*/ 16313239 w 16862116"/>
              <a:gd name="connsiteY82" fmla="*/ 3921316 h 13715225"/>
              <a:gd name="connsiteX83" fmla="*/ 16313239 w 16862116"/>
              <a:gd name="connsiteY83" fmla="*/ 4489254 h 13715225"/>
              <a:gd name="connsiteX84" fmla="*/ 16290754 w 16862116"/>
              <a:gd name="connsiteY84" fmla="*/ 4489254 h 13715225"/>
              <a:gd name="connsiteX85" fmla="*/ 16313239 w 16862116"/>
              <a:gd name="connsiteY85" fmla="*/ 4509137 h 13715225"/>
              <a:gd name="connsiteX86" fmla="*/ 16249836 w 16862116"/>
              <a:gd name="connsiteY86" fmla="*/ 4608331 h 13715225"/>
              <a:gd name="connsiteX87" fmla="*/ 16062946 w 16862116"/>
              <a:gd name="connsiteY87" fmla="*/ 4601632 h 13715225"/>
              <a:gd name="connsiteX88" fmla="*/ 15768418 w 16862116"/>
              <a:gd name="connsiteY88" fmla="*/ 4632751 h 13715225"/>
              <a:gd name="connsiteX89" fmla="*/ 15782610 w 16862116"/>
              <a:gd name="connsiteY89" fmla="*/ 4627133 h 13715225"/>
              <a:gd name="connsiteX90" fmla="*/ 15031546 w 16862116"/>
              <a:gd name="connsiteY90" fmla="*/ 4621082 h 13715225"/>
              <a:gd name="connsiteX91" fmla="*/ 15029703 w 16862116"/>
              <a:gd name="connsiteY91" fmla="*/ 4624323 h 13715225"/>
              <a:gd name="connsiteX92" fmla="*/ 14494466 w 16862116"/>
              <a:gd name="connsiteY92" fmla="*/ 4619352 h 13715225"/>
              <a:gd name="connsiteX93" fmla="*/ 14039773 w 16862116"/>
              <a:gd name="connsiteY93" fmla="*/ 4645933 h 13715225"/>
              <a:gd name="connsiteX94" fmla="*/ 14040511 w 16862116"/>
              <a:gd name="connsiteY94" fmla="*/ 4642044 h 13715225"/>
              <a:gd name="connsiteX95" fmla="*/ 14026872 w 16862116"/>
              <a:gd name="connsiteY95" fmla="*/ 4637073 h 13715225"/>
              <a:gd name="connsiteX96" fmla="*/ 13989457 w 16862116"/>
              <a:gd name="connsiteY96" fmla="*/ 4632103 h 13715225"/>
              <a:gd name="connsiteX97" fmla="*/ 13734003 w 16862116"/>
              <a:gd name="connsiteY97" fmla="*/ 4629942 h 13715225"/>
              <a:gd name="connsiteX98" fmla="*/ 13513936 w 16862116"/>
              <a:gd name="connsiteY98" fmla="*/ 4651985 h 13715225"/>
              <a:gd name="connsiteX99" fmla="*/ 13206876 w 16862116"/>
              <a:gd name="connsiteY99" fmla="*/ 4659332 h 13715225"/>
              <a:gd name="connsiteX100" fmla="*/ 13064035 w 16862116"/>
              <a:gd name="connsiteY100" fmla="*/ 4651553 h 13715225"/>
              <a:gd name="connsiteX101" fmla="*/ 13064773 w 16862116"/>
              <a:gd name="connsiteY101" fmla="*/ 4519077 h 13715225"/>
              <a:gd name="connsiteX102" fmla="*/ 13060533 w 16862116"/>
              <a:gd name="connsiteY102" fmla="*/ 4383792 h 13715225"/>
              <a:gd name="connsiteX103" fmla="*/ 13035652 w 16862116"/>
              <a:gd name="connsiteY103" fmla="*/ 4408213 h 13715225"/>
              <a:gd name="connsiteX104" fmla="*/ 13043945 w 16862116"/>
              <a:gd name="connsiteY104" fmla="*/ 4234244 h 13715225"/>
              <a:gd name="connsiteX105" fmla="*/ 13045051 w 16862116"/>
              <a:gd name="connsiteY105" fmla="*/ 4177839 h 13715225"/>
              <a:gd name="connsiteX106" fmla="*/ 13044498 w 16862116"/>
              <a:gd name="connsiteY106" fmla="*/ 4124676 h 13715225"/>
              <a:gd name="connsiteX107" fmla="*/ 13038148 w 16862116"/>
              <a:gd name="connsiteY107" fmla="*/ 3930086 h 13715225"/>
              <a:gd name="connsiteX108" fmla="*/ 12978678 w 16862116"/>
              <a:gd name="connsiteY108" fmla="*/ 3988260 h 13715225"/>
              <a:gd name="connsiteX109" fmla="*/ 13017924 w 16862116"/>
              <a:gd name="connsiteY109" fmla="*/ 4262618 h 13715225"/>
              <a:gd name="connsiteX110" fmla="*/ 13055407 w 16862116"/>
              <a:gd name="connsiteY110" fmla="*/ 4582702 h 13715225"/>
              <a:gd name="connsiteX111" fmla="*/ 13025974 w 16862116"/>
              <a:gd name="connsiteY111" fmla="*/ 4643532 h 13715225"/>
              <a:gd name="connsiteX112" fmla="*/ 13016162 w 16862116"/>
              <a:gd name="connsiteY112" fmla="*/ 4674155 h 13715225"/>
              <a:gd name="connsiteX113" fmla="*/ 13002326 w 16862116"/>
              <a:gd name="connsiteY113" fmla="*/ 4657794 h 13715225"/>
              <a:gd name="connsiteX114" fmla="*/ 12960314 w 16862116"/>
              <a:gd name="connsiteY114" fmla="*/ 4645210 h 13715225"/>
              <a:gd name="connsiteX115" fmla="*/ 12977421 w 16862116"/>
              <a:gd name="connsiteY115" fmla="*/ 4758476 h 13715225"/>
              <a:gd name="connsiteX116" fmla="*/ 13034276 w 16862116"/>
              <a:gd name="connsiteY116" fmla="*/ 4819724 h 13715225"/>
              <a:gd name="connsiteX117" fmla="*/ 13042577 w 16862116"/>
              <a:gd name="connsiteY117" fmla="*/ 4804203 h 13715225"/>
              <a:gd name="connsiteX118" fmla="*/ 13062954 w 16862116"/>
              <a:gd name="connsiteY118" fmla="*/ 4901528 h 13715225"/>
              <a:gd name="connsiteX119" fmla="*/ 13075030 w 16862116"/>
              <a:gd name="connsiteY119" fmla="*/ 5055908 h 13715225"/>
              <a:gd name="connsiteX120" fmla="*/ 12987986 w 16862116"/>
              <a:gd name="connsiteY120" fmla="*/ 5018991 h 13715225"/>
              <a:gd name="connsiteX121" fmla="*/ 13002578 w 16862116"/>
              <a:gd name="connsiteY121" fmla="*/ 5133937 h 13715225"/>
              <a:gd name="connsiteX122" fmla="*/ 13019433 w 16862116"/>
              <a:gd name="connsiteY122" fmla="*/ 5102893 h 13715225"/>
              <a:gd name="connsiteX123" fmla="*/ 12966352 w 16862116"/>
              <a:gd name="connsiteY123" fmla="*/ 5710759 h 13715225"/>
              <a:gd name="connsiteX124" fmla="*/ 12972138 w 16862116"/>
              <a:gd name="connsiteY124" fmla="*/ 6295553 h 13715225"/>
              <a:gd name="connsiteX125" fmla="*/ 12995786 w 16862116"/>
              <a:gd name="connsiteY125" fmla="*/ 6319045 h 13715225"/>
              <a:gd name="connsiteX126" fmla="*/ 13025974 w 16862116"/>
              <a:gd name="connsiteY126" fmla="*/ 6393718 h 13715225"/>
              <a:gd name="connsiteX127" fmla="*/ 13056414 w 16862116"/>
              <a:gd name="connsiteY127" fmla="*/ 6559424 h 13715225"/>
              <a:gd name="connsiteX128" fmla="*/ 12963082 w 16862116"/>
              <a:gd name="connsiteY128" fmla="*/ 6709607 h 13715225"/>
              <a:gd name="connsiteX129" fmla="*/ 12954528 w 16862116"/>
              <a:gd name="connsiteY129" fmla="*/ 6710866 h 13715225"/>
              <a:gd name="connsiteX130" fmla="*/ 12943962 w 16862116"/>
              <a:gd name="connsiteY130" fmla="*/ 6716320 h 13715225"/>
              <a:gd name="connsiteX131" fmla="*/ 12956289 w 16862116"/>
              <a:gd name="connsiteY131" fmla="*/ 6885381 h 13715225"/>
              <a:gd name="connsiteX132" fmla="*/ 12965094 w 16862116"/>
              <a:gd name="connsiteY132" fmla="*/ 6896707 h 13715225"/>
              <a:gd name="connsiteX133" fmla="*/ 12959056 w 16862116"/>
              <a:gd name="connsiteY133" fmla="*/ 6914746 h 13715225"/>
              <a:gd name="connsiteX134" fmla="*/ 13000816 w 16862116"/>
              <a:gd name="connsiteY134" fmla="*/ 7652661 h 13715225"/>
              <a:gd name="connsiteX135" fmla="*/ 12944214 w 16862116"/>
              <a:gd name="connsiteY135" fmla="*/ 8050773 h 13715225"/>
              <a:gd name="connsiteX136" fmla="*/ 12943962 w 16862116"/>
              <a:gd name="connsiteY136" fmla="*/ 8149777 h 13715225"/>
              <a:gd name="connsiteX137" fmla="*/ 12991760 w 16862116"/>
              <a:gd name="connsiteY137" fmla="*/ 8182079 h 13715225"/>
              <a:gd name="connsiteX138" fmla="*/ 12995786 w 16862116"/>
              <a:gd name="connsiteY138" fmla="*/ 8344009 h 13715225"/>
              <a:gd name="connsiteX139" fmla="*/ 13002578 w 16862116"/>
              <a:gd name="connsiteY139" fmla="*/ 8505100 h 13715225"/>
              <a:gd name="connsiteX140" fmla="*/ 12968868 w 16862116"/>
              <a:gd name="connsiteY140" fmla="*/ 8460632 h 13715225"/>
              <a:gd name="connsiteX141" fmla="*/ 12917296 w 16862116"/>
              <a:gd name="connsiteY141" fmla="*/ 8784073 h 13715225"/>
              <a:gd name="connsiteX142" fmla="*/ 12917548 w 16862116"/>
              <a:gd name="connsiteY142" fmla="*/ 9030324 h 13715225"/>
              <a:gd name="connsiteX143" fmla="*/ 12722079 w 16862116"/>
              <a:gd name="connsiteY143" fmla="*/ 9045007 h 13715225"/>
              <a:gd name="connsiteX144" fmla="*/ 12302211 w 16862116"/>
              <a:gd name="connsiteY144" fmla="*/ 9031163 h 13715225"/>
              <a:gd name="connsiteX145" fmla="*/ 12001335 w 16862116"/>
              <a:gd name="connsiteY145" fmla="*/ 8990471 h 13715225"/>
              <a:gd name="connsiteX146" fmla="*/ 11651403 w 16862116"/>
              <a:gd name="connsiteY146" fmla="*/ 8993827 h 13715225"/>
              <a:gd name="connsiteX147" fmla="*/ 11600586 w 16862116"/>
              <a:gd name="connsiteY147" fmla="*/ 9003895 h 13715225"/>
              <a:gd name="connsiteX148" fmla="*/ 11581467 w 16862116"/>
              <a:gd name="connsiteY148" fmla="*/ 9013124 h 13715225"/>
              <a:gd name="connsiteX149" fmla="*/ 11582473 w 16862116"/>
              <a:gd name="connsiteY149" fmla="*/ 9020256 h 13715225"/>
              <a:gd name="connsiteX150" fmla="*/ 11298704 w 16862116"/>
              <a:gd name="connsiteY150" fmla="*/ 8979144 h 13715225"/>
              <a:gd name="connsiteX151" fmla="*/ 10960596 w 16862116"/>
              <a:gd name="connsiteY151" fmla="*/ 8970334 h 13715225"/>
              <a:gd name="connsiteX152" fmla="*/ 10563369 w 16862116"/>
              <a:gd name="connsiteY152" fmla="*/ 8972012 h 13715225"/>
              <a:gd name="connsiteX153" fmla="*/ 10228028 w 16862116"/>
              <a:gd name="connsiteY153" fmla="*/ 8979983 h 13715225"/>
              <a:gd name="connsiteX154" fmla="*/ 10225010 w 16862116"/>
              <a:gd name="connsiteY154" fmla="*/ 8973691 h 13715225"/>
              <a:gd name="connsiteX155" fmla="*/ 9721118 w 16862116"/>
              <a:gd name="connsiteY155" fmla="*/ 8981242 h 13715225"/>
              <a:gd name="connsiteX156" fmla="*/ 9197604 w 16862116"/>
              <a:gd name="connsiteY156" fmla="*/ 8984598 h 13715225"/>
              <a:gd name="connsiteX157" fmla="*/ 9202635 w 16862116"/>
              <a:gd name="connsiteY157" fmla="*/ 8987954 h 13715225"/>
              <a:gd name="connsiteX158" fmla="*/ 9216974 w 16862116"/>
              <a:gd name="connsiteY158" fmla="*/ 8995085 h 13715225"/>
              <a:gd name="connsiteX159" fmla="*/ 8814213 w 16862116"/>
              <a:gd name="connsiteY159" fmla="*/ 8937613 h 13715225"/>
              <a:gd name="connsiteX160" fmla="*/ 8558368 w 16862116"/>
              <a:gd name="connsiteY160" fmla="*/ 8949779 h 13715225"/>
              <a:gd name="connsiteX161" fmla="*/ 8471325 w 16862116"/>
              <a:gd name="connsiteY161" fmla="*/ 8766034 h 13715225"/>
              <a:gd name="connsiteX162" fmla="*/ 8502520 w 16862116"/>
              <a:gd name="connsiteY162" fmla="*/ 8729117 h 13715225"/>
              <a:gd name="connsiteX163" fmla="*/ 8471325 w 16862116"/>
              <a:gd name="connsiteY163" fmla="*/ 8729117 h 13715225"/>
              <a:gd name="connsiteX164" fmla="*/ 8471325 w 16862116"/>
              <a:gd name="connsiteY164" fmla="*/ 8649767 h 13715225"/>
              <a:gd name="connsiteX165" fmla="*/ 8466337 w 16862116"/>
              <a:gd name="connsiteY165" fmla="*/ 8706714 h 13715225"/>
              <a:gd name="connsiteX166" fmla="*/ 8417882 w 16862116"/>
              <a:gd name="connsiteY166" fmla="*/ 8676338 h 13715225"/>
              <a:gd name="connsiteX167" fmla="*/ 8357314 w 16862116"/>
              <a:gd name="connsiteY167" fmla="*/ 8865771 h 13715225"/>
              <a:gd name="connsiteX168" fmla="*/ 8411152 w 16862116"/>
              <a:gd name="connsiteY168" fmla="*/ 8896699 h 13715225"/>
              <a:gd name="connsiteX169" fmla="*/ 8309980 w 16862116"/>
              <a:gd name="connsiteY169" fmla="*/ 9149091 h 13715225"/>
              <a:gd name="connsiteX170" fmla="*/ 8296071 w 16862116"/>
              <a:gd name="connsiteY170" fmla="*/ 9590916 h 13715225"/>
              <a:gd name="connsiteX171" fmla="*/ 8169998 w 16862116"/>
              <a:gd name="connsiteY171" fmla="*/ 10101777 h 13715225"/>
              <a:gd name="connsiteX172" fmla="*/ 8169998 w 16862116"/>
              <a:gd name="connsiteY172" fmla="*/ 11491869 h 13715225"/>
              <a:gd name="connsiteX173" fmla="*/ 8142405 w 16862116"/>
              <a:gd name="connsiteY173" fmla="*/ 11491869 h 13715225"/>
              <a:gd name="connsiteX174" fmla="*/ 8169998 w 16862116"/>
              <a:gd name="connsiteY174" fmla="*/ 11541022 h 13715225"/>
              <a:gd name="connsiteX175" fmla="*/ 8093052 w 16862116"/>
              <a:gd name="connsiteY175" fmla="*/ 11782369 h 13715225"/>
              <a:gd name="connsiteX176" fmla="*/ 7866929 w 16862116"/>
              <a:gd name="connsiteY176" fmla="*/ 11766353 h 13715225"/>
              <a:gd name="connsiteX177" fmla="*/ 7510469 w 16862116"/>
              <a:gd name="connsiteY177" fmla="*/ 11842568 h 13715225"/>
              <a:gd name="connsiteX178" fmla="*/ 7527742 w 16862116"/>
              <a:gd name="connsiteY178" fmla="*/ 11828208 h 13715225"/>
              <a:gd name="connsiteX179" fmla="*/ 6618756 w 16862116"/>
              <a:gd name="connsiteY179" fmla="*/ 11813849 h 13715225"/>
              <a:gd name="connsiteX180" fmla="*/ 6616064 w 16862116"/>
              <a:gd name="connsiteY180" fmla="*/ 11822686 h 13715225"/>
              <a:gd name="connsiteX181" fmla="*/ 5968199 w 16862116"/>
              <a:gd name="connsiteY181" fmla="*/ 11809431 h 13715225"/>
              <a:gd name="connsiteX182" fmla="*/ 5418143 w 16862116"/>
              <a:gd name="connsiteY182" fmla="*/ 11875152 h 13715225"/>
              <a:gd name="connsiteX183" fmla="*/ 5418817 w 16862116"/>
              <a:gd name="connsiteY183" fmla="*/ 11865764 h 13715225"/>
              <a:gd name="connsiteX184" fmla="*/ 5401992 w 16862116"/>
              <a:gd name="connsiteY184" fmla="*/ 11853613 h 13715225"/>
              <a:gd name="connsiteX185" fmla="*/ 5357126 w 16862116"/>
              <a:gd name="connsiteY185" fmla="*/ 11840911 h 13715225"/>
              <a:gd name="connsiteX186" fmla="*/ 5047551 w 16862116"/>
              <a:gd name="connsiteY186" fmla="*/ 11835940 h 13715225"/>
              <a:gd name="connsiteX187" fmla="*/ 4781496 w 16862116"/>
              <a:gd name="connsiteY187" fmla="*/ 11889512 h 13715225"/>
              <a:gd name="connsiteX188" fmla="*/ 4410004 w 16862116"/>
              <a:gd name="connsiteY188" fmla="*/ 11907737 h 13715225"/>
              <a:gd name="connsiteX189" fmla="*/ 4237047 w 16862116"/>
              <a:gd name="connsiteY189" fmla="*/ 11888407 h 13715225"/>
              <a:gd name="connsiteX190" fmla="*/ 4237495 w 16862116"/>
              <a:gd name="connsiteY190" fmla="*/ 11564218 h 13715225"/>
              <a:gd name="connsiteX191" fmla="*/ 4232561 w 16862116"/>
              <a:gd name="connsiteY191" fmla="*/ 11233954 h 13715225"/>
              <a:gd name="connsiteX192" fmla="*/ 4202724 w 16862116"/>
              <a:gd name="connsiteY192" fmla="*/ 11293048 h 13715225"/>
              <a:gd name="connsiteX193" fmla="*/ 4206278 w 16862116"/>
              <a:gd name="connsiteY193" fmla="*/ 11136384 h 13715225"/>
              <a:gd name="connsiteX194" fmla="*/ 4206186 w 16862116"/>
              <a:gd name="connsiteY194" fmla="*/ 11136857 h 13715225"/>
              <a:gd name="connsiteX195" fmla="*/ 4088713 w 16862116"/>
              <a:gd name="connsiteY195" fmla="*/ 11626119 h 13715225"/>
              <a:gd name="connsiteX196" fmla="*/ 4088713 w 16862116"/>
              <a:gd name="connsiteY196" fmla="*/ 13225251 h 13715225"/>
              <a:gd name="connsiteX197" fmla="*/ 4059500 w 16862116"/>
              <a:gd name="connsiteY197" fmla="*/ 13225251 h 13715225"/>
              <a:gd name="connsiteX198" fmla="*/ 4088713 w 16862116"/>
              <a:gd name="connsiteY198" fmla="*/ 13281818 h 13715225"/>
              <a:gd name="connsiteX199" fmla="*/ 4007987 w 16862116"/>
              <a:gd name="connsiteY199" fmla="*/ 13559569 h 13715225"/>
              <a:gd name="connsiteX200" fmla="*/ 3769154 w 16862116"/>
              <a:gd name="connsiteY200" fmla="*/ 13541772 h 13715225"/>
              <a:gd name="connsiteX201" fmla="*/ 3394290 w 16862116"/>
              <a:gd name="connsiteY201" fmla="*/ 13628847 h 13715225"/>
              <a:gd name="connsiteX202" fmla="*/ 3411907 w 16862116"/>
              <a:gd name="connsiteY202" fmla="*/ 13612958 h 13715225"/>
              <a:gd name="connsiteX203" fmla="*/ 2454789 w 16862116"/>
              <a:gd name="connsiteY203" fmla="*/ 13596433 h 13715225"/>
              <a:gd name="connsiteX204" fmla="*/ 2451444 w 16862116"/>
              <a:gd name="connsiteY204" fmla="*/ 13605966 h 13715225"/>
              <a:gd name="connsiteX205" fmla="*/ 1769285 w 16862116"/>
              <a:gd name="connsiteY205" fmla="*/ 13591348 h 13715225"/>
              <a:gd name="connsiteX206" fmla="*/ 1189484 w 16862116"/>
              <a:gd name="connsiteY206" fmla="*/ 13666983 h 13715225"/>
              <a:gd name="connsiteX207" fmla="*/ 1190376 w 16862116"/>
              <a:gd name="connsiteY207" fmla="*/ 13656178 h 13715225"/>
              <a:gd name="connsiteX208" fmla="*/ 1172536 w 16862116"/>
              <a:gd name="connsiteY208" fmla="*/ 13641559 h 13715225"/>
              <a:gd name="connsiteX209" fmla="*/ 1125706 w 16862116"/>
              <a:gd name="connsiteY209" fmla="*/ 13626941 h 13715225"/>
              <a:gd name="connsiteX210" fmla="*/ 799233 w 16862116"/>
              <a:gd name="connsiteY210" fmla="*/ 13621220 h 13715225"/>
              <a:gd name="connsiteX211" fmla="*/ 518476 w 16862116"/>
              <a:gd name="connsiteY211" fmla="*/ 13682872 h 13715225"/>
              <a:gd name="connsiteX212" fmla="*/ 127333 w 16862116"/>
              <a:gd name="connsiteY212" fmla="*/ 13703846 h 13715225"/>
              <a:gd name="connsiteX213" fmla="*/ 67513 w 16862116"/>
              <a:gd name="connsiteY213" fmla="*/ 13694551 h 13715225"/>
              <a:gd name="connsiteX214" fmla="*/ 0 w 16862116"/>
              <a:gd name="connsiteY214" fmla="*/ 13688592 h 1371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16862116" h="13715225">
                <a:moveTo>
                  <a:pt x="8471325" y="8213231"/>
                </a:moveTo>
                <a:lnTo>
                  <a:pt x="8466786" y="8235066"/>
                </a:lnTo>
                <a:lnTo>
                  <a:pt x="8471325" y="8240105"/>
                </a:lnTo>
                <a:close/>
                <a:moveTo>
                  <a:pt x="4183490" y="7650975"/>
                </a:moveTo>
                <a:lnTo>
                  <a:pt x="4180590" y="7661975"/>
                </a:lnTo>
                <a:lnTo>
                  <a:pt x="4182816" y="7659485"/>
                </a:lnTo>
                <a:close/>
                <a:moveTo>
                  <a:pt x="13057314" y="3498721"/>
                </a:moveTo>
                <a:lnTo>
                  <a:pt x="13051130" y="3542323"/>
                </a:lnTo>
                <a:cubicBezTo>
                  <a:pt x="13034149" y="3642690"/>
                  <a:pt x="13012216" y="3744237"/>
                  <a:pt x="13021520" y="3836700"/>
                </a:cubicBezTo>
                <a:lnTo>
                  <a:pt x="13037340" y="3903607"/>
                </a:lnTo>
                <a:lnTo>
                  <a:pt x="13034986" y="3805103"/>
                </a:lnTo>
                <a:cubicBezTo>
                  <a:pt x="13034338" y="3701370"/>
                  <a:pt x="13040766" y="3602014"/>
                  <a:pt x="13067722" y="3512868"/>
                </a:cubicBezTo>
                <a:cubicBezTo>
                  <a:pt x="13108455" y="3537829"/>
                  <a:pt x="13084909" y="3520324"/>
                  <a:pt x="13063160" y="3503386"/>
                </a:cubicBezTo>
                <a:close/>
                <a:moveTo>
                  <a:pt x="13066378" y="3403091"/>
                </a:moveTo>
                <a:lnTo>
                  <a:pt x="13065265" y="3442657"/>
                </a:lnTo>
                <a:lnTo>
                  <a:pt x="13058348" y="3491430"/>
                </a:lnTo>
                <a:lnTo>
                  <a:pt x="13069380" y="3497308"/>
                </a:lnTo>
                <a:lnTo>
                  <a:pt x="13078964" y="3406542"/>
                </a:lnTo>
                <a:close/>
                <a:moveTo>
                  <a:pt x="13019627" y="3059628"/>
                </a:moveTo>
                <a:lnTo>
                  <a:pt x="13007106" y="3170639"/>
                </a:lnTo>
                <a:cubicBezTo>
                  <a:pt x="13017200" y="3183853"/>
                  <a:pt x="13025817" y="3197481"/>
                  <a:pt x="13033122" y="3211473"/>
                </a:cubicBezTo>
                <a:lnTo>
                  <a:pt x="13040057" y="3227910"/>
                </a:lnTo>
                <a:lnTo>
                  <a:pt x="13047381" y="3218651"/>
                </a:lnTo>
                <a:cubicBezTo>
                  <a:pt x="13052781" y="3195443"/>
                  <a:pt x="13006162" y="3154882"/>
                  <a:pt x="13058137" y="3179842"/>
                </a:cubicBezTo>
                <a:cubicBezTo>
                  <a:pt x="13042010" y="3148344"/>
                  <a:pt x="13031055" y="3118889"/>
                  <a:pt x="13023955" y="3090934"/>
                </a:cubicBezTo>
                <a:close/>
                <a:moveTo>
                  <a:pt x="12959532" y="186035"/>
                </a:moveTo>
                <a:lnTo>
                  <a:pt x="12959178" y="189157"/>
                </a:lnTo>
                <a:cubicBezTo>
                  <a:pt x="12958765" y="196617"/>
                  <a:pt x="12959040" y="202883"/>
                  <a:pt x="12960408" y="207550"/>
                </a:cubicBezTo>
                <a:lnTo>
                  <a:pt x="12960864" y="208065"/>
                </a:lnTo>
                <a:lnTo>
                  <a:pt x="12962391" y="191147"/>
                </a:lnTo>
                <a:close/>
                <a:moveTo>
                  <a:pt x="0" y="0"/>
                </a:moveTo>
                <a:lnTo>
                  <a:pt x="12988741" y="0"/>
                </a:lnTo>
                <a:lnTo>
                  <a:pt x="12977170" y="21393"/>
                </a:lnTo>
                <a:cubicBezTo>
                  <a:pt x="12973396" y="28106"/>
                  <a:pt x="12969370" y="35237"/>
                  <a:pt x="12965597" y="42369"/>
                </a:cubicBezTo>
                <a:cubicBezTo>
                  <a:pt x="12977421" y="75510"/>
                  <a:pt x="12967610" y="126270"/>
                  <a:pt x="12962075" y="163606"/>
                </a:cubicBezTo>
                <a:lnTo>
                  <a:pt x="12961751" y="166464"/>
                </a:lnTo>
                <a:lnTo>
                  <a:pt x="12986441" y="165106"/>
                </a:lnTo>
                <a:lnTo>
                  <a:pt x="12990496" y="119074"/>
                </a:lnTo>
                <a:lnTo>
                  <a:pt x="12994182" y="39330"/>
                </a:lnTo>
                <a:lnTo>
                  <a:pt x="12995841" y="0"/>
                </a:lnTo>
                <a:lnTo>
                  <a:pt x="16862116" y="0"/>
                </a:lnTo>
                <a:lnTo>
                  <a:pt x="16851126" y="36136"/>
                </a:lnTo>
                <a:cubicBezTo>
                  <a:pt x="16837960" y="74974"/>
                  <a:pt x="16820648" y="116913"/>
                  <a:pt x="16820648" y="116913"/>
                </a:cubicBezTo>
                <a:cubicBezTo>
                  <a:pt x="16821016" y="118642"/>
                  <a:pt x="16823044" y="121884"/>
                  <a:pt x="16823044" y="121884"/>
                </a:cubicBezTo>
                <a:cubicBezTo>
                  <a:pt x="16824516" y="124477"/>
                  <a:pt x="16753925" y="157326"/>
                  <a:pt x="16725172" y="212866"/>
                </a:cubicBezTo>
                <a:cubicBezTo>
                  <a:pt x="16725357" y="328269"/>
                  <a:pt x="16806456" y="341884"/>
                  <a:pt x="16760192" y="421629"/>
                </a:cubicBezTo>
                <a:lnTo>
                  <a:pt x="16679464" y="465931"/>
                </a:lnTo>
                <a:cubicBezTo>
                  <a:pt x="16666746" y="510018"/>
                  <a:pt x="16778256" y="512827"/>
                  <a:pt x="16738258" y="541786"/>
                </a:cubicBezTo>
                <a:cubicBezTo>
                  <a:pt x="16705820" y="632336"/>
                  <a:pt x="16780836" y="552807"/>
                  <a:pt x="16755952" y="631688"/>
                </a:cubicBezTo>
                <a:cubicBezTo>
                  <a:pt x="16757427" y="631471"/>
                  <a:pt x="16759086" y="631039"/>
                  <a:pt x="16760744" y="631039"/>
                </a:cubicBezTo>
                <a:cubicBezTo>
                  <a:pt x="16758164" y="633632"/>
                  <a:pt x="16756137" y="635794"/>
                  <a:pt x="16754294" y="638387"/>
                </a:cubicBezTo>
                <a:cubicBezTo>
                  <a:pt x="16754294" y="638387"/>
                  <a:pt x="16754478" y="638819"/>
                  <a:pt x="16754294" y="638819"/>
                </a:cubicBezTo>
                <a:cubicBezTo>
                  <a:pt x="16721855" y="678583"/>
                  <a:pt x="16753740" y="699762"/>
                  <a:pt x="16749502" y="734772"/>
                </a:cubicBezTo>
                <a:lnTo>
                  <a:pt x="16774383" y="789016"/>
                </a:lnTo>
                <a:cubicBezTo>
                  <a:pt x="16853084" y="801550"/>
                  <a:pt x="16767932" y="840018"/>
                  <a:pt x="16764984" y="865519"/>
                </a:cubicBezTo>
                <a:lnTo>
                  <a:pt x="16821200" y="882592"/>
                </a:lnTo>
                <a:cubicBezTo>
                  <a:pt x="16760744" y="961039"/>
                  <a:pt x="16730702" y="1085951"/>
                  <a:pt x="16722776" y="1206757"/>
                </a:cubicBezTo>
                <a:cubicBezTo>
                  <a:pt x="16684071" y="1217994"/>
                  <a:pt x="16697526" y="1257759"/>
                  <a:pt x="16711534" y="1297739"/>
                </a:cubicBezTo>
                <a:cubicBezTo>
                  <a:pt x="16711534" y="1297739"/>
                  <a:pt x="16684256" y="1482729"/>
                  <a:pt x="16689601" y="1675500"/>
                </a:cubicBezTo>
                <a:cubicBezTo>
                  <a:pt x="16689601" y="1675500"/>
                  <a:pt x="16653107" y="1725853"/>
                  <a:pt x="16644629" y="1742494"/>
                </a:cubicBezTo>
                <a:cubicBezTo>
                  <a:pt x="16639837" y="1780745"/>
                  <a:pt x="16579383" y="1843201"/>
                  <a:pt x="16571089" y="1907602"/>
                </a:cubicBezTo>
                <a:cubicBezTo>
                  <a:pt x="16569062" y="1953201"/>
                  <a:pt x="16589152" y="1986914"/>
                  <a:pt x="16618457" y="1994694"/>
                </a:cubicBezTo>
                <a:lnTo>
                  <a:pt x="16619747" y="2003555"/>
                </a:lnTo>
                <a:cubicBezTo>
                  <a:pt x="16623249" y="2003123"/>
                  <a:pt x="16626198" y="2000961"/>
                  <a:pt x="16628594" y="1997504"/>
                </a:cubicBezTo>
                <a:cubicBezTo>
                  <a:pt x="16629147" y="1997504"/>
                  <a:pt x="16629700" y="1997936"/>
                  <a:pt x="16630253" y="1997936"/>
                </a:cubicBezTo>
                <a:cubicBezTo>
                  <a:pt x="16592100" y="2049370"/>
                  <a:pt x="16572932" y="2075303"/>
                  <a:pt x="16543258" y="2139920"/>
                </a:cubicBezTo>
                <a:lnTo>
                  <a:pt x="16485754" y="2139920"/>
                </a:lnTo>
                <a:cubicBezTo>
                  <a:pt x="16454790" y="2191355"/>
                  <a:pt x="16602053" y="2152671"/>
                  <a:pt x="16499392" y="2281689"/>
                </a:cubicBezTo>
                <a:lnTo>
                  <a:pt x="16445390" y="2320588"/>
                </a:lnTo>
                <a:cubicBezTo>
                  <a:pt x="16496996" y="2333339"/>
                  <a:pt x="16544917" y="2432965"/>
                  <a:pt x="16544917" y="2432965"/>
                </a:cubicBezTo>
                <a:cubicBezTo>
                  <a:pt x="16536992" y="2509253"/>
                  <a:pt x="16504922" y="2597209"/>
                  <a:pt x="16532016" y="2660098"/>
                </a:cubicBezTo>
                <a:cubicBezTo>
                  <a:pt x="16524828" y="2660098"/>
                  <a:pt x="16508977" y="2646915"/>
                  <a:pt x="16489808" y="2672848"/>
                </a:cubicBezTo>
                <a:lnTo>
                  <a:pt x="16515243" y="2711748"/>
                </a:lnTo>
                <a:lnTo>
                  <a:pt x="16489256" y="2737249"/>
                </a:lnTo>
                <a:cubicBezTo>
                  <a:pt x="16521694" y="2775716"/>
                  <a:pt x="16539204" y="3010628"/>
                  <a:pt x="16570536" y="3065737"/>
                </a:cubicBezTo>
                <a:cubicBezTo>
                  <a:pt x="16577540" y="3051041"/>
                  <a:pt x="16593022" y="3068114"/>
                  <a:pt x="16558556" y="3158232"/>
                </a:cubicBezTo>
                <a:cubicBezTo>
                  <a:pt x="16630437" y="3178762"/>
                  <a:pt x="16564086" y="3284224"/>
                  <a:pt x="16558003" y="3351002"/>
                </a:cubicBezTo>
                <a:cubicBezTo>
                  <a:pt x="16544180" y="3359214"/>
                  <a:pt x="16522616" y="3383851"/>
                  <a:pt x="16518376" y="3338899"/>
                </a:cubicBezTo>
                <a:lnTo>
                  <a:pt x="16467876" y="3415835"/>
                </a:lnTo>
                <a:cubicBezTo>
                  <a:pt x="16470272" y="3441768"/>
                  <a:pt x="16534964" y="3364184"/>
                  <a:pt x="16512294" y="3428585"/>
                </a:cubicBezTo>
                <a:cubicBezTo>
                  <a:pt x="16481330" y="3480235"/>
                  <a:pt x="16440413" y="3429450"/>
                  <a:pt x="16428802" y="3532318"/>
                </a:cubicBezTo>
                <a:cubicBezTo>
                  <a:pt x="16405947" y="3596935"/>
                  <a:pt x="16462899" y="3660687"/>
                  <a:pt x="16417559" y="3712338"/>
                </a:cubicBezTo>
                <a:cubicBezTo>
                  <a:pt x="16416084" y="3744538"/>
                  <a:pt x="16347337" y="3842868"/>
                  <a:pt x="16313239" y="3921316"/>
                </a:cubicBezTo>
                <a:lnTo>
                  <a:pt x="16313239" y="4489254"/>
                </a:lnTo>
                <a:lnTo>
                  <a:pt x="16290754" y="4489254"/>
                </a:lnTo>
                <a:lnTo>
                  <a:pt x="16313239" y="4509137"/>
                </a:lnTo>
                <a:lnTo>
                  <a:pt x="16249836" y="4608331"/>
                </a:lnTo>
                <a:lnTo>
                  <a:pt x="16062946" y="4601632"/>
                </a:lnTo>
                <a:lnTo>
                  <a:pt x="15768418" y="4632751"/>
                </a:lnTo>
                <a:cubicBezTo>
                  <a:pt x="15777450" y="4629942"/>
                  <a:pt x="15782610" y="4627133"/>
                  <a:pt x="15782610" y="4627133"/>
                </a:cubicBezTo>
                <a:cubicBezTo>
                  <a:pt x="15514992" y="4601199"/>
                  <a:pt x="15280181" y="4649607"/>
                  <a:pt x="15031546" y="4621082"/>
                </a:cubicBezTo>
                <a:lnTo>
                  <a:pt x="15029703" y="4624323"/>
                </a:lnTo>
                <a:cubicBezTo>
                  <a:pt x="15023990" y="4583695"/>
                  <a:pt x="14560818" y="4655443"/>
                  <a:pt x="14494466" y="4619352"/>
                </a:cubicBezTo>
                <a:cubicBezTo>
                  <a:pt x="14305549" y="4603144"/>
                  <a:pt x="14175610" y="4639235"/>
                  <a:pt x="14039773" y="4645933"/>
                </a:cubicBezTo>
                <a:cubicBezTo>
                  <a:pt x="14043275" y="4645286"/>
                  <a:pt x="14043644" y="4643772"/>
                  <a:pt x="14040511" y="4642044"/>
                </a:cubicBezTo>
                <a:cubicBezTo>
                  <a:pt x="14037746" y="4640532"/>
                  <a:pt x="14033322" y="4638802"/>
                  <a:pt x="14026872" y="4637073"/>
                </a:cubicBezTo>
                <a:cubicBezTo>
                  <a:pt x="14018209" y="4635344"/>
                  <a:pt x="14004017" y="4633832"/>
                  <a:pt x="13989457" y="4632103"/>
                </a:cubicBezTo>
                <a:cubicBezTo>
                  <a:pt x="13929003" y="4625403"/>
                  <a:pt x="13840165" y="4620432"/>
                  <a:pt x="13734003" y="4629942"/>
                </a:cubicBezTo>
                <a:cubicBezTo>
                  <a:pt x="13698062" y="4630807"/>
                  <a:pt x="13616413" y="4642693"/>
                  <a:pt x="13513936" y="4651985"/>
                </a:cubicBezTo>
                <a:cubicBezTo>
                  <a:pt x="13412934" y="4661493"/>
                  <a:pt x="13289447" y="4667979"/>
                  <a:pt x="13206876" y="4659332"/>
                </a:cubicBezTo>
                <a:cubicBezTo>
                  <a:pt x="13167802" y="4655010"/>
                  <a:pt x="13119144" y="4652849"/>
                  <a:pt x="13064035" y="4651553"/>
                </a:cubicBezTo>
                <a:cubicBezTo>
                  <a:pt x="13068643" y="4608980"/>
                  <a:pt x="13067169" y="4564461"/>
                  <a:pt x="13064773" y="4519077"/>
                </a:cubicBezTo>
                <a:cubicBezTo>
                  <a:pt x="13062192" y="4473694"/>
                  <a:pt x="13058690" y="4427230"/>
                  <a:pt x="13060533" y="4383792"/>
                </a:cubicBezTo>
                <a:lnTo>
                  <a:pt x="13035652" y="4408213"/>
                </a:lnTo>
                <a:cubicBezTo>
                  <a:pt x="13039706" y="4350511"/>
                  <a:pt x="13042655" y="4292377"/>
                  <a:pt x="13043945" y="4234244"/>
                </a:cubicBezTo>
                <a:lnTo>
                  <a:pt x="13045051" y="4177839"/>
                </a:lnTo>
                <a:lnTo>
                  <a:pt x="13044498" y="4124676"/>
                </a:lnTo>
                <a:lnTo>
                  <a:pt x="13038148" y="3930086"/>
                </a:lnTo>
                <a:lnTo>
                  <a:pt x="12978678" y="3988260"/>
                </a:lnTo>
                <a:cubicBezTo>
                  <a:pt x="13029747" y="4063771"/>
                  <a:pt x="13023961" y="4159419"/>
                  <a:pt x="13017924" y="4262618"/>
                </a:cubicBezTo>
                <a:cubicBezTo>
                  <a:pt x="13011886" y="4365816"/>
                  <a:pt x="13005596" y="4476568"/>
                  <a:pt x="13055407" y="4582702"/>
                </a:cubicBezTo>
                <a:cubicBezTo>
                  <a:pt x="13041319" y="4608712"/>
                  <a:pt x="13032011" y="4628429"/>
                  <a:pt x="13025974" y="4643532"/>
                </a:cubicBezTo>
                <a:cubicBezTo>
                  <a:pt x="13019936" y="4658213"/>
                  <a:pt x="13017168" y="4668282"/>
                  <a:pt x="13016162" y="4674155"/>
                </a:cubicBezTo>
                <a:cubicBezTo>
                  <a:pt x="13014653" y="4669540"/>
                  <a:pt x="13010880" y="4663248"/>
                  <a:pt x="13002326" y="4657794"/>
                </a:cubicBezTo>
                <a:cubicBezTo>
                  <a:pt x="12993773" y="4652342"/>
                  <a:pt x="12980440" y="4647727"/>
                  <a:pt x="12960314" y="4645210"/>
                </a:cubicBezTo>
                <a:cubicBezTo>
                  <a:pt x="12974654" y="4675413"/>
                  <a:pt x="12972641" y="4721560"/>
                  <a:pt x="12977421" y="4758476"/>
                </a:cubicBezTo>
                <a:cubicBezTo>
                  <a:pt x="12982200" y="4795813"/>
                  <a:pt x="12993773" y="4824339"/>
                  <a:pt x="13034276" y="4819724"/>
                </a:cubicBezTo>
                <a:lnTo>
                  <a:pt x="13042577" y="4804203"/>
                </a:lnTo>
                <a:cubicBezTo>
                  <a:pt x="13083331" y="4800009"/>
                  <a:pt x="13073772" y="4845733"/>
                  <a:pt x="13062954" y="4901528"/>
                </a:cubicBezTo>
                <a:cubicBezTo>
                  <a:pt x="13052136" y="4956904"/>
                  <a:pt x="13039810" y="5022347"/>
                  <a:pt x="13075030" y="5055908"/>
                </a:cubicBezTo>
                <a:lnTo>
                  <a:pt x="12987986" y="5018991"/>
                </a:lnTo>
                <a:lnTo>
                  <a:pt x="13002578" y="5133937"/>
                </a:lnTo>
                <a:lnTo>
                  <a:pt x="13019433" y="5102893"/>
                </a:lnTo>
                <a:cubicBezTo>
                  <a:pt x="12917044" y="5345787"/>
                  <a:pt x="12939434" y="5532887"/>
                  <a:pt x="12966352" y="5710759"/>
                </a:cubicBezTo>
                <a:cubicBezTo>
                  <a:pt x="12993270" y="5888212"/>
                  <a:pt x="13024716" y="6056854"/>
                  <a:pt x="12972138" y="6295553"/>
                </a:cubicBezTo>
                <a:cubicBezTo>
                  <a:pt x="13019433" y="6264509"/>
                  <a:pt x="13007106" y="6287582"/>
                  <a:pt x="12995786" y="6319045"/>
                </a:cubicBezTo>
                <a:cubicBezTo>
                  <a:pt x="12984464" y="6350508"/>
                  <a:pt x="12974150" y="6390782"/>
                  <a:pt x="13025974" y="6393718"/>
                </a:cubicBezTo>
                <a:cubicBezTo>
                  <a:pt x="13091382" y="6452868"/>
                  <a:pt x="13084338" y="6507404"/>
                  <a:pt x="13056414" y="6559424"/>
                </a:cubicBezTo>
                <a:cubicBezTo>
                  <a:pt x="13028741" y="6611862"/>
                  <a:pt x="12980440" y="6660944"/>
                  <a:pt x="12963082" y="6709607"/>
                </a:cubicBezTo>
                <a:cubicBezTo>
                  <a:pt x="12960566" y="6709607"/>
                  <a:pt x="12957798" y="6709607"/>
                  <a:pt x="12954528" y="6710866"/>
                </a:cubicBezTo>
                <a:cubicBezTo>
                  <a:pt x="12951510" y="6711705"/>
                  <a:pt x="12947988" y="6713383"/>
                  <a:pt x="12943962" y="6716320"/>
                </a:cubicBezTo>
                <a:lnTo>
                  <a:pt x="12956289" y="6885381"/>
                </a:lnTo>
                <a:cubicBezTo>
                  <a:pt x="13021948" y="6835040"/>
                  <a:pt x="12994779" y="6865244"/>
                  <a:pt x="12965094" y="6896707"/>
                </a:cubicBezTo>
                <a:cubicBezTo>
                  <a:pt x="12935409" y="6928590"/>
                  <a:pt x="12903460" y="6960892"/>
                  <a:pt x="12959056" y="6914746"/>
                </a:cubicBezTo>
                <a:cubicBezTo>
                  <a:pt x="13020188" y="7137085"/>
                  <a:pt x="13025470" y="7393405"/>
                  <a:pt x="13000816" y="7652661"/>
                </a:cubicBezTo>
                <a:cubicBezTo>
                  <a:pt x="12987986" y="7785225"/>
                  <a:pt x="12967610" y="7918629"/>
                  <a:pt x="12944214" y="8050773"/>
                </a:cubicBezTo>
                <a:lnTo>
                  <a:pt x="12943962" y="8149777"/>
                </a:lnTo>
                <a:lnTo>
                  <a:pt x="12991760" y="8182079"/>
                </a:lnTo>
                <a:cubicBezTo>
                  <a:pt x="12992515" y="8236196"/>
                  <a:pt x="12993773" y="8289893"/>
                  <a:pt x="12995786" y="8344009"/>
                </a:cubicBezTo>
                <a:cubicBezTo>
                  <a:pt x="12997546" y="8397706"/>
                  <a:pt x="12999810" y="8451403"/>
                  <a:pt x="13002578" y="8505100"/>
                </a:cubicBezTo>
                <a:lnTo>
                  <a:pt x="12968868" y="8460632"/>
                </a:lnTo>
                <a:cubicBezTo>
                  <a:pt x="12947988" y="8564251"/>
                  <a:pt x="12927358" y="8674162"/>
                  <a:pt x="12917296" y="8784073"/>
                </a:cubicBezTo>
                <a:cubicBezTo>
                  <a:pt x="12909498" y="8867975"/>
                  <a:pt x="12907233" y="8951457"/>
                  <a:pt x="12917548" y="9030324"/>
                </a:cubicBezTo>
                <a:cubicBezTo>
                  <a:pt x="12842077" y="9032841"/>
                  <a:pt x="12775914" y="9037456"/>
                  <a:pt x="12722079" y="9045007"/>
                </a:cubicBezTo>
                <a:cubicBezTo>
                  <a:pt x="12609376" y="9061368"/>
                  <a:pt x="12440574" y="9048363"/>
                  <a:pt x="12302211" y="9031163"/>
                </a:cubicBezTo>
                <a:cubicBezTo>
                  <a:pt x="12162087" y="9013544"/>
                  <a:pt x="12050391" y="8991729"/>
                  <a:pt x="12001335" y="8990471"/>
                </a:cubicBezTo>
                <a:cubicBezTo>
                  <a:pt x="11855928" y="8972852"/>
                  <a:pt x="11734169" y="8981242"/>
                  <a:pt x="11651403" y="8993827"/>
                </a:cubicBezTo>
                <a:cubicBezTo>
                  <a:pt x="11631529" y="8997183"/>
                  <a:pt x="11612158" y="9000539"/>
                  <a:pt x="11600586" y="9003895"/>
                </a:cubicBezTo>
                <a:cubicBezTo>
                  <a:pt x="11591782" y="9007251"/>
                  <a:pt x="11585240" y="9010188"/>
                  <a:pt x="11581467" y="9013124"/>
                </a:cubicBezTo>
                <a:cubicBezTo>
                  <a:pt x="11577190" y="9016480"/>
                  <a:pt x="11577694" y="9018997"/>
                  <a:pt x="11582473" y="9020256"/>
                </a:cubicBezTo>
                <a:cubicBezTo>
                  <a:pt x="11489393" y="9013963"/>
                  <a:pt x="11398828" y="8993827"/>
                  <a:pt x="11298704" y="8979144"/>
                </a:cubicBezTo>
                <a:cubicBezTo>
                  <a:pt x="11198831" y="8964461"/>
                  <a:pt x="11089902" y="8955232"/>
                  <a:pt x="10960596" y="8970334"/>
                </a:cubicBezTo>
                <a:cubicBezTo>
                  <a:pt x="10915314" y="9003895"/>
                  <a:pt x="10734184" y="8987534"/>
                  <a:pt x="10563369" y="8972012"/>
                </a:cubicBezTo>
                <a:cubicBezTo>
                  <a:pt x="10392554" y="8956491"/>
                  <a:pt x="10232054" y="8942227"/>
                  <a:pt x="10228028" y="8979983"/>
                </a:cubicBezTo>
                <a:lnTo>
                  <a:pt x="10225010" y="8973691"/>
                </a:lnTo>
                <a:cubicBezTo>
                  <a:pt x="10054949" y="9000539"/>
                  <a:pt x="9889669" y="8990890"/>
                  <a:pt x="9721118" y="8981242"/>
                </a:cubicBezTo>
                <a:cubicBezTo>
                  <a:pt x="9552567" y="8971173"/>
                  <a:pt x="9380746" y="8960686"/>
                  <a:pt x="9197604" y="8984598"/>
                </a:cubicBezTo>
                <a:cubicBezTo>
                  <a:pt x="9197604" y="8984598"/>
                  <a:pt x="9199365" y="8985856"/>
                  <a:pt x="9202635" y="8987954"/>
                </a:cubicBezTo>
                <a:cubicBezTo>
                  <a:pt x="9205906" y="8990051"/>
                  <a:pt x="9210685" y="8992568"/>
                  <a:pt x="9216974" y="8995085"/>
                </a:cubicBezTo>
                <a:lnTo>
                  <a:pt x="8814213" y="8937613"/>
                </a:lnTo>
                <a:lnTo>
                  <a:pt x="8558368" y="8949779"/>
                </a:lnTo>
                <a:lnTo>
                  <a:pt x="8471325" y="8766034"/>
                </a:lnTo>
                <a:lnTo>
                  <a:pt x="8502520" y="8729117"/>
                </a:lnTo>
                <a:lnTo>
                  <a:pt x="8471325" y="8729117"/>
                </a:lnTo>
                <a:lnTo>
                  <a:pt x="8471325" y="8649767"/>
                </a:lnTo>
                <a:lnTo>
                  <a:pt x="8466337" y="8706714"/>
                </a:lnTo>
                <a:cubicBezTo>
                  <a:pt x="8449512" y="8726596"/>
                  <a:pt x="8423266" y="8786242"/>
                  <a:pt x="8417882" y="8676338"/>
                </a:cubicBezTo>
                <a:lnTo>
                  <a:pt x="8357314" y="8865771"/>
                </a:lnTo>
                <a:cubicBezTo>
                  <a:pt x="8360230" y="8928731"/>
                  <a:pt x="8438520" y="8738746"/>
                  <a:pt x="8411152" y="8896699"/>
                </a:cubicBezTo>
                <a:cubicBezTo>
                  <a:pt x="8373465" y="9023171"/>
                  <a:pt x="8323887" y="8897251"/>
                  <a:pt x="8309980" y="9149091"/>
                </a:cubicBezTo>
                <a:cubicBezTo>
                  <a:pt x="8282387" y="9307044"/>
                  <a:pt x="8351033" y="9464444"/>
                  <a:pt x="8296071" y="9590916"/>
                </a:cubicBezTo>
                <a:cubicBezTo>
                  <a:pt x="8294277" y="9669893"/>
                  <a:pt x="8211275" y="9910135"/>
                  <a:pt x="8169998" y="10101777"/>
                </a:cubicBezTo>
                <a:lnTo>
                  <a:pt x="8169998" y="11491869"/>
                </a:lnTo>
                <a:lnTo>
                  <a:pt x="8142405" y="11491869"/>
                </a:lnTo>
                <a:lnTo>
                  <a:pt x="8169998" y="11541022"/>
                </a:lnTo>
                <a:lnTo>
                  <a:pt x="8093052" y="11782369"/>
                </a:lnTo>
                <a:lnTo>
                  <a:pt x="7866929" y="11766353"/>
                </a:lnTo>
                <a:lnTo>
                  <a:pt x="7510469" y="11842568"/>
                </a:lnTo>
                <a:cubicBezTo>
                  <a:pt x="7521461" y="11835388"/>
                  <a:pt x="7527742" y="11828208"/>
                  <a:pt x="7527742" y="11828208"/>
                </a:cubicBezTo>
                <a:cubicBezTo>
                  <a:pt x="7203584" y="11765248"/>
                  <a:pt x="6919583" y="11883989"/>
                  <a:pt x="6618756" y="11813849"/>
                </a:cubicBezTo>
                <a:lnTo>
                  <a:pt x="6616064" y="11822686"/>
                </a:lnTo>
                <a:cubicBezTo>
                  <a:pt x="6609111" y="11723275"/>
                  <a:pt x="6048286" y="11897796"/>
                  <a:pt x="5968199" y="11809431"/>
                </a:cubicBezTo>
                <a:cubicBezTo>
                  <a:pt x="5739384" y="11769667"/>
                  <a:pt x="5582352" y="11858584"/>
                  <a:pt x="5418143" y="11875152"/>
                </a:cubicBezTo>
                <a:cubicBezTo>
                  <a:pt x="5422406" y="11873495"/>
                  <a:pt x="5422854" y="11870182"/>
                  <a:pt x="5418817" y="11865764"/>
                </a:cubicBezTo>
                <a:cubicBezTo>
                  <a:pt x="5415676" y="11861898"/>
                  <a:pt x="5409843" y="11858032"/>
                  <a:pt x="5401992" y="11853613"/>
                </a:cubicBezTo>
                <a:cubicBezTo>
                  <a:pt x="5391672" y="11849195"/>
                  <a:pt x="5374624" y="11844777"/>
                  <a:pt x="5357126" y="11840911"/>
                </a:cubicBezTo>
                <a:cubicBezTo>
                  <a:pt x="5283994" y="11824342"/>
                  <a:pt x="5176091" y="11812745"/>
                  <a:pt x="5047551" y="11835940"/>
                </a:cubicBezTo>
                <a:cubicBezTo>
                  <a:pt x="5004254" y="11838149"/>
                  <a:pt x="4905324" y="11866868"/>
                  <a:pt x="4781496" y="11889512"/>
                </a:cubicBezTo>
                <a:cubicBezTo>
                  <a:pt x="4659011" y="11912155"/>
                  <a:pt x="4509831" y="11929276"/>
                  <a:pt x="4410004" y="11907737"/>
                </a:cubicBezTo>
                <a:cubicBezTo>
                  <a:pt x="4362446" y="11897796"/>
                  <a:pt x="4303673" y="11891721"/>
                  <a:pt x="4237047" y="11888407"/>
                </a:cubicBezTo>
                <a:cubicBezTo>
                  <a:pt x="4242656" y="11784578"/>
                  <a:pt x="4240412" y="11675779"/>
                  <a:pt x="4237495" y="11564218"/>
                </a:cubicBezTo>
                <a:cubicBezTo>
                  <a:pt x="4234356" y="11453209"/>
                  <a:pt x="4230542" y="11339992"/>
                  <a:pt x="4232561" y="11233954"/>
                </a:cubicBezTo>
                <a:lnTo>
                  <a:pt x="4202724" y="11293048"/>
                </a:lnTo>
                <a:lnTo>
                  <a:pt x="4206278" y="11136384"/>
                </a:lnTo>
                <a:lnTo>
                  <a:pt x="4206186" y="11136857"/>
                </a:lnTo>
                <a:cubicBezTo>
                  <a:pt x="4178694" y="11263478"/>
                  <a:pt x="4121160" y="11460708"/>
                  <a:pt x="4088713" y="11626119"/>
                </a:cubicBezTo>
                <a:lnTo>
                  <a:pt x="4088713" y="13225251"/>
                </a:lnTo>
                <a:lnTo>
                  <a:pt x="4059500" y="13225251"/>
                </a:lnTo>
                <a:lnTo>
                  <a:pt x="4088713" y="13281818"/>
                </a:lnTo>
                <a:lnTo>
                  <a:pt x="4007987" y="13559569"/>
                </a:lnTo>
                <a:lnTo>
                  <a:pt x="3769154" y="13541772"/>
                </a:lnTo>
                <a:lnTo>
                  <a:pt x="3394290" y="13628847"/>
                </a:lnTo>
                <a:cubicBezTo>
                  <a:pt x="3405886" y="13621220"/>
                  <a:pt x="3411907" y="13612958"/>
                  <a:pt x="3411907" y="13612958"/>
                </a:cubicBezTo>
                <a:cubicBezTo>
                  <a:pt x="3070493" y="13539866"/>
                  <a:pt x="2771895" y="13677152"/>
                  <a:pt x="2454789" y="13596433"/>
                </a:cubicBezTo>
                <a:lnTo>
                  <a:pt x="2451444" y="13605966"/>
                </a:lnTo>
                <a:cubicBezTo>
                  <a:pt x="2444086" y="13491561"/>
                  <a:pt x="1853802" y="13692406"/>
                  <a:pt x="1769285" y="13591348"/>
                </a:cubicBezTo>
                <a:cubicBezTo>
                  <a:pt x="1528445" y="13545586"/>
                  <a:pt x="1362532" y="13647915"/>
                  <a:pt x="1189484" y="13666983"/>
                </a:cubicBezTo>
                <a:cubicBezTo>
                  <a:pt x="1193944" y="13664440"/>
                  <a:pt x="1194390" y="13661262"/>
                  <a:pt x="1190376" y="13656178"/>
                </a:cubicBezTo>
                <a:cubicBezTo>
                  <a:pt x="1186808" y="13651728"/>
                  <a:pt x="1180787" y="13646644"/>
                  <a:pt x="1172536" y="13641559"/>
                </a:cubicBezTo>
                <a:cubicBezTo>
                  <a:pt x="1161609" y="13637110"/>
                  <a:pt x="1144215" y="13632025"/>
                  <a:pt x="1125706" y="13626941"/>
                </a:cubicBezTo>
                <a:cubicBezTo>
                  <a:pt x="1048771" y="13607873"/>
                  <a:pt x="934594" y="13594526"/>
                  <a:pt x="799233" y="13621220"/>
                </a:cubicBezTo>
                <a:cubicBezTo>
                  <a:pt x="753518" y="13623763"/>
                  <a:pt x="649154" y="13656813"/>
                  <a:pt x="518476" y="13682872"/>
                </a:cubicBezTo>
                <a:cubicBezTo>
                  <a:pt x="389581" y="13708931"/>
                  <a:pt x="232589" y="13728634"/>
                  <a:pt x="127333" y="13703846"/>
                </a:cubicBezTo>
                <a:cubicBezTo>
                  <a:pt x="109827" y="13699715"/>
                  <a:pt x="89311" y="13696855"/>
                  <a:pt x="67513" y="13694551"/>
                </a:cubicBezTo>
                <a:lnTo>
                  <a:pt x="0" y="1368859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REPLACE IMAGE HERE</a:t>
            </a:r>
          </a:p>
        </p:txBody>
      </p:sp>
    </p:spTree>
    <p:extLst>
      <p:ext uri="{BB962C8B-B14F-4D97-AF65-F5344CB8AC3E}">
        <p14:creationId xmlns:p14="http://schemas.microsoft.com/office/powerpoint/2010/main" val="88789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46A735D1-69C9-C64B-A947-0E609E46242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1"/>
            <a:ext cx="8587408" cy="9663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REPLACE IMAGE HERE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1833330-16C4-AC4D-BBF6-C0BB4FB8E2E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287618" y="4052650"/>
            <a:ext cx="8587408" cy="9663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REPLACE IMAGE HERE</a:t>
            </a:r>
          </a:p>
        </p:txBody>
      </p:sp>
    </p:spTree>
    <p:extLst>
      <p:ext uri="{BB962C8B-B14F-4D97-AF65-F5344CB8AC3E}">
        <p14:creationId xmlns:p14="http://schemas.microsoft.com/office/powerpoint/2010/main" val="92567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35D1D8AC-F85B-1C44-BFEE-0EBD04ABD12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" y="2781301"/>
            <a:ext cx="11944805" cy="815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REPLACE IMAGE HERE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25D0E71-7C3E-8F4A-824D-A08DC315550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432845" y="2781301"/>
            <a:ext cx="11944805" cy="815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REPLACE IMAGE HERE</a:t>
            </a:r>
          </a:p>
        </p:txBody>
      </p:sp>
    </p:spTree>
    <p:extLst>
      <p:ext uri="{BB962C8B-B14F-4D97-AF65-F5344CB8AC3E}">
        <p14:creationId xmlns:p14="http://schemas.microsoft.com/office/powerpoint/2010/main" val="307830982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124CF4B3-5B2D-5D4B-A742-5AC72454B89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703221" y="0"/>
            <a:ext cx="7674429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REPLACE IMAGE HERE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6704539B-7694-F548-B4B2-94799842646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7674429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REPLACE IMAGE HERE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B7641604-873D-9E4B-B350-AC4B799F028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94512" y="0"/>
            <a:ext cx="8388626" cy="6675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REPLACE IMAGE HERE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BB63FC9-4675-9840-90DD-DD724291922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94512" y="7040881"/>
            <a:ext cx="8388626" cy="6675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REPLACE IMAGE HERE</a:t>
            </a:r>
          </a:p>
        </p:txBody>
      </p:sp>
    </p:spTree>
    <p:extLst>
      <p:ext uri="{BB962C8B-B14F-4D97-AF65-F5344CB8AC3E}">
        <p14:creationId xmlns:p14="http://schemas.microsoft.com/office/powerpoint/2010/main" val="89383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124CF4B3-5B2D-5D4B-A742-5AC72454B89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703221" y="0"/>
            <a:ext cx="7674429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REPLACE IMAGE HERE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6704539B-7694-F548-B4B2-94799842646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7674429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REPLACE IMAGE HERE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B7641604-873D-9E4B-B350-AC4B799F028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94512" y="0"/>
            <a:ext cx="8388626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REPLACE IMAGE HERE</a:t>
            </a:r>
          </a:p>
        </p:txBody>
      </p:sp>
    </p:spTree>
    <p:extLst>
      <p:ext uri="{BB962C8B-B14F-4D97-AF65-F5344CB8AC3E}">
        <p14:creationId xmlns:p14="http://schemas.microsoft.com/office/powerpoint/2010/main" val="113405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7053798F-1300-B149-8DAD-735AEBBD461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609693" y="6908332"/>
            <a:ext cx="7158263" cy="4095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REPLACE IMAGE HERE</a:t>
            </a:r>
          </a:p>
        </p:txBody>
      </p:sp>
    </p:spTree>
    <p:extLst>
      <p:ext uri="{BB962C8B-B14F-4D97-AF65-F5344CB8AC3E}">
        <p14:creationId xmlns:p14="http://schemas.microsoft.com/office/powerpoint/2010/main" val="135386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366660" y="12592180"/>
            <a:ext cx="59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C2130A1F-96FE-9345-9E91-FD9BE4197128}" type="slidenum">
              <a:rPr lang="en-US" sz="2400" b="1" i="0" spc="0" smtClean="0">
                <a:solidFill>
                  <a:schemeClr val="tx1"/>
                </a:solidFill>
                <a:latin typeface="Work Sans SemiBold" pitchFamily="2" charset="77"/>
                <a:cs typeface="Poppins Medium" pitchFamily="2" charset="77"/>
              </a:rPr>
              <a:pPr algn="r"/>
              <a:t>‹#›</a:t>
            </a:fld>
            <a:endParaRPr lang="en-US" sz="2800" b="1" i="0" spc="0" dirty="0">
              <a:solidFill>
                <a:schemeClr val="tx1"/>
              </a:solidFill>
              <a:latin typeface="Work Sans SemiBold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Merriweather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Work Sans Light" pitchFamily="2" charset="77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Work Sans Light" pitchFamily="2" charset="77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Work Sans Light" pitchFamily="2" charset="77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Work Sans Light" pitchFamily="2" charset="77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Work Sans Light" pitchFamily="2" charset="77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7671B24-1D8A-4E43-B344-290CEA98F9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9E111D-F751-9240-A22C-196696353A29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Work Sans Light" pitchFamily="2" charset="77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E5CB37-3AA5-2443-8825-1C14A9095064}"/>
              </a:ext>
            </a:extLst>
          </p:cNvPr>
          <p:cNvGrpSpPr/>
          <p:nvPr/>
        </p:nvGrpSpPr>
        <p:grpSpPr>
          <a:xfrm>
            <a:off x="9696450" y="2081093"/>
            <a:ext cx="4984750" cy="5390580"/>
            <a:chOff x="2557463" y="3397249"/>
            <a:chExt cx="2671402" cy="2888891"/>
          </a:xfrm>
        </p:grpSpPr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B571EF10-6692-B445-AB98-8802E409A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7463" y="3397249"/>
              <a:ext cx="1664927" cy="2888890"/>
            </a:xfrm>
            <a:custGeom>
              <a:avLst/>
              <a:gdLst>
                <a:gd name="connsiteX0" fmla="*/ 580665 w 1664927"/>
                <a:gd name="connsiteY0" fmla="*/ 1452563 h 2888890"/>
                <a:gd name="connsiteX1" fmla="*/ 580665 w 1664927"/>
                <a:gd name="connsiteY1" fmla="*/ 2888890 h 2888890"/>
                <a:gd name="connsiteX2" fmla="*/ 0 w 1664927"/>
                <a:gd name="connsiteY2" fmla="*/ 2888890 h 2888890"/>
                <a:gd name="connsiteX3" fmla="*/ 0 w 1664927"/>
                <a:gd name="connsiteY3" fmla="*/ 1787790 h 2888890"/>
                <a:gd name="connsiteX4" fmla="*/ 995002 w 1664927"/>
                <a:gd name="connsiteY4" fmla="*/ 954088 h 2888890"/>
                <a:gd name="connsiteX5" fmla="*/ 995002 w 1664927"/>
                <a:gd name="connsiteY5" fmla="*/ 1574440 h 2888890"/>
                <a:gd name="connsiteX6" fmla="*/ 581431 w 1664927"/>
                <a:gd name="connsiteY6" fmla="*/ 1335871 h 2888890"/>
                <a:gd name="connsiteX7" fmla="*/ 323850 w 1664927"/>
                <a:gd name="connsiteY7" fmla="*/ 1484482 h 2888890"/>
                <a:gd name="connsiteX8" fmla="*/ 323850 w 1664927"/>
                <a:gd name="connsiteY8" fmla="*/ 1341269 h 2888890"/>
                <a:gd name="connsiteX9" fmla="*/ 1664927 w 1664927"/>
                <a:gd name="connsiteY9" fmla="*/ 0 h 2888890"/>
                <a:gd name="connsiteX10" fmla="*/ 1664927 w 1664927"/>
                <a:gd name="connsiteY10" fmla="*/ 955315 h 2888890"/>
                <a:gd name="connsiteX11" fmla="*/ 1162050 w 1664927"/>
                <a:gd name="connsiteY11" fmla="*/ 664724 h 2888890"/>
                <a:gd name="connsiteX12" fmla="*/ 658812 w 1664927"/>
                <a:gd name="connsiteY12" fmla="*/ 955315 h 2888890"/>
                <a:gd name="connsiteX13" fmla="*/ 658812 w 1664927"/>
                <a:gd name="connsiteY13" fmla="*/ 581183 h 2888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64927" h="2888890">
                  <a:moveTo>
                    <a:pt x="580665" y="1452563"/>
                  </a:moveTo>
                  <a:lnTo>
                    <a:pt x="580665" y="2888890"/>
                  </a:lnTo>
                  <a:lnTo>
                    <a:pt x="0" y="2888890"/>
                  </a:lnTo>
                  <a:lnTo>
                    <a:pt x="0" y="1787790"/>
                  </a:lnTo>
                  <a:close/>
                  <a:moveTo>
                    <a:pt x="995002" y="954088"/>
                  </a:moveTo>
                  <a:lnTo>
                    <a:pt x="995002" y="1574440"/>
                  </a:lnTo>
                  <a:lnTo>
                    <a:pt x="581431" y="1335871"/>
                  </a:lnTo>
                  <a:lnTo>
                    <a:pt x="323850" y="1484482"/>
                  </a:lnTo>
                  <a:lnTo>
                    <a:pt x="323850" y="1341269"/>
                  </a:lnTo>
                  <a:close/>
                  <a:moveTo>
                    <a:pt x="1664927" y="0"/>
                  </a:moveTo>
                  <a:lnTo>
                    <a:pt x="1664927" y="955315"/>
                  </a:lnTo>
                  <a:lnTo>
                    <a:pt x="1162050" y="664724"/>
                  </a:lnTo>
                  <a:lnTo>
                    <a:pt x="658812" y="955315"/>
                  </a:lnTo>
                  <a:lnTo>
                    <a:pt x="658812" y="58118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dirty="0">
                <a:latin typeface="Work Sans Light" pitchFamily="2" charset="77"/>
              </a:endParaRPr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64E8D242-F07E-D54E-AFA6-DAAFC998A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488" y="3397250"/>
              <a:ext cx="2090377" cy="2888890"/>
            </a:xfrm>
            <a:custGeom>
              <a:avLst/>
              <a:gdLst>
                <a:gd name="connsiteX0" fmla="*/ 1224072 w 2090377"/>
                <a:gd name="connsiteY0" fmla="*/ 1865134 h 2888890"/>
                <a:gd name="connsiteX1" fmla="*/ 1224072 w 2090377"/>
                <a:gd name="connsiteY1" fmla="*/ 2005212 h 2888890"/>
                <a:gd name="connsiteX2" fmla="*/ 1318408 w 2090377"/>
                <a:gd name="connsiteY2" fmla="*/ 2059586 h 2888890"/>
                <a:gd name="connsiteX3" fmla="*/ 1318408 w 2090377"/>
                <a:gd name="connsiteY3" fmla="*/ 1919509 h 2888890"/>
                <a:gd name="connsiteX4" fmla="*/ 1036120 w 2090377"/>
                <a:gd name="connsiteY4" fmla="*/ 1756745 h 2888890"/>
                <a:gd name="connsiteX5" fmla="*/ 1036120 w 2090377"/>
                <a:gd name="connsiteY5" fmla="*/ 1896462 h 2888890"/>
                <a:gd name="connsiteX6" fmla="*/ 1130097 w 2090377"/>
                <a:gd name="connsiteY6" fmla="*/ 1950837 h 2888890"/>
                <a:gd name="connsiteX7" fmla="*/ 1130097 w 2090377"/>
                <a:gd name="connsiteY7" fmla="*/ 1811119 h 2888890"/>
                <a:gd name="connsiteX8" fmla="*/ 848169 w 2090377"/>
                <a:gd name="connsiteY8" fmla="*/ 1648355 h 2888890"/>
                <a:gd name="connsiteX9" fmla="*/ 848169 w 2090377"/>
                <a:gd name="connsiteY9" fmla="*/ 1788433 h 2888890"/>
                <a:gd name="connsiteX10" fmla="*/ 942505 w 2090377"/>
                <a:gd name="connsiteY10" fmla="*/ 1842808 h 2888890"/>
                <a:gd name="connsiteX11" fmla="*/ 942505 w 2090377"/>
                <a:gd name="connsiteY11" fmla="*/ 1702730 h 2888890"/>
                <a:gd name="connsiteX12" fmla="*/ 1224072 w 2090377"/>
                <a:gd name="connsiteY12" fmla="*/ 1605504 h 2888890"/>
                <a:gd name="connsiteX13" fmla="*/ 1224072 w 2090377"/>
                <a:gd name="connsiteY13" fmla="*/ 1744862 h 2888890"/>
                <a:gd name="connsiteX14" fmla="*/ 1318408 w 2090377"/>
                <a:gd name="connsiteY14" fmla="*/ 1799236 h 2888890"/>
                <a:gd name="connsiteX15" fmla="*/ 1318408 w 2090377"/>
                <a:gd name="connsiteY15" fmla="*/ 1659519 h 2888890"/>
                <a:gd name="connsiteX16" fmla="*/ 1036120 w 2090377"/>
                <a:gd name="connsiteY16" fmla="*/ 1497115 h 2888890"/>
                <a:gd name="connsiteX17" fmla="*/ 1036120 w 2090377"/>
                <a:gd name="connsiteY17" fmla="*/ 1636832 h 2888890"/>
                <a:gd name="connsiteX18" fmla="*/ 1130097 w 2090377"/>
                <a:gd name="connsiteY18" fmla="*/ 1691207 h 2888890"/>
                <a:gd name="connsiteX19" fmla="*/ 1130097 w 2090377"/>
                <a:gd name="connsiteY19" fmla="*/ 1551489 h 2888890"/>
                <a:gd name="connsiteX20" fmla="*/ 0 w 2090377"/>
                <a:gd name="connsiteY20" fmla="*/ 1452563 h 2888890"/>
                <a:gd name="connsiteX21" fmla="*/ 580665 w 2090377"/>
                <a:gd name="connsiteY21" fmla="*/ 1787790 h 2888890"/>
                <a:gd name="connsiteX22" fmla="*/ 580665 w 2090377"/>
                <a:gd name="connsiteY22" fmla="*/ 2888890 h 2888890"/>
                <a:gd name="connsiteX23" fmla="*/ 0 w 2090377"/>
                <a:gd name="connsiteY23" fmla="*/ 2888890 h 2888890"/>
                <a:gd name="connsiteX24" fmla="*/ 848169 w 2090377"/>
                <a:gd name="connsiteY24" fmla="*/ 1388725 h 2888890"/>
                <a:gd name="connsiteX25" fmla="*/ 848169 w 2090377"/>
                <a:gd name="connsiteY25" fmla="*/ 1528443 h 2888890"/>
                <a:gd name="connsiteX26" fmla="*/ 942505 w 2090377"/>
                <a:gd name="connsiteY26" fmla="*/ 1582818 h 2888890"/>
                <a:gd name="connsiteX27" fmla="*/ 942505 w 2090377"/>
                <a:gd name="connsiteY27" fmla="*/ 1443100 h 2888890"/>
                <a:gd name="connsiteX28" fmla="*/ 1224072 w 2090377"/>
                <a:gd name="connsiteY28" fmla="*/ 1345514 h 2888890"/>
                <a:gd name="connsiteX29" fmla="*/ 1224072 w 2090377"/>
                <a:gd name="connsiteY29" fmla="*/ 1485231 h 2888890"/>
                <a:gd name="connsiteX30" fmla="*/ 1318408 w 2090377"/>
                <a:gd name="connsiteY30" fmla="*/ 1539606 h 2888890"/>
                <a:gd name="connsiteX31" fmla="*/ 1318408 w 2090377"/>
                <a:gd name="connsiteY31" fmla="*/ 1399888 h 2888890"/>
                <a:gd name="connsiteX32" fmla="*/ 1036120 w 2090377"/>
                <a:gd name="connsiteY32" fmla="*/ 1236764 h 2888890"/>
                <a:gd name="connsiteX33" fmla="*/ 1036120 w 2090377"/>
                <a:gd name="connsiteY33" fmla="*/ 1376842 h 2888890"/>
                <a:gd name="connsiteX34" fmla="*/ 1130097 w 2090377"/>
                <a:gd name="connsiteY34" fmla="*/ 1431217 h 2888890"/>
                <a:gd name="connsiteX35" fmla="*/ 1130097 w 2090377"/>
                <a:gd name="connsiteY35" fmla="*/ 1291139 h 2888890"/>
                <a:gd name="connsiteX36" fmla="*/ 848169 w 2090377"/>
                <a:gd name="connsiteY36" fmla="*/ 1128735 h 2888890"/>
                <a:gd name="connsiteX37" fmla="*/ 848169 w 2090377"/>
                <a:gd name="connsiteY37" fmla="*/ 1268453 h 2888890"/>
                <a:gd name="connsiteX38" fmla="*/ 942505 w 2090377"/>
                <a:gd name="connsiteY38" fmla="*/ 1323188 h 2888890"/>
                <a:gd name="connsiteX39" fmla="*/ 942505 w 2090377"/>
                <a:gd name="connsiteY39" fmla="*/ 1183110 h 2888890"/>
                <a:gd name="connsiteX40" fmla="*/ 747712 w 2090377"/>
                <a:gd name="connsiteY40" fmla="*/ 954088 h 2888890"/>
                <a:gd name="connsiteX41" fmla="*/ 1418865 w 2090377"/>
                <a:gd name="connsiteY41" fmla="*/ 1341553 h 2888890"/>
                <a:gd name="connsiteX42" fmla="*/ 1418865 w 2090377"/>
                <a:gd name="connsiteY42" fmla="*/ 2888890 h 2888890"/>
                <a:gd name="connsiteX43" fmla="*/ 747712 w 2090377"/>
                <a:gd name="connsiteY43" fmla="*/ 2888890 h 2888890"/>
                <a:gd name="connsiteX44" fmla="*/ 1084262 w 2090377"/>
                <a:gd name="connsiteY44" fmla="*/ 0 h 2888890"/>
                <a:gd name="connsiteX45" fmla="*/ 2090377 w 2090377"/>
                <a:gd name="connsiteY45" fmla="*/ 580946 h 2888890"/>
                <a:gd name="connsiteX46" fmla="*/ 2090377 w 2090377"/>
                <a:gd name="connsiteY46" fmla="*/ 2888890 h 2888890"/>
                <a:gd name="connsiteX47" fmla="*/ 1587500 w 2090377"/>
                <a:gd name="connsiteY47" fmla="*/ 2888890 h 2888890"/>
                <a:gd name="connsiteX48" fmla="*/ 1587500 w 2090377"/>
                <a:gd name="connsiteY48" fmla="*/ 1245398 h 2888890"/>
                <a:gd name="connsiteX49" fmla="*/ 1084262 w 2090377"/>
                <a:gd name="connsiteY49" fmla="*/ 954925 h 2888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090377" h="2888890">
                  <a:moveTo>
                    <a:pt x="1224072" y="1865134"/>
                  </a:moveTo>
                  <a:lnTo>
                    <a:pt x="1224072" y="2005212"/>
                  </a:lnTo>
                  <a:lnTo>
                    <a:pt x="1318408" y="2059586"/>
                  </a:lnTo>
                  <a:lnTo>
                    <a:pt x="1318408" y="1919509"/>
                  </a:lnTo>
                  <a:close/>
                  <a:moveTo>
                    <a:pt x="1036120" y="1756745"/>
                  </a:moveTo>
                  <a:lnTo>
                    <a:pt x="1036120" y="1896462"/>
                  </a:lnTo>
                  <a:lnTo>
                    <a:pt x="1130097" y="1950837"/>
                  </a:lnTo>
                  <a:lnTo>
                    <a:pt x="1130097" y="1811119"/>
                  </a:lnTo>
                  <a:close/>
                  <a:moveTo>
                    <a:pt x="848169" y="1648355"/>
                  </a:moveTo>
                  <a:lnTo>
                    <a:pt x="848169" y="1788433"/>
                  </a:lnTo>
                  <a:lnTo>
                    <a:pt x="942505" y="1842808"/>
                  </a:lnTo>
                  <a:lnTo>
                    <a:pt x="942505" y="1702730"/>
                  </a:lnTo>
                  <a:close/>
                  <a:moveTo>
                    <a:pt x="1224072" y="1605504"/>
                  </a:moveTo>
                  <a:lnTo>
                    <a:pt x="1224072" y="1744862"/>
                  </a:lnTo>
                  <a:lnTo>
                    <a:pt x="1318408" y="1799236"/>
                  </a:lnTo>
                  <a:lnTo>
                    <a:pt x="1318408" y="1659519"/>
                  </a:lnTo>
                  <a:close/>
                  <a:moveTo>
                    <a:pt x="1036120" y="1497115"/>
                  </a:moveTo>
                  <a:lnTo>
                    <a:pt x="1036120" y="1636832"/>
                  </a:lnTo>
                  <a:lnTo>
                    <a:pt x="1130097" y="1691207"/>
                  </a:lnTo>
                  <a:lnTo>
                    <a:pt x="1130097" y="1551489"/>
                  </a:lnTo>
                  <a:close/>
                  <a:moveTo>
                    <a:pt x="0" y="1452563"/>
                  </a:moveTo>
                  <a:lnTo>
                    <a:pt x="580665" y="1787790"/>
                  </a:lnTo>
                  <a:lnTo>
                    <a:pt x="580665" y="2888890"/>
                  </a:lnTo>
                  <a:lnTo>
                    <a:pt x="0" y="2888890"/>
                  </a:lnTo>
                  <a:close/>
                  <a:moveTo>
                    <a:pt x="848169" y="1388725"/>
                  </a:moveTo>
                  <a:lnTo>
                    <a:pt x="848169" y="1528443"/>
                  </a:lnTo>
                  <a:lnTo>
                    <a:pt x="942505" y="1582818"/>
                  </a:lnTo>
                  <a:lnTo>
                    <a:pt x="942505" y="1443100"/>
                  </a:lnTo>
                  <a:close/>
                  <a:moveTo>
                    <a:pt x="1224072" y="1345514"/>
                  </a:moveTo>
                  <a:lnTo>
                    <a:pt x="1224072" y="1485231"/>
                  </a:lnTo>
                  <a:lnTo>
                    <a:pt x="1318408" y="1539606"/>
                  </a:lnTo>
                  <a:lnTo>
                    <a:pt x="1318408" y="1399888"/>
                  </a:lnTo>
                  <a:close/>
                  <a:moveTo>
                    <a:pt x="1036120" y="1236764"/>
                  </a:moveTo>
                  <a:lnTo>
                    <a:pt x="1036120" y="1376842"/>
                  </a:lnTo>
                  <a:lnTo>
                    <a:pt x="1130097" y="1431217"/>
                  </a:lnTo>
                  <a:lnTo>
                    <a:pt x="1130097" y="1291139"/>
                  </a:lnTo>
                  <a:close/>
                  <a:moveTo>
                    <a:pt x="848169" y="1128735"/>
                  </a:moveTo>
                  <a:lnTo>
                    <a:pt x="848169" y="1268453"/>
                  </a:lnTo>
                  <a:lnTo>
                    <a:pt x="942505" y="1323188"/>
                  </a:lnTo>
                  <a:lnTo>
                    <a:pt x="942505" y="1183110"/>
                  </a:lnTo>
                  <a:close/>
                  <a:moveTo>
                    <a:pt x="747712" y="954088"/>
                  </a:moveTo>
                  <a:lnTo>
                    <a:pt x="1418865" y="1341553"/>
                  </a:lnTo>
                  <a:lnTo>
                    <a:pt x="1418865" y="2888890"/>
                  </a:lnTo>
                  <a:lnTo>
                    <a:pt x="747712" y="2888890"/>
                  </a:lnTo>
                  <a:close/>
                  <a:moveTo>
                    <a:pt x="1084262" y="0"/>
                  </a:moveTo>
                  <a:lnTo>
                    <a:pt x="2090377" y="580946"/>
                  </a:lnTo>
                  <a:lnTo>
                    <a:pt x="2090377" y="2888890"/>
                  </a:lnTo>
                  <a:lnTo>
                    <a:pt x="1587500" y="2888890"/>
                  </a:lnTo>
                  <a:lnTo>
                    <a:pt x="1587500" y="1245398"/>
                  </a:lnTo>
                  <a:lnTo>
                    <a:pt x="1084262" y="9549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dirty="0">
                <a:latin typeface="Work Sans Light" pitchFamily="2" charset="77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725A43A-4C32-634C-A600-C662B13B8C25}"/>
              </a:ext>
            </a:extLst>
          </p:cNvPr>
          <p:cNvSpPr txBox="1"/>
          <p:nvPr/>
        </p:nvSpPr>
        <p:spPr>
          <a:xfrm>
            <a:off x="6278393" y="8283175"/>
            <a:ext cx="11820865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600" b="1" spc="600" dirty="0">
                <a:solidFill>
                  <a:schemeClr val="bg1"/>
                </a:solidFill>
                <a:latin typeface="Merriweather Black" pitchFamily="2" charset="77"/>
                <a:cs typeface="Poppins" pitchFamily="2" charset="77"/>
              </a:rPr>
              <a:t>COMPANY 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A9E4CD-AFD3-A945-BDE3-E9A264B28D66}"/>
              </a:ext>
            </a:extLst>
          </p:cNvPr>
          <p:cNvSpPr txBox="1"/>
          <p:nvPr/>
        </p:nvSpPr>
        <p:spPr>
          <a:xfrm>
            <a:off x="7658583" y="10002128"/>
            <a:ext cx="9060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pc="600" dirty="0">
                <a:solidFill>
                  <a:schemeClr val="bg1">
                    <a:lumMod val="75000"/>
                  </a:schemeClr>
                </a:solidFill>
                <a:latin typeface="Work Sans Light" pitchFamily="2" charset="77"/>
                <a:cs typeface="Poppins Light" pitchFamily="2" charset="77"/>
              </a:rPr>
              <a:t>A REAL ESTATE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5707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Arrow">
            <a:extLst>
              <a:ext uri="{FF2B5EF4-FFF2-40B4-BE49-F238E27FC236}">
                <a16:creationId xmlns:a16="http://schemas.microsoft.com/office/drawing/2014/main" id="{161373FD-8C23-9241-A406-A19C9297271C}"/>
              </a:ext>
            </a:extLst>
          </p:cNvPr>
          <p:cNvSpPr/>
          <p:nvPr/>
        </p:nvSpPr>
        <p:spPr>
          <a:xfrm rot="16200000">
            <a:off x="11415247" y="6612363"/>
            <a:ext cx="4881917" cy="1198754"/>
          </a:xfrm>
          <a:prstGeom prst="rightArrow">
            <a:avLst>
              <a:gd name="adj1" fmla="val 55584"/>
              <a:gd name="adj2" fmla="val 70461"/>
            </a:avLst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Work Sans Light" pitchFamily="2" charset="77"/>
            </a:endParaRPr>
          </a:p>
        </p:txBody>
      </p:sp>
      <p:sp>
        <p:nvSpPr>
          <p:cNvPr id="44" name="Arrow">
            <a:extLst>
              <a:ext uri="{FF2B5EF4-FFF2-40B4-BE49-F238E27FC236}">
                <a16:creationId xmlns:a16="http://schemas.microsoft.com/office/drawing/2014/main" id="{E3AB1FC4-3728-814C-9140-21544E96C7B5}"/>
              </a:ext>
            </a:extLst>
          </p:cNvPr>
          <p:cNvSpPr/>
          <p:nvPr/>
        </p:nvSpPr>
        <p:spPr>
          <a:xfrm rot="16200000">
            <a:off x="8068330" y="6612363"/>
            <a:ext cx="4881917" cy="1198754"/>
          </a:xfrm>
          <a:prstGeom prst="rightArrow">
            <a:avLst>
              <a:gd name="adj1" fmla="val 55584"/>
              <a:gd name="adj2" fmla="val 70461"/>
            </a:avLst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Work Sans Light" pitchFamily="2" charset="77"/>
            </a:endParaRPr>
          </a:p>
        </p:txBody>
      </p:sp>
      <p:grpSp>
        <p:nvGrpSpPr>
          <p:cNvPr id="45" name="Group">
            <a:extLst>
              <a:ext uri="{FF2B5EF4-FFF2-40B4-BE49-F238E27FC236}">
                <a16:creationId xmlns:a16="http://schemas.microsoft.com/office/drawing/2014/main" id="{3B5E31B0-53ED-E842-8BA0-BF0E41E52D03}"/>
              </a:ext>
            </a:extLst>
          </p:cNvPr>
          <p:cNvGrpSpPr/>
          <p:nvPr/>
        </p:nvGrpSpPr>
        <p:grpSpPr>
          <a:xfrm>
            <a:off x="13181778" y="5681837"/>
            <a:ext cx="4225919" cy="3970863"/>
            <a:chOff x="0" y="0"/>
            <a:chExt cx="3005094" cy="2823720"/>
          </a:xfrm>
          <a:solidFill>
            <a:schemeClr val="accent4"/>
          </a:solidFill>
        </p:grpSpPr>
        <p:sp>
          <p:nvSpPr>
            <p:cNvPr id="49" name="Rectangle">
              <a:extLst>
                <a:ext uri="{FF2B5EF4-FFF2-40B4-BE49-F238E27FC236}">
                  <a16:creationId xmlns:a16="http://schemas.microsoft.com/office/drawing/2014/main" id="{5EBD1440-25BD-8942-AF03-6FAB7890B08C}"/>
                </a:ext>
              </a:extLst>
            </p:cNvPr>
            <p:cNvSpPr/>
            <p:nvPr/>
          </p:nvSpPr>
          <p:spPr>
            <a:xfrm>
              <a:off x="0" y="2397899"/>
              <a:ext cx="2824393" cy="425822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Work Sans Light" pitchFamily="2" charset="77"/>
              </a:endParaRPr>
            </a:p>
          </p:txBody>
        </p:sp>
        <p:sp>
          <p:nvSpPr>
            <p:cNvPr id="50" name="Arrow">
              <a:extLst>
                <a:ext uri="{FF2B5EF4-FFF2-40B4-BE49-F238E27FC236}">
                  <a16:creationId xmlns:a16="http://schemas.microsoft.com/office/drawing/2014/main" id="{1512C230-C4FB-9B48-9A10-F78835672544}"/>
                </a:ext>
              </a:extLst>
            </p:cNvPr>
            <p:cNvSpPr/>
            <p:nvPr/>
          </p:nvSpPr>
          <p:spPr>
            <a:xfrm rot="16200000">
              <a:off x="1198260" y="1016886"/>
              <a:ext cx="2823722" cy="789948"/>
            </a:xfrm>
            <a:prstGeom prst="rightArrow">
              <a:avLst>
                <a:gd name="adj1" fmla="val 55584"/>
                <a:gd name="adj2" fmla="val 72476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Work Sans Light" pitchFamily="2" charset="77"/>
              </a:endParaRPr>
            </a:p>
          </p:txBody>
        </p:sp>
      </p:grpSp>
      <p:grpSp>
        <p:nvGrpSpPr>
          <p:cNvPr id="46" name="Group">
            <a:extLst>
              <a:ext uri="{FF2B5EF4-FFF2-40B4-BE49-F238E27FC236}">
                <a16:creationId xmlns:a16="http://schemas.microsoft.com/office/drawing/2014/main" id="{A447C9E3-BAF7-394A-B1C7-62EE2477CE01}"/>
              </a:ext>
            </a:extLst>
          </p:cNvPr>
          <p:cNvGrpSpPr/>
          <p:nvPr/>
        </p:nvGrpSpPr>
        <p:grpSpPr>
          <a:xfrm>
            <a:off x="6969951" y="5681835"/>
            <a:ext cx="4225920" cy="3970866"/>
            <a:chOff x="-1412200" y="-1"/>
            <a:chExt cx="3005095" cy="2823722"/>
          </a:xfrm>
        </p:grpSpPr>
        <p:sp>
          <p:nvSpPr>
            <p:cNvPr id="47" name="Rectangle">
              <a:extLst>
                <a:ext uri="{FF2B5EF4-FFF2-40B4-BE49-F238E27FC236}">
                  <a16:creationId xmlns:a16="http://schemas.microsoft.com/office/drawing/2014/main" id="{33124333-199E-1E40-9CEC-B343973B0413}"/>
                </a:ext>
              </a:extLst>
            </p:cNvPr>
            <p:cNvSpPr/>
            <p:nvPr/>
          </p:nvSpPr>
          <p:spPr>
            <a:xfrm>
              <a:off x="-1231499" y="2397899"/>
              <a:ext cx="2824394" cy="42582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Work Sans Light" pitchFamily="2" charset="77"/>
              </a:endParaRPr>
            </a:p>
          </p:txBody>
        </p:sp>
        <p:sp>
          <p:nvSpPr>
            <p:cNvPr id="48" name="Arrow">
              <a:extLst>
                <a:ext uri="{FF2B5EF4-FFF2-40B4-BE49-F238E27FC236}">
                  <a16:creationId xmlns:a16="http://schemas.microsoft.com/office/drawing/2014/main" id="{1B4BCA2A-B0CE-5444-B9F0-37518823CFF6}"/>
                </a:ext>
              </a:extLst>
            </p:cNvPr>
            <p:cNvSpPr/>
            <p:nvPr/>
          </p:nvSpPr>
          <p:spPr>
            <a:xfrm rot="16200000">
              <a:off x="-2429087" y="1016886"/>
              <a:ext cx="2823721" cy="789948"/>
            </a:xfrm>
            <a:prstGeom prst="rightArrow">
              <a:avLst>
                <a:gd name="adj1" fmla="val 55584"/>
                <a:gd name="adj2" fmla="val 72476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Work Sans Light" pitchFamily="2" charset="77"/>
              </a:endParaRPr>
            </a:p>
          </p:txBody>
        </p:sp>
      </p:grpSp>
      <p:sp>
        <p:nvSpPr>
          <p:cNvPr id="42" name="Circle">
            <a:extLst>
              <a:ext uri="{FF2B5EF4-FFF2-40B4-BE49-F238E27FC236}">
                <a16:creationId xmlns:a16="http://schemas.microsoft.com/office/drawing/2014/main" id="{04A830E1-AE7B-9A40-89C1-1BD2D4D44E00}"/>
              </a:ext>
            </a:extLst>
          </p:cNvPr>
          <p:cNvSpPr/>
          <p:nvPr/>
        </p:nvSpPr>
        <p:spPr>
          <a:xfrm>
            <a:off x="9696552" y="3068140"/>
            <a:ext cx="1588725" cy="1588725"/>
          </a:xfrm>
          <a:prstGeom prst="ellipse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Work Sans Light" pitchFamily="2" charset="77"/>
            </a:endParaRPr>
          </a:p>
        </p:txBody>
      </p:sp>
      <p:sp>
        <p:nvSpPr>
          <p:cNvPr id="40" name="Circle">
            <a:extLst>
              <a:ext uri="{FF2B5EF4-FFF2-40B4-BE49-F238E27FC236}">
                <a16:creationId xmlns:a16="http://schemas.microsoft.com/office/drawing/2014/main" id="{26FCD9EC-1501-F648-8651-9BFE759033B4}"/>
              </a:ext>
            </a:extLst>
          </p:cNvPr>
          <p:cNvSpPr/>
          <p:nvPr/>
        </p:nvSpPr>
        <p:spPr>
          <a:xfrm>
            <a:off x="16057901" y="3966594"/>
            <a:ext cx="1588725" cy="1588725"/>
          </a:xfrm>
          <a:prstGeom prst="ellipse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Work Sans Light" pitchFamily="2" charset="77"/>
            </a:endParaRPr>
          </a:p>
        </p:txBody>
      </p:sp>
      <p:sp>
        <p:nvSpPr>
          <p:cNvPr id="38" name="Circle">
            <a:extLst>
              <a:ext uri="{FF2B5EF4-FFF2-40B4-BE49-F238E27FC236}">
                <a16:creationId xmlns:a16="http://schemas.microsoft.com/office/drawing/2014/main" id="{F78E831A-CCC0-1443-93D6-E0A324260480}"/>
              </a:ext>
            </a:extLst>
          </p:cNvPr>
          <p:cNvSpPr/>
          <p:nvPr/>
        </p:nvSpPr>
        <p:spPr>
          <a:xfrm>
            <a:off x="6731023" y="3966594"/>
            <a:ext cx="1588725" cy="158872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Work Sans Light" pitchFamily="2" charset="77"/>
            </a:endParaRPr>
          </a:p>
        </p:txBody>
      </p:sp>
      <p:grpSp>
        <p:nvGrpSpPr>
          <p:cNvPr id="27" name="Group">
            <a:extLst>
              <a:ext uri="{FF2B5EF4-FFF2-40B4-BE49-F238E27FC236}">
                <a16:creationId xmlns:a16="http://schemas.microsoft.com/office/drawing/2014/main" id="{C1904CB4-ACA0-6C4B-924C-D9DCF4696723}"/>
              </a:ext>
            </a:extLst>
          </p:cNvPr>
          <p:cNvGrpSpPr/>
          <p:nvPr/>
        </p:nvGrpSpPr>
        <p:grpSpPr>
          <a:xfrm>
            <a:off x="8334929" y="6643297"/>
            <a:ext cx="7707792" cy="6163020"/>
            <a:chOff x="0" y="0"/>
            <a:chExt cx="3954149" cy="3161671"/>
          </a:xfrm>
        </p:grpSpPr>
        <p:sp>
          <p:nvSpPr>
            <p:cNvPr id="28" name="Shape">
              <a:extLst>
                <a:ext uri="{FF2B5EF4-FFF2-40B4-BE49-F238E27FC236}">
                  <a16:creationId xmlns:a16="http://schemas.microsoft.com/office/drawing/2014/main" id="{71E93B40-1326-6545-B424-D1A2067C1F9F}"/>
                </a:ext>
              </a:extLst>
            </p:cNvPr>
            <p:cNvSpPr/>
            <p:nvPr/>
          </p:nvSpPr>
          <p:spPr>
            <a:xfrm>
              <a:off x="0" y="0"/>
              <a:ext cx="3954150" cy="2373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84" y="0"/>
                  </a:moveTo>
                  <a:lnTo>
                    <a:pt x="616" y="0"/>
                  </a:lnTo>
                  <a:cubicBezTo>
                    <a:pt x="277" y="0"/>
                    <a:pt x="0" y="464"/>
                    <a:pt x="0" y="1030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030"/>
                  </a:lnTo>
                  <a:cubicBezTo>
                    <a:pt x="21600" y="464"/>
                    <a:pt x="21323" y="0"/>
                    <a:pt x="20984" y="0"/>
                  </a:cubicBezTo>
                  <a:close/>
                </a:path>
              </a:pathLst>
            </a:custGeom>
            <a:solidFill>
              <a:srgbClr val="7F7F7F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Work Sans Light" pitchFamily="2" charset="77"/>
              </a:endParaRPr>
            </a:p>
          </p:txBody>
        </p:sp>
        <p:sp>
          <p:nvSpPr>
            <p:cNvPr id="29" name="Shape">
              <a:extLst>
                <a:ext uri="{FF2B5EF4-FFF2-40B4-BE49-F238E27FC236}">
                  <a16:creationId xmlns:a16="http://schemas.microsoft.com/office/drawing/2014/main" id="{858AA5AA-813A-2149-8391-5B9F3AF96A3C}"/>
                </a:ext>
              </a:extLst>
            </p:cNvPr>
            <p:cNvSpPr/>
            <p:nvPr/>
          </p:nvSpPr>
          <p:spPr>
            <a:xfrm>
              <a:off x="1361484" y="2727357"/>
              <a:ext cx="1231181" cy="434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562" extrusionOk="0">
                  <a:moveTo>
                    <a:pt x="1472" y="14586"/>
                  </a:moveTo>
                  <a:cubicBezTo>
                    <a:pt x="617" y="16291"/>
                    <a:pt x="-171" y="18784"/>
                    <a:pt x="32" y="20202"/>
                  </a:cubicBezTo>
                  <a:cubicBezTo>
                    <a:pt x="158" y="21080"/>
                    <a:pt x="390" y="21278"/>
                    <a:pt x="602" y="21405"/>
                  </a:cubicBezTo>
                  <a:cubicBezTo>
                    <a:pt x="802" y="21525"/>
                    <a:pt x="1241" y="21600"/>
                    <a:pt x="1353" y="21542"/>
                  </a:cubicBezTo>
                  <a:lnTo>
                    <a:pt x="19917" y="21542"/>
                  </a:lnTo>
                  <a:cubicBezTo>
                    <a:pt x="19932" y="21550"/>
                    <a:pt x="20500" y="21481"/>
                    <a:pt x="20669" y="21405"/>
                  </a:cubicBezTo>
                  <a:cubicBezTo>
                    <a:pt x="20878" y="21309"/>
                    <a:pt x="21111" y="21117"/>
                    <a:pt x="21238" y="20202"/>
                  </a:cubicBezTo>
                  <a:cubicBezTo>
                    <a:pt x="21429" y="18827"/>
                    <a:pt x="20652" y="16299"/>
                    <a:pt x="19798" y="14586"/>
                  </a:cubicBezTo>
                  <a:cubicBezTo>
                    <a:pt x="18074" y="11269"/>
                    <a:pt x="17696" y="2205"/>
                    <a:pt x="17535" y="0"/>
                  </a:cubicBezTo>
                  <a:lnTo>
                    <a:pt x="3736" y="0"/>
                  </a:lnTo>
                  <a:cubicBezTo>
                    <a:pt x="3583" y="2255"/>
                    <a:pt x="3198" y="11276"/>
                    <a:pt x="1472" y="14586"/>
                  </a:cubicBezTo>
                  <a:close/>
                </a:path>
              </a:pathLst>
            </a:cu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71438" tIns="71438" rIns="71438" bIns="71438" numCol="1" anchor="ctr">
              <a:noAutofit/>
            </a:bodyPr>
            <a:lstStyle/>
            <a:p>
              <a:endParaRPr sz="5063" dirty="0">
                <a:latin typeface="Work Sans Light" pitchFamily="2" charset="77"/>
              </a:endParaRPr>
            </a:p>
          </p:txBody>
        </p:sp>
        <p:sp>
          <p:nvSpPr>
            <p:cNvPr id="30" name="Shape">
              <a:extLst>
                <a:ext uri="{FF2B5EF4-FFF2-40B4-BE49-F238E27FC236}">
                  <a16:creationId xmlns:a16="http://schemas.microsoft.com/office/drawing/2014/main" id="{E51E1224-3637-D348-8B13-84F28D24F1DE}"/>
                </a:ext>
              </a:extLst>
            </p:cNvPr>
            <p:cNvSpPr/>
            <p:nvPr/>
          </p:nvSpPr>
          <p:spPr>
            <a:xfrm>
              <a:off x="0" y="2372367"/>
              <a:ext cx="3954150" cy="354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4712"/>
                  </a:lnTo>
                  <a:cubicBezTo>
                    <a:pt x="0" y="18500"/>
                    <a:pt x="277" y="21600"/>
                    <a:pt x="616" y="21600"/>
                  </a:cubicBezTo>
                  <a:lnTo>
                    <a:pt x="8721" y="21600"/>
                  </a:lnTo>
                  <a:lnTo>
                    <a:pt x="13066" y="21600"/>
                  </a:lnTo>
                  <a:lnTo>
                    <a:pt x="20984" y="21600"/>
                  </a:lnTo>
                  <a:cubicBezTo>
                    <a:pt x="21323" y="21600"/>
                    <a:pt x="21600" y="18500"/>
                    <a:pt x="21600" y="14712"/>
                  </a:cubicBez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5E5E5"/>
            </a:solidFill>
            <a:ln w="12700" cap="flat">
              <a:noFill/>
              <a:miter lim="400000"/>
            </a:ln>
            <a:effectLst/>
          </p:spPr>
          <p:txBody>
            <a:bodyPr wrap="square" lIns="71438" tIns="71438" rIns="71438" bIns="71438" numCol="1" anchor="ctr">
              <a:noAutofit/>
            </a:bodyPr>
            <a:lstStyle/>
            <a:p>
              <a:endParaRPr sz="5063" dirty="0">
                <a:latin typeface="Work Sans Light" pitchFamily="2" charset="77"/>
              </a:endParaRPr>
            </a:p>
          </p:txBody>
        </p:sp>
        <p:sp>
          <p:nvSpPr>
            <p:cNvPr id="31" name="Circle">
              <a:extLst>
                <a:ext uri="{FF2B5EF4-FFF2-40B4-BE49-F238E27FC236}">
                  <a16:creationId xmlns:a16="http://schemas.microsoft.com/office/drawing/2014/main" id="{54BAFECA-511C-994E-ABB1-3D8BB1F50EAA}"/>
                </a:ext>
              </a:extLst>
            </p:cNvPr>
            <p:cNvSpPr/>
            <p:nvPr/>
          </p:nvSpPr>
          <p:spPr>
            <a:xfrm>
              <a:off x="1916458" y="2489246"/>
              <a:ext cx="121233" cy="121232"/>
            </a:xfrm>
            <a:prstGeom prst="ellipse">
              <a:avLst/>
            </a:prstGeom>
            <a:solidFill>
              <a:srgbClr val="7F7F7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Work Sans Light" pitchFamily="2" charset="77"/>
              </a:endParaRPr>
            </a:p>
          </p:txBody>
        </p:sp>
        <p:sp>
          <p:nvSpPr>
            <p:cNvPr id="32" name="Rectangle">
              <a:extLst>
                <a:ext uri="{FF2B5EF4-FFF2-40B4-BE49-F238E27FC236}">
                  <a16:creationId xmlns:a16="http://schemas.microsoft.com/office/drawing/2014/main" id="{314BEF76-2C09-E24D-8FE3-6E3BDB14F426}"/>
                </a:ext>
              </a:extLst>
            </p:cNvPr>
            <p:cNvSpPr/>
            <p:nvPr/>
          </p:nvSpPr>
          <p:spPr>
            <a:xfrm>
              <a:off x="140956" y="135965"/>
              <a:ext cx="3672237" cy="210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Work Sans Light" pitchFamily="2" charset="77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C7179AD-646F-1B45-99FD-D49B9C4D5F42}"/>
              </a:ext>
            </a:extLst>
          </p:cNvPr>
          <p:cNvSpPr txBox="1"/>
          <p:nvPr/>
        </p:nvSpPr>
        <p:spPr>
          <a:xfrm>
            <a:off x="7686648" y="584503"/>
            <a:ext cx="9004389" cy="120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Merriweather Black" pitchFamily="2" charset="77"/>
                <a:cs typeface="Poppins" pitchFamily="2" charset="77"/>
              </a:rPr>
              <a:t>Listing Ad Mockup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81ED9D8-7E5F-4142-B1B8-F6AAB9E005C2}"/>
              </a:ext>
            </a:extLst>
          </p:cNvPr>
          <p:cNvSpPr txBox="1"/>
          <p:nvPr/>
        </p:nvSpPr>
        <p:spPr>
          <a:xfrm>
            <a:off x="10156856" y="1743634"/>
            <a:ext cx="4063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tx1">
                    <a:lumMod val="60000"/>
                    <a:lumOff val="40000"/>
                  </a:schemeClr>
                </a:solidFill>
                <a:latin typeface="Work Sans Light" pitchFamily="2" charset="77"/>
                <a:cs typeface="Poppins Light" pitchFamily="2" charset="77"/>
              </a:rPr>
              <a:t>YOUR SUBTITLE HERE</a:t>
            </a:r>
          </a:p>
        </p:txBody>
      </p:sp>
      <p:sp>
        <p:nvSpPr>
          <p:cNvPr id="60" name="Freeform 621">
            <a:extLst>
              <a:ext uri="{FF2B5EF4-FFF2-40B4-BE49-F238E27FC236}">
                <a16:creationId xmlns:a16="http://schemas.microsoft.com/office/drawing/2014/main" id="{7A17C6F6-0D4B-0746-8DE3-D046DCB7D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5269" y="4365027"/>
            <a:ext cx="793988" cy="791858"/>
          </a:xfrm>
          <a:custGeom>
            <a:avLst/>
            <a:gdLst>
              <a:gd name="T0" fmla="*/ 568764 w 307308"/>
              <a:gd name="T1" fmla="*/ 533332 h 306027"/>
              <a:gd name="T2" fmla="*/ 506646 w 307308"/>
              <a:gd name="T3" fmla="*/ 442311 h 306027"/>
              <a:gd name="T4" fmla="*/ 463177 w 307308"/>
              <a:gd name="T5" fmla="*/ 530946 h 306027"/>
              <a:gd name="T6" fmla="*/ 461751 w 307308"/>
              <a:gd name="T7" fmla="*/ 495070 h 306027"/>
              <a:gd name="T8" fmla="*/ 501658 w 307308"/>
              <a:gd name="T9" fmla="*/ 433166 h 306027"/>
              <a:gd name="T10" fmla="*/ 151128 w 307308"/>
              <a:gd name="T11" fmla="*/ 430738 h 306027"/>
              <a:gd name="T12" fmla="*/ 86007 w 307308"/>
              <a:gd name="T13" fmla="*/ 419851 h 306027"/>
              <a:gd name="T14" fmla="*/ 380912 w 307308"/>
              <a:gd name="T15" fmla="*/ 401137 h 306027"/>
              <a:gd name="T16" fmla="*/ 236880 w 307308"/>
              <a:gd name="T17" fmla="*/ 415752 h 306027"/>
              <a:gd name="T18" fmla="*/ 150474 w 307308"/>
              <a:gd name="T19" fmla="*/ 358267 h 306027"/>
              <a:gd name="T20" fmla="*/ 83598 w 307308"/>
              <a:gd name="T21" fmla="*/ 375984 h 306027"/>
              <a:gd name="T22" fmla="*/ 150474 w 307308"/>
              <a:gd name="T23" fmla="*/ 358267 h 306027"/>
              <a:gd name="T24" fmla="*/ 531889 w 307308"/>
              <a:gd name="T25" fmla="*/ 353675 h 306027"/>
              <a:gd name="T26" fmla="*/ 229225 w 307308"/>
              <a:gd name="T27" fmla="*/ 353675 h 306027"/>
              <a:gd name="T28" fmla="*/ 158056 w 307308"/>
              <a:gd name="T29" fmla="*/ 309711 h 306027"/>
              <a:gd name="T30" fmla="*/ 72951 w 307308"/>
              <a:gd name="T31" fmla="*/ 314304 h 306027"/>
              <a:gd name="T32" fmla="*/ 236844 w 307308"/>
              <a:gd name="T33" fmla="*/ 287839 h 306027"/>
              <a:gd name="T34" fmla="*/ 322727 w 307308"/>
              <a:gd name="T35" fmla="*/ 302453 h 306027"/>
              <a:gd name="T36" fmla="*/ 236844 w 307308"/>
              <a:gd name="T37" fmla="*/ 287839 h 306027"/>
              <a:gd name="T38" fmla="*/ 151171 w 307308"/>
              <a:gd name="T39" fmla="*/ 259259 h 306027"/>
              <a:gd name="T40" fmla="*/ 69886 w 307308"/>
              <a:gd name="T41" fmla="*/ 256537 h 306027"/>
              <a:gd name="T42" fmla="*/ 236879 w 307308"/>
              <a:gd name="T43" fmla="*/ 229658 h 306027"/>
              <a:gd name="T44" fmla="*/ 524931 w 307308"/>
              <a:gd name="T45" fmla="*/ 244273 h 306027"/>
              <a:gd name="T46" fmla="*/ 236879 w 307308"/>
              <a:gd name="T47" fmla="*/ 229658 h 306027"/>
              <a:gd name="T48" fmla="*/ 151146 w 307308"/>
              <a:gd name="T49" fmla="*/ 200568 h 306027"/>
              <a:gd name="T50" fmla="*/ 66822 w 307308"/>
              <a:gd name="T51" fmla="*/ 197943 h 306027"/>
              <a:gd name="T52" fmla="*/ 236879 w 307308"/>
              <a:gd name="T53" fmla="*/ 171479 h 306027"/>
              <a:gd name="T54" fmla="*/ 524931 w 307308"/>
              <a:gd name="T55" fmla="*/ 186092 h 306027"/>
              <a:gd name="T56" fmla="*/ 236879 w 307308"/>
              <a:gd name="T57" fmla="*/ 171479 h 306027"/>
              <a:gd name="T58" fmla="*/ 151177 w 307308"/>
              <a:gd name="T59" fmla="*/ 142389 h 306027"/>
              <a:gd name="T60" fmla="*/ 70640 w 307308"/>
              <a:gd name="T61" fmla="*/ 133202 h 306027"/>
              <a:gd name="T62" fmla="*/ 439216 w 307308"/>
              <a:gd name="T63" fmla="*/ 116361 h 306027"/>
              <a:gd name="T64" fmla="*/ 324972 w 307308"/>
              <a:gd name="T65" fmla="*/ 130941 h 306027"/>
              <a:gd name="T66" fmla="*/ 188714 w 307308"/>
              <a:gd name="T67" fmla="*/ 72073 h 306027"/>
              <a:gd name="T68" fmla="*/ 521347 w 307308"/>
              <a:gd name="T69" fmla="*/ 525690 h 306027"/>
              <a:gd name="T70" fmla="*/ 579224 w 307308"/>
              <a:gd name="T71" fmla="*/ 72073 h 306027"/>
              <a:gd name="T72" fmla="*/ 586198 w 307308"/>
              <a:gd name="T73" fmla="*/ 58179 h 306027"/>
              <a:gd name="T74" fmla="*/ 591080 w 307308"/>
              <a:gd name="T75" fmla="*/ 531247 h 306027"/>
              <a:gd name="T76" fmla="*/ 181740 w 307308"/>
              <a:gd name="T77" fmla="*/ 590294 h 306027"/>
              <a:gd name="T78" fmla="*/ 181740 w 307308"/>
              <a:gd name="T79" fmla="*/ 58179 h 306027"/>
              <a:gd name="T80" fmla="*/ 418512 w 307308"/>
              <a:gd name="T81" fmla="*/ 35378 h 306027"/>
              <a:gd name="T82" fmla="*/ 403221 w 307308"/>
              <a:gd name="T83" fmla="*/ 14567 h 306027"/>
              <a:gd name="T84" fmla="*/ 150926 w 307308"/>
              <a:gd name="T85" fmla="*/ 532045 h 306027"/>
              <a:gd name="T86" fmla="*/ 36246 w 307308"/>
              <a:gd name="T87" fmla="*/ 552856 h 306027"/>
              <a:gd name="T88" fmla="*/ 7055 w 307308"/>
              <a:gd name="T89" fmla="*/ 21503 h 30602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307308" h="306027">
                <a:moveTo>
                  <a:pt x="277322" y="276496"/>
                </a:moveTo>
                <a:lnTo>
                  <a:pt x="277322" y="293422"/>
                </a:lnTo>
                <a:lnTo>
                  <a:pt x="294663" y="276496"/>
                </a:lnTo>
                <a:lnTo>
                  <a:pt x="277322" y="276496"/>
                </a:lnTo>
                <a:close/>
                <a:moveTo>
                  <a:pt x="259897" y="224567"/>
                </a:moveTo>
                <a:cubicBezTo>
                  <a:pt x="262112" y="225296"/>
                  <a:pt x="262850" y="227484"/>
                  <a:pt x="262481" y="229308"/>
                </a:cubicBezTo>
                <a:lnTo>
                  <a:pt x="246975" y="274895"/>
                </a:lnTo>
                <a:cubicBezTo>
                  <a:pt x="246606" y="276353"/>
                  <a:pt x="245129" y="277083"/>
                  <a:pt x="243652" y="277447"/>
                </a:cubicBezTo>
                <a:cubicBezTo>
                  <a:pt x="242176" y="277447"/>
                  <a:pt x="240330" y="276353"/>
                  <a:pt x="239961" y="275259"/>
                </a:cubicBezTo>
                <a:lnTo>
                  <a:pt x="232208" y="260307"/>
                </a:lnTo>
                <a:cubicBezTo>
                  <a:pt x="231469" y="258119"/>
                  <a:pt x="232208" y="255930"/>
                  <a:pt x="234054" y="254836"/>
                </a:cubicBezTo>
                <a:cubicBezTo>
                  <a:pt x="235899" y="253742"/>
                  <a:pt x="238115" y="254836"/>
                  <a:pt x="239222" y="256660"/>
                </a:cubicBezTo>
                <a:lnTo>
                  <a:pt x="242545" y="263589"/>
                </a:lnTo>
                <a:lnTo>
                  <a:pt x="255097" y="227119"/>
                </a:lnTo>
                <a:cubicBezTo>
                  <a:pt x="255466" y="224931"/>
                  <a:pt x="257681" y="223837"/>
                  <a:pt x="259897" y="224567"/>
                </a:cubicBezTo>
                <a:close/>
                <a:moveTo>
                  <a:pt x="77937" y="215900"/>
                </a:moveTo>
                <a:cubicBezTo>
                  <a:pt x="80090" y="215900"/>
                  <a:pt x="81526" y="217311"/>
                  <a:pt x="81885" y="219428"/>
                </a:cubicBezTo>
                <a:cubicBezTo>
                  <a:pt x="81885" y="221545"/>
                  <a:pt x="80449" y="222956"/>
                  <a:pt x="78296" y="223308"/>
                </a:cubicBezTo>
                <a:lnTo>
                  <a:pt x="44917" y="225072"/>
                </a:lnTo>
                <a:cubicBezTo>
                  <a:pt x="42763" y="225072"/>
                  <a:pt x="41328" y="223661"/>
                  <a:pt x="41328" y="221545"/>
                </a:cubicBezTo>
                <a:cubicBezTo>
                  <a:pt x="40969" y="219428"/>
                  <a:pt x="42404" y="217664"/>
                  <a:pt x="44558" y="217664"/>
                </a:cubicBezTo>
                <a:lnTo>
                  <a:pt x="77937" y="215900"/>
                </a:lnTo>
                <a:close/>
                <a:moveTo>
                  <a:pt x="122722" y="207962"/>
                </a:moveTo>
                <a:lnTo>
                  <a:pt x="197341" y="207962"/>
                </a:lnTo>
                <a:cubicBezTo>
                  <a:pt x="199143" y="207962"/>
                  <a:pt x="200946" y="209405"/>
                  <a:pt x="200946" y="211570"/>
                </a:cubicBezTo>
                <a:cubicBezTo>
                  <a:pt x="200946" y="213735"/>
                  <a:pt x="199143" y="215539"/>
                  <a:pt x="197341" y="215539"/>
                </a:cubicBezTo>
                <a:lnTo>
                  <a:pt x="122722" y="215539"/>
                </a:lnTo>
                <a:cubicBezTo>
                  <a:pt x="120559" y="215539"/>
                  <a:pt x="118756" y="213735"/>
                  <a:pt x="118756" y="211570"/>
                </a:cubicBezTo>
                <a:cubicBezTo>
                  <a:pt x="118756" y="209405"/>
                  <a:pt x="120559" y="207962"/>
                  <a:pt x="122722" y="207962"/>
                </a:cubicBezTo>
                <a:close/>
                <a:moveTo>
                  <a:pt x="77957" y="185737"/>
                </a:moveTo>
                <a:cubicBezTo>
                  <a:pt x="80101" y="185737"/>
                  <a:pt x="81529" y="187098"/>
                  <a:pt x="81887" y="189139"/>
                </a:cubicBezTo>
                <a:cubicBezTo>
                  <a:pt x="81887" y="191180"/>
                  <a:pt x="80458" y="192881"/>
                  <a:pt x="78315" y="192881"/>
                </a:cubicBezTo>
                <a:lnTo>
                  <a:pt x="43310" y="194922"/>
                </a:lnTo>
                <a:cubicBezTo>
                  <a:pt x="41524" y="194922"/>
                  <a:pt x="39738" y="193221"/>
                  <a:pt x="39738" y="191520"/>
                </a:cubicBezTo>
                <a:cubicBezTo>
                  <a:pt x="39381" y="189479"/>
                  <a:pt x="41167" y="187778"/>
                  <a:pt x="42953" y="187438"/>
                </a:cubicBezTo>
                <a:lnTo>
                  <a:pt x="77957" y="185737"/>
                </a:lnTo>
                <a:close/>
                <a:moveTo>
                  <a:pt x="122721" y="179387"/>
                </a:moveTo>
                <a:lnTo>
                  <a:pt x="271954" y="179387"/>
                </a:lnTo>
                <a:cubicBezTo>
                  <a:pt x="274117" y="179387"/>
                  <a:pt x="275559" y="181191"/>
                  <a:pt x="275559" y="183356"/>
                </a:cubicBezTo>
                <a:cubicBezTo>
                  <a:pt x="275559" y="185160"/>
                  <a:pt x="274117" y="186964"/>
                  <a:pt x="271954" y="186964"/>
                </a:cubicBezTo>
                <a:lnTo>
                  <a:pt x="122721" y="186964"/>
                </a:lnTo>
                <a:cubicBezTo>
                  <a:pt x="120559" y="186964"/>
                  <a:pt x="118756" y="185160"/>
                  <a:pt x="118756" y="183356"/>
                </a:cubicBezTo>
                <a:cubicBezTo>
                  <a:pt x="118756" y="181191"/>
                  <a:pt x="120559" y="179387"/>
                  <a:pt x="122721" y="179387"/>
                </a:cubicBezTo>
                <a:close/>
                <a:moveTo>
                  <a:pt x="77942" y="157162"/>
                </a:moveTo>
                <a:cubicBezTo>
                  <a:pt x="80451" y="157162"/>
                  <a:pt x="81527" y="158523"/>
                  <a:pt x="81885" y="160564"/>
                </a:cubicBezTo>
                <a:cubicBezTo>
                  <a:pt x="81885" y="162265"/>
                  <a:pt x="80451" y="163965"/>
                  <a:pt x="78301" y="164306"/>
                </a:cubicBezTo>
                <a:lnTo>
                  <a:pt x="41737" y="166347"/>
                </a:lnTo>
                <a:cubicBezTo>
                  <a:pt x="39586" y="166347"/>
                  <a:pt x="38152" y="164646"/>
                  <a:pt x="37794" y="162945"/>
                </a:cubicBezTo>
                <a:cubicBezTo>
                  <a:pt x="37794" y="160904"/>
                  <a:pt x="39228" y="159203"/>
                  <a:pt x="41378" y="158863"/>
                </a:cubicBezTo>
                <a:lnTo>
                  <a:pt x="77942" y="157162"/>
                </a:lnTo>
                <a:close/>
                <a:moveTo>
                  <a:pt x="122703" y="149225"/>
                </a:moveTo>
                <a:lnTo>
                  <a:pt x="167197" y="149225"/>
                </a:lnTo>
                <a:cubicBezTo>
                  <a:pt x="169350" y="149225"/>
                  <a:pt x="170785" y="151029"/>
                  <a:pt x="170785" y="153193"/>
                </a:cubicBezTo>
                <a:cubicBezTo>
                  <a:pt x="170785" y="154997"/>
                  <a:pt x="169350" y="156801"/>
                  <a:pt x="167197" y="156801"/>
                </a:cubicBezTo>
                <a:lnTo>
                  <a:pt x="122703" y="156801"/>
                </a:lnTo>
                <a:cubicBezTo>
                  <a:pt x="120550" y="156801"/>
                  <a:pt x="118756" y="154997"/>
                  <a:pt x="118756" y="153193"/>
                </a:cubicBezTo>
                <a:cubicBezTo>
                  <a:pt x="118756" y="151029"/>
                  <a:pt x="120550" y="149225"/>
                  <a:pt x="122703" y="149225"/>
                </a:cubicBezTo>
                <a:close/>
                <a:moveTo>
                  <a:pt x="77961" y="127000"/>
                </a:moveTo>
                <a:cubicBezTo>
                  <a:pt x="80459" y="127000"/>
                  <a:pt x="81530" y="128411"/>
                  <a:pt x="81887" y="130528"/>
                </a:cubicBezTo>
                <a:cubicBezTo>
                  <a:pt x="81887" y="132644"/>
                  <a:pt x="80459" y="134055"/>
                  <a:pt x="78318" y="134408"/>
                </a:cubicBezTo>
                <a:lnTo>
                  <a:pt x="40488" y="136172"/>
                </a:lnTo>
                <a:lnTo>
                  <a:pt x="40131" y="136172"/>
                </a:lnTo>
                <a:cubicBezTo>
                  <a:pt x="38347" y="136172"/>
                  <a:pt x="36563" y="134761"/>
                  <a:pt x="36206" y="132997"/>
                </a:cubicBezTo>
                <a:cubicBezTo>
                  <a:pt x="36206" y="130880"/>
                  <a:pt x="37990" y="129117"/>
                  <a:pt x="39775" y="129117"/>
                </a:cubicBezTo>
                <a:lnTo>
                  <a:pt x="77961" y="127000"/>
                </a:lnTo>
                <a:close/>
                <a:moveTo>
                  <a:pt x="122721" y="119062"/>
                </a:moveTo>
                <a:lnTo>
                  <a:pt x="271954" y="119062"/>
                </a:lnTo>
                <a:cubicBezTo>
                  <a:pt x="274117" y="119062"/>
                  <a:pt x="275559" y="120866"/>
                  <a:pt x="275559" y="123031"/>
                </a:cubicBezTo>
                <a:cubicBezTo>
                  <a:pt x="275559" y="124835"/>
                  <a:pt x="274117" y="126639"/>
                  <a:pt x="271954" y="126639"/>
                </a:cubicBezTo>
                <a:lnTo>
                  <a:pt x="122721" y="126639"/>
                </a:lnTo>
                <a:cubicBezTo>
                  <a:pt x="120559" y="126639"/>
                  <a:pt x="118756" y="124835"/>
                  <a:pt x="118756" y="123031"/>
                </a:cubicBezTo>
                <a:cubicBezTo>
                  <a:pt x="118756" y="120866"/>
                  <a:pt x="120559" y="119062"/>
                  <a:pt x="122721" y="119062"/>
                </a:cubicBezTo>
                <a:close/>
                <a:moveTo>
                  <a:pt x="77947" y="96837"/>
                </a:moveTo>
                <a:cubicBezTo>
                  <a:pt x="80095" y="96837"/>
                  <a:pt x="81528" y="98198"/>
                  <a:pt x="81886" y="100239"/>
                </a:cubicBezTo>
                <a:cubicBezTo>
                  <a:pt x="81886" y="102280"/>
                  <a:pt x="80453" y="103981"/>
                  <a:pt x="78305" y="103981"/>
                </a:cubicBezTo>
                <a:lnTo>
                  <a:pt x="38558" y="106022"/>
                </a:lnTo>
                <a:lnTo>
                  <a:pt x="38200" y="106022"/>
                </a:lnTo>
                <a:cubicBezTo>
                  <a:pt x="36409" y="106022"/>
                  <a:pt x="34619" y="104321"/>
                  <a:pt x="34619" y="102620"/>
                </a:cubicBezTo>
                <a:cubicBezTo>
                  <a:pt x="34619" y="100579"/>
                  <a:pt x="36051" y="99218"/>
                  <a:pt x="38200" y="98878"/>
                </a:cubicBezTo>
                <a:lnTo>
                  <a:pt x="77947" y="96837"/>
                </a:lnTo>
                <a:close/>
                <a:moveTo>
                  <a:pt x="122721" y="88900"/>
                </a:moveTo>
                <a:lnTo>
                  <a:pt x="271954" y="88900"/>
                </a:lnTo>
                <a:cubicBezTo>
                  <a:pt x="274117" y="88900"/>
                  <a:pt x="275559" y="90704"/>
                  <a:pt x="275559" y="92868"/>
                </a:cubicBezTo>
                <a:cubicBezTo>
                  <a:pt x="275559" y="94672"/>
                  <a:pt x="274117" y="96476"/>
                  <a:pt x="271954" y="96476"/>
                </a:cubicBezTo>
                <a:lnTo>
                  <a:pt x="122721" y="96476"/>
                </a:lnTo>
                <a:cubicBezTo>
                  <a:pt x="120559" y="96476"/>
                  <a:pt x="118756" y="94672"/>
                  <a:pt x="118756" y="92868"/>
                </a:cubicBezTo>
                <a:cubicBezTo>
                  <a:pt x="118756" y="90704"/>
                  <a:pt x="120559" y="88900"/>
                  <a:pt x="122721" y="88900"/>
                </a:cubicBezTo>
                <a:close/>
                <a:moveTo>
                  <a:pt x="77964" y="66675"/>
                </a:moveTo>
                <a:cubicBezTo>
                  <a:pt x="80104" y="66675"/>
                  <a:pt x="81531" y="68036"/>
                  <a:pt x="81887" y="70077"/>
                </a:cubicBezTo>
                <a:cubicBezTo>
                  <a:pt x="81887" y="72118"/>
                  <a:pt x="80461" y="73819"/>
                  <a:pt x="78321" y="73819"/>
                </a:cubicBezTo>
                <a:lnTo>
                  <a:pt x="36954" y="75860"/>
                </a:lnTo>
                <a:cubicBezTo>
                  <a:pt x="34814" y="75860"/>
                  <a:pt x="33387" y="74499"/>
                  <a:pt x="33387" y="72458"/>
                </a:cubicBezTo>
                <a:cubicBezTo>
                  <a:pt x="33031" y="70757"/>
                  <a:pt x="34814" y="69056"/>
                  <a:pt x="36597" y="69056"/>
                </a:cubicBezTo>
                <a:lnTo>
                  <a:pt x="77964" y="66675"/>
                </a:lnTo>
                <a:close/>
                <a:moveTo>
                  <a:pt x="168360" y="60325"/>
                </a:moveTo>
                <a:lnTo>
                  <a:pt x="227547" y="60325"/>
                </a:lnTo>
                <a:cubicBezTo>
                  <a:pt x="229330" y="60325"/>
                  <a:pt x="231113" y="61837"/>
                  <a:pt x="231113" y="64104"/>
                </a:cubicBezTo>
                <a:cubicBezTo>
                  <a:pt x="231113" y="66372"/>
                  <a:pt x="229330" y="67884"/>
                  <a:pt x="227547" y="67884"/>
                </a:cubicBezTo>
                <a:lnTo>
                  <a:pt x="168360" y="67884"/>
                </a:lnTo>
                <a:cubicBezTo>
                  <a:pt x="166220" y="67884"/>
                  <a:pt x="164794" y="66372"/>
                  <a:pt x="164794" y="64104"/>
                </a:cubicBezTo>
                <a:cubicBezTo>
                  <a:pt x="164794" y="61837"/>
                  <a:pt x="166220" y="60325"/>
                  <a:pt x="168360" y="60325"/>
                </a:cubicBezTo>
                <a:close/>
                <a:moveTo>
                  <a:pt x="97768" y="37365"/>
                </a:moveTo>
                <a:lnTo>
                  <a:pt x="97768" y="298824"/>
                </a:lnTo>
                <a:lnTo>
                  <a:pt x="270097" y="298824"/>
                </a:lnTo>
                <a:lnTo>
                  <a:pt x="270097" y="272534"/>
                </a:lnTo>
                <a:cubicBezTo>
                  <a:pt x="270097" y="270373"/>
                  <a:pt x="271903" y="268933"/>
                  <a:pt x="273709" y="268933"/>
                </a:cubicBezTo>
                <a:lnTo>
                  <a:pt x="300082" y="268933"/>
                </a:lnTo>
                <a:lnTo>
                  <a:pt x="300082" y="37365"/>
                </a:lnTo>
                <a:lnTo>
                  <a:pt x="97768" y="37365"/>
                </a:lnTo>
                <a:close/>
                <a:moveTo>
                  <a:pt x="94155" y="30162"/>
                </a:moveTo>
                <a:lnTo>
                  <a:pt x="303695" y="30162"/>
                </a:lnTo>
                <a:cubicBezTo>
                  <a:pt x="305863" y="30162"/>
                  <a:pt x="307308" y="31963"/>
                  <a:pt x="307308" y="33763"/>
                </a:cubicBezTo>
                <a:lnTo>
                  <a:pt x="307308" y="272534"/>
                </a:lnTo>
                <a:cubicBezTo>
                  <a:pt x="307308" y="273615"/>
                  <a:pt x="306947" y="274335"/>
                  <a:pt x="306224" y="275415"/>
                </a:cubicBezTo>
                <a:lnTo>
                  <a:pt x="276600" y="304947"/>
                </a:lnTo>
                <a:cubicBezTo>
                  <a:pt x="275516" y="305667"/>
                  <a:pt x="274793" y="306027"/>
                  <a:pt x="273709" y="306027"/>
                </a:cubicBezTo>
                <a:lnTo>
                  <a:pt x="94155" y="306027"/>
                </a:lnTo>
                <a:cubicBezTo>
                  <a:pt x="91987" y="306027"/>
                  <a:pt x="90181" y="304586"/>
                  <a:pt x="90181" y="302426"/>
                </a:cubicBezTo>
                <a:lnTo>
                  <a:pt x="90181" y="33763"/>
                </a:lnTo>
                <a:cubicBezTo>
                  <a:pt x="90181" y="31963"/>
                  <a:pt x="91987" y="30162"/>
                  <a:pt x="94155" y="30162"/>
                </a:cubicBezTo>
                <a:close/>
                <a:moveTo>
                  <a:pt x="212140" y="0"/>
                </a:moveTo>
                <a:cubicBezTo>
                  <a:pt x="214661" y="0"/>
                  <a:pt x="216101" y="1798"/>
                  <a:pt x="216101" y="3596"/>
                </a:cubicBezTo>
                <a:lnTo>
                  <a:pt x="216821" y="18341"/>
                </a:lnTo>
                <a:cubicBezTo>
                  <a:pt x="216821" y="20498"/>
                  <a:pt x="215381" y="22296"/>
                  <a:pt x="213220" y="22296"/>
                </a:cubicBezTo>
                <a:cubicBezTo>
                  <a:pt x="211420" y="22296"/>
                  <a:pt x="209260" y="20858"/>
                  <a:pt x="209260" y="18700"/>
                </a:cubicBezTo>
                <a:lnTo>
                  <a:pt x="208899" y="7552"/>
                </a:lnTo>
                <a:lnTo>
                  <a:pt x="7615" y="18700"/>
                </a:lnTo>
                <a:lnTo>
                  <a:pt x="22019" y="279066"/>
                </a:lnTo>
                <a:lnTo>
                  <a:pt x="78191" y="275829"/>
                </a:lnTo>
                <a:cubicBezTo>
                  <a:pt x="80711" y="275829"/>
                  <a:pt x="81791" y="277268"/>
                  <a:pt x="82152" y="279425"/>
                </a:cubicBezTo>
                <a:cubicBezTo>
                  <a:pt x="82152" y="281583"/>
                  <a:pt x="80711" y="283381"/>
                  <a:pt x="78551" y="283381"/>
                </a:cubicBezTo>
                <a:lnTo>
                  <a:pt x="18778" y="286618"/>
                </a:lnTo>
                <a:cubicBezTo>
                  <a:pt x="16617" y="286978"/>
                  <a:pt x="14817" y="285179"/>
                  <a:pt x="14817" y="283022"/>
                </a:cubicBezTo>
                <a:lnTo>
                  <a:pt x="54" y="15104"/>
                </a:lnTo>
                <a:cubicBezTo>
                  <a:pt x="-306" y="13665"/>
                  <a:pt x="1134" y="11508"/>
                  <a:pt x="3655" y="11148"/>
                </a:cubicBezTo>
                <a:lnTo>
                  <a:pt x="21214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Work Sans Light" pitchFamily="2" charset="77"/>
            </a:endParaRPr>
          </a:p>
        </p:txBody>
      </p:sp>
      <p:sp>
        <p:nvSpPr>
          <p:cNvPr id="61" name="Freeform 619">
            <a:extLst>
              <a:ext uri="{FF2B5EF4-FFF2-40B4-BE49-F238E27FC236}">
                <a16:creationId xmlns:a16="http://schemas.microsoft.com/office/drawing/2014/main" id="{B8138DA7-7CFB-7445-BCC3-6546B3347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979" y="4389868"/>
            <a:ext cx="872808" cy="872808"/>
          </a:xfrm>
          <a:custGeom>
            <a:avLst/>
            <a:gdLst>
              <a:gd name="T0" fmla="*/ 373918 w 306027"/>
              <a:gd name="T1" fmla="*/ 344370 h 306027"/>
              <a:gd name="T2" fmla="*/ 159709 w 306027"/>
              <a:gd name="T3" fmla="*/ 330236 h 306027"/>
              <a:gd name="T4" fmla="*/ 174063 w 306027"/>
              <a:gd name="T5" fmla="*/ 330236 h 306027"/>
              <a:gd name="T6" fmla="*/ 216453 w 306027"/>
              <a:gd name="T7" fmla="*/ 344094 h 306027"/>
              <a:gd name="T8" fmla="*/ 216453 w 306027"/>
              <a:gd name="T9" fmla="*/ 330096 h 306027"/>
              <a:gd name="T10" fmla="*/ 504568 w 306027"/>
              <a:gd name="T11" fmla="*/ 322465 h 306027"/>
              <a:gd name="T12" fmla="*/ 476671 w 306027"/>
              <a:gd name="T13" fmla="*/ 344370 h 306027"/>
              <a:gd name="T14" fmla="*/ 497765 w 306027"/>
              <a:gd name="T15" fmla="*/ 359210 h 306027"/>
              <a:gd name="T16" fmla="*/ 497765 w 306027"/>
              <a:gd name="T17" fmla="*/ 374049 h 306027"/>
              <a:gd name="T18" fmla="*/ 469865 w 306027"/>
              <a:gd name="T19" fmla="*/ 388182 h 306027"/>
              <a:gd name="T20" fmla="*/ 469865 w 306027"/>
              <a:gd name="T21" fmla="*/ 315398 h 306027"/>
              <a:gd name="T22" fmla="*/ 419990 w 306027"/>
              <a:gd name="T23" fmla="*/ 374049 h 306027"/>
              <a:gd name="T24" fmla="*/ 442238 w 306027"/>
              <a:gd name="T25" fmla="*/ 388182 h 306027"/>
              <a:gd name="T26" fmla="*/ 404200 w 306027"/>
              <a:gd name="T27" fmla="*/ 322465 h 306027"/>
              <a:gd name="T28" fmla="*/ 380723 w 306027"/>
              <a:gd name="T29" fmla="*/ 315398 h 306027"/>
              <a:gd name="T30" fmla="*/ 380723 w 306027"/>
              <a:gd name="T31" fmla="*/ 388182 h 306027"/>
              <a:gd name="T32" fmla="*/ 360310 w 306027"/>
              <a:gd name="T33" fmla="*/ 359210 h 306027"/>
              <a:gd name="T34" fmla="*/ 346019 w 306027"/>
              <a:gd name="T35" fmla="*/ 381115 h 306027"/>
              <a:gd name="T36" fmla="*/ 294645 w 306027"/>
              <a:gd name="T37" fmla="*/ 315398 h 306027"/>
              <a:gd name="T38" fmla="*/ 322544 w 306027"/>
              <a:gd name="T39" fmla="*/ 330236 h 306027"/>
              <a:gd name="T40" fmla="*/ 322544 w 306027"/>
              <a:gd name="T41" fmla="*/ 344370 h 306027"/>
              <a:gd name="T42" fmla="*/ 322544 w 306027"/>
              <a:gd name="T43" fmla="*/ 388182 h 306027"/>
              <a:gd name="T44" fmla="*/ 294645 w 306027"/>
              <a:gd name="T45" fmla="*/ 374049 h 306027"/>
              <a:gd name="T46" fmla="*/ 294645 w 306027"/>
              <a:gd name="T47" fmla="*/ 359210 h 306027"/>
              <a:gd name="T48" fmla="*/ 294645 w 306027"/>
              <a:gd name="T49" fmla="*/ 315398 h 306027"/>
              <a:gd name="T50" fmla="*/ 245878 w 306027"/>
              <a:gd name="T51" fmla="*/ 322397 h 306027"/>
              <a:gd name="T52" fmla="*/ 227218 w 306027"/>
              <a:gd name="T53" fmla="*/ 358792 h 306027"/>
              <a:gd name="T54" fmla="*/ 233678 w 306027"/>
              <a:gd name="T55" fmla="*/ 385389 h 306027"/>
              <a:gd name="T56" fmla="*/ 209277 w 306027"/>
              <a:gd name="T57" fmla="*/ 387488 h 306027"/>
              <a:gd name="T58" fmla="*/ 209277 w 306027"/>
              <a:gd name="T59" fmla="*/ 315398 h 306027"/>
              <a:gd name="T60" fmla="*/ 189134 w 306027"/>
              <a:gd name="T61" fmla="*/ 322465 h 306027"/>
              <a:gd name="T62" fmla="*/ 151814 w 306027"/>
              <a:gd name="T63" fmla="*/ 388182 h 306027"/>
              <a:gd name="T64" fmla="*/ 151814 w 306027"/>
              <a:gd name="T65" fmla="*/ 315398 h 306027"/>
              <a:gd name="T66" fmla="*/ 130989 w 306027"/>
              <a:gd name="T67" fmla="*/ 322465 h 306027"/>
              <a:gd name="T68" fmla="*/ 103092 w 306027"/>
              <a:gd name="T69" fmla="*/ 344370 h 306027"/>
              <a:gd name="T70" fmla="*/ 124186 w 306027"/>
              <a:gd name="T71" fmla="*/ 359210 h 306027"/>
              <a:gd name="T72" fmla="*/ 95606 w 306027"/>
              <a:gd name="T73" fmla="*/ 388182 h 306027"/>
              <a:gd name="T74" fmla="*/ 95606 w 306027"/>
              <a:gd name="T75" fmla="*/ 315398 h 306027"/>
              <a:gd name="T76" fmla="*/ 215496 w 306027"/>
              <a:gd name="T77" fmla="*/ 260310 h 306027"/>
              <a:gd name="T78" fmla="*/ 295146 w 306027"/>
              <a:gd name="T79" fmla="*/ 76240 h 306027"/>
              <a:gd name="T80" fmla="*/ 416016 w 306027"/>
              <a:gd name="T81" fmla="*/ 176262 h 306027"/>
              <a:gd name="T82" fmla="*/ 389467 w 306027"/>
              <a:gd name="T83" fmla="*/ 170011 h 306027"/>
              <a:gd name="T84" fmla="*/ 208510 w 306027"/>
              <a:gd name="T85" fmla="*/ 274896 h 306027"/>
              <a:gd name="T86" fmla="*/ 184753 w 306027"/>
              <a:gd name="T87" fmla="*/ 185988 h 306027"/>
              <a:gd name="T88" fmla="*/ 290254 w 306027"/>
              <a:gd name="T89" fmla="*/ 60959 h 306027"/>
              <a:gd name="T90" fmla="*/ 13905 w 306027"/>
              <a:gd name="T91" fmla="*/ 439418 h 306027"/>
              <a:gd name="T92" fmla="*/ 214146 w 306027"/>
              <a:gd name="T93" fmla="*/ 463753 h 306027"/>
              <a:gd name="T94" fmla="*/ 381015 w 306027"/>
              <a:gd name="T95" fmla="*/ 460971 h 306027"/>
              <a:gd name="T96" fmla="*/ 575692 w 306027"/>
              <a:gd name="T97" fmla="*/ 36155 h 306027"/>
              <a:gd name="T98" fmla="*/ 36155 w 306027"/>
              <a:gd name="T99" fmla="*/ 0 h 306027"/>
              <a:gd name="T100" fmla="*/ 590294 w 306027"/>
              <a:gd name="T101" fmla="*/ 439418 h 306027"/>
              <a:gd name="T102" fmla="*/ 300362 w 306027"/>
              <a:gd name="T103" fmla="*/ 587513 h 306027"/>
              <a:gd name="T104" fmla="*/ 205109 w 306027"/>
              <a:gd name="T105" fmla="*/ 475573 h 306027"/>
              <a:gd name="T106" fmla="*/ 0 w 306027"/>
              <a:gd name="T107" fmla="*/ 36155 h 306027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06027" h="306027">
                <a:moveTo>
                  <a:pt x="186796" y="171205"/>
                </a:moveTo>
                <a:lnTo>
                  <a:pt x="186796" y="178532"/>
                </a:lnTo>
                <a:lnTo>
                  <a:pt x="193851" y="178532"/>
                </a:lnTo>
                <a:lnTo>
                  <a:pt x="193851" y="171205"/>
                </a:lnTo>
                <a:lnTo>
                  <a:pt x="186796" y="171205"/>
                </a:lnTo>
                <a:close/>
                <a:moveTo>
                  <a:pt x="82798" y="171205"/>
                </a:moveTo>
                <a:lnTo>
                  <a:pt x="82798" y="193919"/>
                </a:lnTo>
                <a:lnTo>
                  <a:pt x="90240" y="193919"/>
                </a:lnTo>
                <a:lnTo>
                  <a:pt x="90240" y="171205"/>
                </a:lnTo>
                <a:lnTo>
                  <a:pt x="82798" y="171205"/>
                </a:lnTo>
                <a:close/>
                <a:moveTo>
                  <a:pt x="112216" y="171132"/>
                </a:moveTo>
                <a:lnTo>
                  <a:pt x="112216" y="178389"/>
                </a:lnTo>
                <a:lnTo>
                  <a:pt x="120030" y="178389"/>
                </a:lnTo>
                <a:lnTo>
                  <a:pt x="120030" y="171132"/>
                </a:lnTo>
                <a:lnTo>
                  <a:pt x="112216" y="171132"/>
                </a:lnTo>
                <a:close/>
                <a:moveTo>
                  <a:pt x="243593" y="163512"/>
                </a:moveTo>
                <a:lnTo>
                  <a:pt x="258057" y="163512"/>
                </a:lnTo>
                <a:cubicBezTo>
                  <a:pt x="260173" y="163512"/>
                  <a:pt x="261584" y="164978"/>
                  <a:pt x="261584" y="167176"/>
                </a:cubicBezTo>
                <a:cubicBezTo>
                  <a:pt x="261584" y="169374"/>
                  <a:pt x="260173" y="171205"/>
                  <a:pt x="258057" y="171205"/>
                </a:cubicBezTo>
                <a:lnTo>
                  <a:pt x="247121" y="171205"/>
                </a:lnTo>
                <a:lnTo>
                  <a:pt x="247121" y="178532"/>
                </a:lnTo>
                <a:lnTo>
                  <a:pt x="258057" y="178532"/>
                </a:lnTo>
                <a:cubicBezTo>
                  <a:pt x="260173" y="178532"/>
                  <a:pt x="261584" y="180364"/>
                  <a:pt x="261584" y="182562"/>
                </a:cubicBezTo>
                <a:cubicBezTo>
                  <a:pt x="261584" y="184394"/>
                  <a:pt x="260173" y="186226"/>
                  <a:pt x="258057" y="186226"/>
                </a:cubicBezTo>
                <a:lnTo>
                  <a:pt x="247121" y="186226"/>
                </a:lnTo>
                <a:lnTo>
                  <a:pt x="247121" y="193919"/>
                </a:lnTo>
                <a:lnTo>
                  <a:pt x="258057" y="193919"/>
                </a:lnTo>
                <a:cubicBezTo>
                  <a:pt x="260173" y="193919"/>
                  <a:pt x="261584" y="195384"/>
                  <a:pt x="261584" y="197582"/>
                </a:cubicBezTo>
                <a:cubicBezTo>
                  <a:pt x="261584" y="199780"/>
                  <a:pt x="260173" y="201246"/>
                  <a:pt x="258057" y="201246"/>
                </a:cubicBezTo>
                <a:lnTo>
                  <a:pt x="243593" y="201246"/>
                </a:lnTo>
                <a:cubicBezTo>
                  <a:pt x="241476" y="201246"/>
                  <a:pt x="239712" y="199780"/>
                  <a:pt x="239712" y="197582"/>
                </a:cubicBezTo>
                <a:lnTo>
                  <a:pt x="239712" y="167176"/>
                </a:lnTo>
                <a:cubicBezTo>
                  <a:pt x="239712" y="164978"/>
                  <a:pt x="241476" y="163512"/>
                  <a:pt x="243593" y="163512"/>
                </a:cubicBezTo>
                <a:close/>
                <a:moveTo>
                  <a:pt x="213643" y="163512"/>
                </a:moveTo>
                <a:cubicBezTo>
                  <a:pt x="215875" y="163512"/>
                  <a:pt x="217736" y="164978"/>
                  <a:pt x="217736" y="167176"/>
                </a:cubicBezTo>
                <a:lnTo>
                  <a:pt x="217736" y="193919"/>
                </a:lnTo>
                <a:lnTo>
                  <a:pt x="229270" y="193919"/>
                </a:lnTo>
                <a:cubicBezTo>
                  <a:pt x="231130" y="193919"/>
                  <a:pt x="232990" y="195384"/>
                  <a:pt x="232990" y="197582"/>
                </a:cubicBezTo>
                <a:cubicBezTo>
                  <a:pt x="232990" y="199780"/>
                  <a:pt x="231130" y="201246"/>
                  <a:pt x="229270" y="201246"/>
                </a:cubicBezTo>
                <a:lnTo>
                  <a:pt x="213643" y="201246"/>
                </a:lnTo>
                <a:cubicBezTo>
                  <a:pt x="211411" y="201246"/>
                  <a:pt x="209550" y="199780"/>
                  <a:pt x="209550" y="197582"/>
                </a:cubicBezTo>
                <a:lnTo>
                  <a:pt x="209550" y="167176"/>
                </a:lnTo>
                <a:cubicBezTo>
                  <a:pt x="209550" y="164978"/>
                  <a:pt x="211411" y="163512"/>
                  <a:pt x="213643" y="163512"/>
                </a:cubicBezTo>
                <a:close/>
                <a:moveTo>
                  <a:pt x="182915" y="163512"/>
                </a:moveTo>
                <a:lnTo>
                  <a:pt x="197379" y="163512"/>
                </a:lnTo>
                <a:cubicBezTo>
                  <a:pt x="199496" y="163512"/>
                  <a:pt x="201259" y="164978"/>
                  <a:pt x="201259" y="167176"/>
                </a:cubicBezTo>
                <a:lnTo>
                  <a:pt x="201259" y="197582"/>
                </a:lnTo>
                <a:cubicBezTo>
                  <a:pt x="201259" y="199780"/>
                  <a:pt x="199496" y="201246"/>
                  <a:pt x="197379" y="201246"/>
                </a:cubicBezTo>
                <a:cubicBezTo>
                  <a:pt x="195615" y="201246"/>
                  <a:pt x="193851" y="199780"/>
                  <a:pt x="193851" y="197582"/>
                </a:cubicBezTo>
                <a:lnTo>
                  <a:pt x="193851" y="186226"/>
                </a:lnTo>
                <a:lnTo>
                  <a:pt x="186796" y="186226"/>
                </a:lnTo>
                <a:lnTo>
                  <a:pt x="186796" y="197582"/>
                </a:lnTo>
                <a:cubicBezTo>
                  <a:pt x="186796" y="199780"/>
                  <a:pt x="185032" y="201246"/>
                  <a:pt x="182915" y="201246"/>
                </a:cubicBezTo>
                <a:cubicBezTo>
                  <a:pt x="180798" y="201246"/>
                  <a:pt x="179387" y="199780"/>
                  <a:pt x="179387" y="197582"/>
                </a:cubicBezTo>
                <a:lnTo>
                  <a:pt x="179387" y="167176"/>
                </a:lnTo>
                <a:cubicBezTo>
                  <a:pt x="179387" y="164978"/>
                  <a:pt x="180798" y="163512"/>
                  <a:pt x="182915" y="163512"/>
                </a:cubicBezTo>
                <a:close/>
                <a:moveTo>
                  <a:pt x="152753" y="163512"/>
                </a:moveTo>
                <a:lnTo>
                  <a:pt x="167217" y="163512"/>
                </a:lnTo>
                <a:cubicBezTo>
                  <a:pt x="169334" y="163512"/>
                  <a:pt x="171097" y="164978"/>
                  <a:pt x="171097" y="167176"/>
                </a:cubicBezTo>
                <a:cubicBezTo>
                  <a:pt x="171097" y="169374"/>
                  <a:pt x="169334" y="171205"/>
                  <a:pt x="167217" y="171205"/>
                </a:cubicBezTo>
                <a:lnTo>
                  <a:pt x="156281" y="171205"/>
                </a:lnTo>
                <a:lnTo>
                  <a:pt x="156281" y="178532"/>
                </a:lnTo>
                <a:lnTo>
                  <a:pt x="167217" y="178532"/>
                </a:lnTo>
                <a:cubicBezTo>
                  <a:pt x="169334" y="178532"/>
                  <a:pt x="171097" y="180364"/>
                  <a:pt x="171097" y="182562"/>
                </a:cubicBezTo>
                <a:lnTo>
                  <a:pt x="171097" y="197582"/>
                </a:lnTo>
                <a:cubicBezTo>
                  <a:pt x="171097" y="199780"/>
                  <a:pt x="169334" y="201246"/>
                  <a:pt x="167217" y="201246"/>
                </a:cubicBezTo>
                <a:lnTo>
                  <a:pt x="152753" y="201246"/>
                </a:lnTo>
                <a:cubicBezTo>
                  <a:pt x="150636" y="201246"/>
                  <a:pt x="149225" y="199780"/>
                  <a:pt x="149225" y="197582"/>
                </a:cubicBezTo>
                <a:cubicBezTo>
                  <a:pt x="149225" y="195384"/>
                  <a:pt x="150636" y="193919"/>
                  <a:pt x="152753" y="193919"/>
                </a:cubicBezTo>
                <a:lnTo>
                  <a:pt x="164042" y="193919"/>
                </a:lnTo>
                <a:lnTo>
                  <a:pt x="164042" y="186226"/>
                </a:lnTo>
                <a:lnTo>
                  <a:pt x="152753" y="186226"/>
                </a:lnTo>
                <a:cubicBezTo>
                  <a:pt x="150636" y="186226"/>
                  <a:pt x="149225" y="184394"/>
                  <a:pt x="149225" y="182562"/>
                </a:cubicBezTo>
                <a:lnTo>
                  <a:pt x="149225" y="167176"/>
                </a:lnTo>
                <a:cubicBezTo>
                  <a:pt x="149225" y="164978"/>
                  <a:pt x="150636" y="163512"/>
                  <a:pt x="152753" y="163512"/>
                </a:cubicBezTo>
                <a:close/>
                <a:moveTo>
                  <a:pt x="108496" y="163512"/>
                </a:moveTo>
                <a:lnTo>
                  <a:pt x="123750" y="163512"/>
                </a:lnTo>
                <a:cubicBezTo>
                  <a:pt x="125983" y="163512"/>
                  <a:pt x="127471" y="164964"/>
                  <a:pt x="127471" y="167141"/>
                </a:cubicBezTo>
                <a:lnTo>
                  <a:pt x="127471" y="182381"/>
                </a:lnTo>
                <a:cubicBezTo>
                  <a:pt x="127471" y="184195"/>
                  <a:pt x="125983" y="186009"/>
                  <a:pt x="123750" y="186009"/>
                </a:cubicBezTo>
                <a:lnTo>
                  <a:pt x="117797" y="186009"/>
                </a:lnTo>
                <a:lnTo>
                  <a:pt x="126727" y="194718"/>
                </a:lnTo>
                <a:cubicBezTo>
                  <a:pt x="128215" y="196169"/>
                  <a:pt x="128215" y="198346"/>
                  <a:pt x="126727" y="199798"/>
                </a:cubicBezTo>
                <a:cubicBezTo>
                  <a:pt x="125239" y="201249"/>
                  <a:pt x="122634" y="201249"/>
                  <a:pt x="121146" y="199798"/>
                </a:cubicBezTo>
                <a:lnTo>
                  <a:pt x="112216" y="191089"/>
                </a:lnTo>
                <a:lnTo>
                  <a:pt x="112216" y="197258"/>
                </a:lnTo>
                <a:cubicBezTo>
                  <a:pt x="112216" y="199435"/>
                  <a:pt x="110728" y="200886"/>
                  <a:pt x="108496" y="200886"/>
                </a:cubicBezTo>
                <a:cubicBezTo>
                  <a:pt x="106263" y="200886"/>
                  <a:pt x="104775" y="199435"/>
                  <a:pt x="104775" y="197258"/>
                </a:cubicBezTo>
                <a:lnTo>
                  <a:pt x="104775" y="167141"/>
                </a:lnTo>
                <a:cubicBezTo>
                  <a:pt x="104775" y="164964"/>
                  <a:pt x="106263" y="163512"/>
                  <a:pt x="108496" y="163512"/>
                </a:cubicBezTo>
                <a:close/>
                <a:moveTo>
                  <a:pt x="78705" y="163512"/>
                </a:moveTo>
                <a:lnTo>
                  <a:pt x="94332" y="163512"/>
                </a:lnTo>
                <a:cubicBezTo>
                  <a:pt x="96193" y="163512"/>
                  <a:pt x="98053" y="164978"/>
                  <a:pt x="98053" y="167176"/>
                </a:cubicBezTo>
                <a:lnTo>
                  <a:pt x="98053" y="197582"/>
                </a:lnTo>
                <a:cubicBezTo>
                  <a:pt x="98053" y="199780"/>
                  <a:pt x="96193" y="201246"/>
                  <a:pt x="94332" y="201246"/>
                </a:cubicBezTo>
                <a:lnTo>
                  <a:pt x="78705" y="201246"/>
                </a:lnTo>
                <a:cubicBezTo>
                  <a:pt x="76473" y="201246"/>
                  <a:pt x="74612" y="199780"/>
                  <a:pt x="74612" y="197582"/>
                </a:cubicBezTo>
                <a:lnTo>
                  <a:pt x="74612" y="167176"/>
                </a:lnTo>
                <a:cubicBezTo>
                  <a:pt x="74612" y="164978"/>
                  <a:pt x="76473" y="163512"/>
                  <a:pt x="78705" y="163512"/>
                </a:cubicBezTo>
                <a:close/>
                <a:moveTo>
                  <a:pt x="49565" y="163512"/>
                </a:moveTo>
                <a:lnTo>
                  <a:pt x="64382" y="163512"/>
                </a:lnTo>
                <a:cubicBezTo>
                  <a:pt x="66146" y="163512"/>
                  <a:pt x="67909" y="164978"/>
                  <a:pt x="67909" y="167176"/>
                </a:cubicBezTo>
                <a:cubicBezTo>
                  <a:pt x="67909" y="169374"/>
                  <a:pt x="66146" y="171205"/>
                  <a:pt x="64382" y="171205"/>
                </a:cubicBezTo>
                <a:lnTo>
                  <a:pt x="53446" y="171205"/>
                </a:lnTo>
                <a:lnTo>
                  <a:pt x="53446" y="178532"/>
                </a:lnTo>
                <a:lnTo>
                  <a:pt x="64382" y="178532"/>
                </a:lnTo>
                <a:cubicBezTo>
                  <a:pt x="66146" y="178532"/>
                  <a:pt x="67909" y="180364"/>
                  <a:pt x="67909" y="182562"/>
                </a:cubicBezTo>
                <a:cubicBezTo>
                  <a:pt x="67909" y="184394"/>
                  <a:pt x="66146" y="186226"/>
                  <a:pt x="64382" y="186226"/>
                </a:cubicBezTo>
                <a:lnTo>
                  <a:pt x="53446" y="186226"/>
                </a:lnTo>
                <a:lnTo>
                  <a:pt x="53446" y="197582"/>
                </a:lnTo>
                <a:cubicBezTo>
                  <a:pt x="53446" y="199780"/>
                  <a:pt x="51682" y="201246"/>
                  <a:pt x="49565" y="201246"/>
                </a:cubicBezTo>
                <a:cubicBezTo>
                  <a:pt x="47448" y="201246"/>
                  <a:pt x="46037" y="199780"/>
                  <a:pt x="46037" y="197582"/>
                </a:cubicBezTo>
                <a:lnTo>
                  <a:pt x="46037" y="167176"/>
                </a:lnTo>
                <a:cubicBezTo>
                  <a:pt x="46037" y="164978"/>
                  <a:pt x="47448" y="163512"/>
                  <a:pt x="49565" y="163512"/>
                </a:cubicBezTo>
                <a:close/>
                <a:moveTo>
                  <a:pt x="153013" y="39525"/>
                </a:moveTo>
                <a:lnTo>
                  <a:pt x="111720" y="80577"/>
                </a:lnTo>
                <a:lnTo>
                  <a:pt x="111720" y="134953"/>
                </a:lnTo>
                <a:lnTo>
                  <a:pt x="194305" y="134953"/>
                </a:lnTo>
                <a:lnTo>
                  <a:pt x="194305" y="80577"/>
                </a:lnTo>
                <a:lnTo>
                  <a:pt x="153013" y="39525"/>
                </a:lnTo>
                <a:close/>
                <a:moveTo>
                  <a:pt x="150477" y="31603"/>
                </a:moveTo>
                <a:cubicBezTo>
                  <a:pt x="151926" y="30162"/>
                  <a:pt x="154099" y="30162"/>
                  <a:pt x="155548" y="31603"/>
                </a:cubicBezTo>
                <a:lnTo>
                  <a:pt x="215676" y="91380"/>
                </a:lnTo>
                <a:cubicBezTo>
                  <a:pt x="217125" y="92820"/>
                  <a:pt x="217125" y="94981"/>
                  <a:pt x="215676" y="96422"/>
                </a:cubicBezTo>
                <a:cubicBezTo>
                  <a:pt x="214227" y="97862"/>
                  <a:pt x="211692" y="97862"/>
                  <a:pt x="210605" y="96422"/>
                </a:cubicBezTo>
                <a:lnTo>
                  <a:pt x="201912" y="88139"/>
                </a:lnTo>
                <a:lnTo>
                  <a:pt x="201912" y="138554"/>
                </a:lnTo>
                <a:cubicBezTo>
                  <a:pt x="201912" y="140714"/>
                  <a:pt x="200101" y="142515"/>
                  <a:pt x="197928" y="142515"/>
                </a:cubicBezTo>
                <a:lnTo>
                  <a:pt x="108098" y="142515"/>
                </a:lnTo>
                <a:cubicBezTo>
                  <a:pt x="105924" y="142515"/>
                  <a:pt x="104476" y="140714"/>
                  <a:pt x="104476" y="138554"/>
                </a:cubicBezTo>
                <a:lnTo>
                  <a:pt x="104476" y="88139"/>
                </a:lnTo>
                <a:lnTo>
                  <a:pt x="95782" y="96422"/>
                </a:lnTo>
                <a:cubicBezTo>
                  <a:pt x="94334" y="97862"/>
                  <a:pt x="91798" y="97862"/>
                  <a:pt x="90349" y="96422"/>
                </a:cubicBezTo>
                <a:cubicBezTo>
                  <a:pt x="88900" y="94981"/>
                  <a:pt x="88900" y="92820"/>
                  <a:pt x="90349" y="91380"/>
                </a:cubicBezTo>
                <a:lnTo>
                  <a:pt x="150477" y="31603"/>
                </a:lnTo>
                <a:close/>
                <a:moveTo>
                  <a:pt x="18744" y="7570"/>
                </a:moveTo>
                <a:cubicBezTo>
                  <a:pt x="12256" y="7570"/>
                  <a:pt x="7209" y="12616"/>
                  <a:pt x="7209" y="18744"/>
                </a:cubicBezTo>
                <a:lnTo>
                  <a:pt x="7209" y="227808"/>
                </a:lnTo>
                <a:cubicBezTo>
                  <a:pt x="7209" y="233936"/>
                  <a:pt x="12256" y="238982"/>
                  <a:pt x="18744" y="238982"/>
                </a:cubicBezTo>
                <a:lnTo>
                  <a:pt x="108137" y="238982"/>
                </a:lnTo>
                <a:cubicBezTo>
                  <a:pt x="109218" y="238982"/>
                  <a:pt x="110300" y="239342"/>
                  <a:pt x="111020" y="240424"/>
                </a:cubicBezTo>
                <a:lnTo>
                  <a:pt x="152833" y="296294"/>
                </a:lnTo>
                <a:lnTo>
                  <a:pt x="194646" y="240424"/>
                </a:lnTo>
                <a:cubicBezTo>
                  <a:pt x="195367" y="239342"/>
                  <a:pt x="196448" y="238982"/>
                  <a:pt x="197530" y="238982"/>
                </a:cubicBezTo>
                <a:lnTo>
                  <a:pt x="287283" y="238982"/>
                </a:lnTo>
                <a:cubicBezTo>
                  <a:pt x="293411" y="238982"/>
                  <a:pt x="298457" y="233936"/>
                  <a:pt x="298457" y="227808"/>
                </a:cubicBezTo>
                <a:lnTo>
                  <a:pt x="298457" y="18744"/>
                </a:lnTo>
                <a:cubicBezTo>
                  <a:pt x="298457" y="12616"/>
                  <a:pt x="293411" y="7570"/>
                  <a:pt x="287283" y="7570"/>
                </a:cubicBezTo>
                <a:lnTo>
                  <a:pt x="18744" y="7570"/>
                </a:lnTo>
                <a:close/>
                <a:moveTo>
                  <a:pt x="18744" y="0"/>
                </a:moveTo>
                <a:lnTo>
                  <a:pt x="287283" y="0"/>
                </a:lnTo>
                <a:cubicBezTo>
                  <a:pt x="297376" y="0"/>
                  <a:pt x="306027" y="8291"/>
                  <a:pt x="306027" y="18744"/>
                </a:cubicBezTo>
                <a:lnTo>
                  <a:pt x="306027" y="227808"/>
                </a:lnTo>
                <a:cubicBezTo>
                  <a:pt x="306027" y="237901"/>
                  <a:pt x="297376" y="246552"/>
                  <a:pt x="287283" y="246552"/>
                </a:cubicBezTo>
                <a:lnTo>
                  <a:pt x="199332" y="246552"/>
                </a:lnTo>
                <a:lnTo>
                  <a:pt x="155717" y="304585"/>
                </a:lnTo>
                <a:cubicBezTo>
                  <a:pt x="155356" y="305666"/>
                  <a:pt x="153915" y="306027"/>
                  <a:pt x="152833" y="306027"/>
                </a:cubicBezTo>
                <a:cubicBezTo>
                  <a:pt x="151752" y="306027"/>
                  <a:pt x="150671" y="305666"/>
                  <a:pt x="149950" y="304585"/>
                </a:cubicBezTo>
                <a:lnTo>
                  <a:pt x="106335" y="246552"/>
                </a:lnTo>
                <a:lnTo>
                  <a:pt x="18744" y="246552"/>
                </a:lnTo>
                <a:cubicBezTo>
                  <a:pt x="8291" y="246552"/>
                  <a:pt x="0" y="237901"/>
                  <a:pt x="0" y="227808"/>
                </a:cubicBezTo>
                <a:lnTo>
                  <a:pt x="0" y="18744"/>
                </a:lnTo>
                <a:cubicBezTo>
                  <a:pt x="0" y="8291"/>
                  <a:pt x="8291" y="0"/>
                  <a:pt x="187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Work Sans Light" pitchFamily="2" charset="77"/>
            </a:endParaRPr>
          </a:p>
        </p:txBody>
      </p:sp>
      <p:sp>
        <p:nvSpPr>
          <p:cNvPr id="62" name="Freeform 623">
            <a:extLst>
              <a:ext uri="{FF2B5EF4-FFF2-40B4-BE49-F238E27FC236}">
                <a16:creationId xmlns:a16="http://schemas.microsoft.com/office/drawing/2014/main" id="{F16D55ED-143D-AC4F-B7DA-1142412F5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6519" y="3451996"/>
            <a:ext cx="808786" cy="808786"/>
          </a:xfrm>
          <a:custGeom>
            <a:avLst/>
            <a:gdLst>
              <a:gd name="T0" fmla="*/ 415749 w 306028"/>
              <a:gd name="T1" fmla="*/ 497595 h 306027"/>
              <a:gd name="T2" fmla="*/ 199038 w 306028"/>
              <a:gd name="T3" fmla="*/ 497595 h 306027"/>
              <a:gd name="T4" fmla="*/ 408780 w 306028"/>
              <a:gd name="T5" fmla="*/ 459318 h 306027"/>
              <a:gd name="T6" fmla="*/ 206007 w 306028"/>
              <a:gd name="T7" fmla="*/ 473931 h 306027"/>
              <a:gd name="T8" fmla="*/ 205912 w 306028"/>
              <a:gd name="T9" fmla="*/ 431758 h 306027"/>
              <a:gd name="T10" fmla="*/ 291838 w 306028"/>
              <a:gd name="T11" fmla="*/ 446373 h 306027"/>
              <a:gd name="T12" fmla="*/ 205912 w 306028"/>
              <a:gd name="T13" fmla="*/ 431758 h 306027"/>
              <a:gd name="T14" fmla="*/ 84917 w 306028"/>
              <a:gd name="T15" fmla="*/ 486961 h 306027"/>
              <a:gd name="T16" fmla="*/ 120952 w 306028"/>
              <a:gd name="T17" fmla="*/ 416364 h 306027"/>
              <a:gd name="T18" fmla="*/ 181245 w 306028"/>
              <a:gd name="T19" fmla="*/ 430898 h 306027"/>
              <a:gd name="T20" fmla="*/ 170849 w 306028"/>
              <a:gd name="T21" fmla="*/ 441281 h 306027"/>
              <a:gd name="T22" fmla="*/ 77294 w 306028"/>
              <a:gd name="T23" fmla="*/ 501495 h 306027"/>
              <a:gd name="T24" fmla="*/ 66205 w 306028"/>
              <a:gd name="T25" fmla="*/ 443357 h 306027"/>
              <a:gd name="T26" fmla="*/ 117488 w 306028"/>
              <a:gd name="T27" fmla="*/ 401829 h 306027"/>
              <a:gd name="T28" fmla="*/ 415749 w 306028"/>
              <a:gd name="T29" fmla="*/ 322357 h 306027"/>
              <a:gd name="T30" fmla="*/ 199038 w 306028"/>
              <a:gd name="T31" fmla="*/ 322357 h 306027"/>
              <a:gd name="T32" fmla="*/ 408780 w 306028"/>
              <a:gd name="T33" fmla="*/ 287839 h 306027"/>
              <a:gd name="T34" fmla="*/ 206007 w 306028"/>
              <a:gd name="T35" fmla="*/ 302453 h 306027"/>
              <a:gd name="T36" fmla="*/ 205912 w 306028"/>
              <a:gd name="T37" fmla="*/ 260279 h 306027"/>
              <a:gd name="T38" fmla="*/ 291838 w 306028"/>
              <a:gd name="T39" fmla="*/ 274895 h 306027"/>
              <a:gd name="T40" fmla="*/ 205912 w 306028"/>
              <a:gd name="T41" fmla="*/ 260279 h 306027"/>
              <a:gd name="T42" fmla="*/ 84917 w 306028"/>
              <a:gd name="T43" fmla="*/ 315585 h 306027"/>
              <a:gd name="T44" fmla="*/ 120952 w 306028"/>
              <a:gd name="T45" fmla="*/ 244781 h 306027"/>
              <a:gd name="T46" fmla="*/ 181245 w 306028"/>
              <a:gd name="T47" fmla="*/ 259217 h 306027"/>
              <a:gd name="T48" fmla="*/ 170849 w 306028"/>
              <a:gd name="T49" fmla="*/ 269528 h 306027"/>
              <a:gd name="T50" fmla="*/ 77294 w 306028"/>
              <a:gd name="T51" fmla="*/ 330020 h 306027"/>
              <a:gd name="T52" fmla="*/ 66205 w 306028"/>
              <a:gd name="T53" fmla="*/ 271590 h 306027"/>
              <a:gd name="T54" fmla="*/ 117488 w 306028"/>
              <a:gd name="T55" fmla="*/ 231033 h 306027"/>
              <a:gd name="T56" fmla="*/ 415749 w 306028"/>
              <a:gd name="T57" fmla="*/ 150878 h 306027"/>
              <a:gd name="T58" fmla="*/ 199038 w 306028"/>
              <a:gd name="T59" fmla="*/ 150878 h 306027"/>
              <a:gd name="T60" fmla="*/ 408780 w 306028"/>
              <a:gd name="T61" fmla="*/ 116361 h 306027"/>
              <a:gd name="T62" fmla="*/ 206007 w 306028"/>
              <a:gd name="T63" fmla="*/ 130941 h 306027"/>
              <a:gd name="T64" fmla="*/ 205912 w 306028"/>
              <a:gd name="T65" fmla="*/ 85739 h 306027"/>
              <a:gd name="T66" fmla="*/ 291838 w 306028"/>
              <a:gd name="T67" fmla="*/ 100353 h 306027"/>
              <a:gd name="T68" fmla="*/ 205912 w 306028"/>
              <a:gd name="T69" fmla="*/ 85739 h 306027"/>
              <a:gd name="T70" fmla="*/ 84917 w 306028"/>
              <a:gd name="T71" fmla="*/ 144106 h 306027"/>
              <a:gd name="T72" fmla="*/ 120952 w 306028"/>
              <a:gd name="T73" fmla="*/ 73990 h 306027"/>
              <a:gd name="T74" fmla="*/ 181245 w 306028"/>
              <a:gd name="T75" fmla="*/ 87738 h 306027"/>
              <a:gd name="T76" fmla="*/ 170849 w 306028"/>
              <a:gd name="T77" fmla="*/ 98736 h 306027"/>
              <a:gd name="T78" fmla="*/ 77294 w 306028"/>
              <a:gd name="T79" fmla="*/ 158542 h 306027"/>
              <a:gd name="T80" fmla="*/ 66205 w 306028"/>
              <a:gd name="T81" fmla="*/ 100798 h 306027"/>
              <a:gd name="T82" fmla="*/ 117488 w 306028"/>
              <a:gd name="T83" fmla="*/ 59555 h 306027"/>
              <a:gd name="T84" fmla="*/ 531787 w 306028"/>
              <a:gd name="T85" fmla="*/ 538168 h 306027"/>
              <a:gd name="T86" fmla="*/ 545395 w 306028"/>
              <a:gd name="T87" fmla="*/ 63634 h 306027"/>
              <a:gd name="T88" fmla="*/ 559684 w 306028"/>
              <a:gd name="T89" fmla="*/ 538168 h 306027"/>
              <a:gd name="T90" fmla="*/ 517496 w 306028"/>
              <a:gd name="T91" fmla="*/ 35189 h 306027"/>
              <a:gd name="T92" fmla="*/ 14582 w 306028"/>
              <a:gd name="T93" fmla="*/ 540233 h 306027"/>
              <a:gd name="T94" fmla="*/ 488900 w 306028"/>
              <a:gd name="T95" fmla="*/ 540233 h 306027"/>
              <a:gd name="T96" fmla="*/ 7638 w 306028"/>
              <a:gd name="T97" fmla="*/ 0 h 306027"/>
              <a:gd name="T98" fmla="*/ 504179 w 306028"/>
              <a:gd name="T99" fmla="*/ 540233 h 306027"/>
              <a:gd name="T100" fmla="*/ 575710 w 306028"/>
              <a:gd name="T101" fmla="*/ 93862 h 306027"/>
              <a:gd name="T102" fmla="*/ 590292 w 306028"/>
              <a:gd name="T103" fmla="*/ 540233 h 306027"/>
              <a:gd name="T104" fmla="*/ 0 w 306028"/>
              <a:gd name="T105" fmla="*/ 540233 h 30602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306028" h="306027">
                <a:moveTo>
                  <a:pt x="106801" y="254000"/>
                </a:moveTo>
                <a:lnTo>
                  <a:pt x="211926" y="254000"/>
                </a:lnTo>
                <a:cubicBezTo>
                  <a:pt x="213733" y="254000"/>
                  <a:pt x="215539" y="255804"/>
                  <a:pt x="215539" y="257969"/>
                </a:cubicBezTo>
                <a:cubicBezTo>
                  <a:pt x="215539" y="259772"/>
                  <a:pt x="213733" y="261576"/>
                  <a:pt x="211926" y="261576"/>
                </a:cubicBezTo>
                <a:lnTo>
                  <a:pt x="106801" y="261576"/>
                </a:lnTo>
                <a:cubicBezTo>
                  <a:pt x="104995" y="261576"/>
                  <a:pt x="103188" y="259772"/>
                  <a:pt x="103188" y="257969"/>
                </a:cubicBezTo>
                <a:cubicBezTo>
                  <a:pt x="103188" y="255804"/>
                  <a:pt x="104995" y="254000"/>
                  <a:pt x="106801" y="254000"/>
                </a:cubicBezTo>
                <a:close/>
                <a:moveTo>
                  <a:pt x="106801" y="238125"/>
                </a:moveTo>
                <a:lnTo>
                  <a:pt x="211926" y="238125"/>
                </a:lnTo>
                <a:cubicBezTo>
                  <a:pt x="213733" y="238125"/>
                  <a:pt x="215539" y="239568"/>
                  <a:pt x="215539" y="241733"/>
                </a:cubicBezTo>
                <a:cubicBezTo>
                  <a:pt x="215539" y="243897"/>
                  <a:pt x="213733" y="245701"/>
                  <a:pt x="211926" y="245701"/>
                </a:cubicBezTo>
                <a:lnTo>
                  <a:pt x="106801" y="245701"/>
                </a:lnTo>
                <a:cubicBezTo>
                  <a:pt x="104995" y="245701"/>
                  <a:pt x="103188" y="243897"/>
                  <a:pt x="103188" y="241733"/>
                </a:cubicBezTo>
                <a:cubicBezTo>
                  <a:pt x="103188" y="239568"/>
                  <a:pt x="104995" y="238125"/>
                  <a:pt x="106801" y="238125"/>
                </a:cubicBezTo>
                <a:close/>
                <a:moveTo>
                  <a:pt x="106752" y="223837"/>
                </a:moveTo>
                <a:lnTo>
                  <a:pt x="151299" y="223837"/>
                </a:lnTo>
                <a:cubicBezTo>
                  <a:pt x="153437" y="223837"/>
                  <a:pt x="155219" y="225641"/>
                  <a:pt x="155219" y="227806"/>
                </a:cubicBezTo>
                <a:cubicBezTo>
                  <a:pt x="155219" y="229610"/>
                  <a:pt x="153437" y="231414"/>
                  <a:pt x="151299" y="231414"/>
                </a:cubicBezTo>
                <a:lnTo>
                  <a:pt x="106752" y="231414"/>
                </a:lnTo>
                <a:cubicBezTo>
                  <a:pt x="104970" y="231414"/>
                  <a:pt x="103188" y="229610"/>
                  <a:pt x="103188" y="227806"/>
                </a:cubicBezTo>
                <a:cubicBezTo>
                  <a:pt x="103188" y="225641"/>
                  <a:pt x="104970" y="223837"/>
                  <a:pt x="106752" y="223837"/>
                </a:cubicBezTo>
                <a:close/>
                <a:moveTo>
                  <a:pt x="62706" y="215856"/>
                </a:moveTo>
                <a:lnTo>
                  <a:pt x="44024" y="225185"/>
                </a:lnTo>
                <a:lnTo>
                  <a:pt x="44024" y="252456"/>
                </a:lnTo>
                <a:lnTo>
                  <a:pt x="81029" y="252456"/>
                </a:lnTo>
                <a:lnTo>
                  <a:pt x="81029" y="225185"/>
                </a:lnTo>
                <a:lnTo>
                  <a:pt x="62706" y="215856"/>
                </a:lnTo>
                <a:close/>
                <a:moveTo>
                  <a:pt x="60910" y="208321"/>
                </a:moveTo>
                <a:cubicBezTo>
                  <a:pt x="61988" y="207962"/>
                  <a:pt x="63066" y="207962"/>
                  <a:pt x="64143" y="208321"/>
                </a:cubicBezTo>
                <a:lnTo>
                  <a:pt x="93964" y="223391"/>
                </a:lnTo>
                <a:cubicBezTo>
                  <a:pt x="95760" y="224109"/>
                  <a:pt x="96478" y="226262"/>
                  <a:pt x="95760" y="228056"/>
                </a:cubicBezTo>
                <a:cubicBezTo>
                  <a:pt x="94682" y="229850"/>
                  <a:pt x="92526" y="230926"/>
                  <a:pt x="90730" y="229850"/>
                </a:cubicBezTo>
                <a:lnTo>
                  <a:pt x="88574" y="228774"/>
                </a:lnTo>
                <a:lnTo>
                  <a:pt x="88574" y="256403"/>
                </a:lnTo>
                <a:cubicBezTo>
                  <a:pt x="88574" y="258197"/>
                  <a:pt x="86778" y="259991"/>
                  <a:pt x="84982" y="259991"/>
                </a:cubicBezTo>
                <a:lnTo>
                  <a:pt x="40072" y="259991"/>
                </a:lnTo>
                <a:cubicBezTo>
                  <a:pt x="37916" y="259991"/>
                  <a:pt x="36479" y="258197"/>
                  <a:pt x="36479" y="256403"/>
                </a:cubicBezTo>
                <a:lnTo>
                  <a:pt x="36479" y="228774"/>
                </a:lnTo>
                <a:lnTo>
                  <a:pt x="34323" y="229850"/>
                </a:lnTo>
                <a:cubicBezTo>
                  <a:pt x="32527" y="230926"/>
                  <a:pt x="30371" y="229850"/>
                  <a:pt x="29293" y="228056"/>
                </a:cubicBezTo>
                <a:cubicBezTo>
                  <a:pt x="28575" y="226262"/>
                  <a:pt x="29293" y="224109"/>
                  <a:pt x="31090" y="223391"/>
                </a:cubicBezTo>
                <a:lnTo>
                  <a:pt x="60910" y="208321"/>
                </a:lnTo>
                <a:close/>
                <a:moveTo>
                  <a:pt x="106801" y="163512"/>
                </a:moveTo>
                <a:lnTo>
                  <a:pt x="211926" y="163512"/>
                </a:lnTo>
                <a:cubicBezTo>
                  <a:pt x="213733" y="163512"/>
                  <a:pt x="215539" y="164955"/>
                  <a:pt x="215539" y="167120"/>
                </a:cubicBezTo>
                <a:cubicBezTo>
                  <a:pt x="215539" y="169285"/>
                  <a:pt x="213733" y="171089"/>
                  <a:pt x="211926" y="171089"/>
                </a:cubicBezTo>
                <a:lnTo>
                  <a:pt x="106801" y="171089"/>
                </a:lnTo>
                <a:cubicBezTo>
                  <a:pt x="104995" y="171089"/>
                  <a:pt x="103188" y="169285"/>
                  <a:pt x="103188" y="167120"/>
                </a:cubicBezTo>
                <a:cubicBezTo>
                  <a:pt x="103188" y="164955"/>
                  <a:pt x="104995" y="163512"/>
                  <a:pt x="106801" y="163512"/>
                </a:cubicBezTo>
                <a:close/>
                <a:moveTo>
                  <a:pt x="106801" y="149225"/>
                </a:moveTo>
                <a:lnTo>
                  <a:pt x="211926" y="149225"/>
                </a:lnTo>
                <a:cubicBezTo>
                  <a:pt x="213733" y="149225"/>
                  <a:pt x="215539" y="151029"/>
                  <a:pt x="215539" y="153193"/>
                </a:cubicBezTo>
                <a:cubicBezTo>
                  <a:pt x="215539" y="154997"/>
                  <a:pt x="213733" y="156801"/>
                  <a:pt x="211926" y="156801"/>
                </a:cubicBezTo>
                <a:lnTo>
                  <a:pt x="106801" y="156801"/>
                </a:lnTo>
                <a:cubicBezTo>
                  <a:pt x="104995" y="156801"/>
                  <a:pt x="103188" y="154997"/>
                  <a:pt x="103188" y="153193"/>
                </a:cubicBezTo>
                <a:cubicBezTo>
                  <a:pt x="103188" y="151029"/>
                  <a:pt x="104995" y="149225"/>
                  <a:pt x="106801" y="149225"/>
                </a:cubicBezTo>
                <a:close/>
                <a:moveTo>
                  <a:pt x="106752" y="134937"/>
                </a:moveTo>
                <a:lnTo>
                  <a:pt x="151299" y="134937"/>
                </a:lnTo>
                <a:cubicBezTo>
                  <a:pt x="153437" y="134937"/>
                  <a:pt x="155219" y="136380"/>
                  <a:pt x="155219" y="138545"/>
                </a:cubicBezTo>
                <a:cubicBezTo>
                  <a:pt x="155219" y="140710"/>
                  <a:pt x="153437" y="142514"/>
                  <a:pt x="151299" y="142514"/>
                </a:cubicBezTo>
                <a:lnTo>
                  <a:pt x="106752" y="142514"/>
                </a:lnTo>
                <a:cubicBezTo>
                  <a:pt x="104970" y="142514"/>
                  <a:pt x="103188" y="140710"/>
                  <a:pt x="103188" y="138545"/>
                </a:cubicBezTo>
                <a:cubicBezTo>
                  <a:pt x="103188" y="136380"/>
                  <a:pt x="104970" y="134937"/>
                  <a:pt x="106752" y="134937"/>
                </a:cubicBezTo>
                <a:close/>
                <a:moveTo>
                  <a:pt x="62706" y="126902"/>
                </a:moveTo>
                <a:lnTo>
                  <a:pt x="44024" y="136168"/>
                </a:lnTo>
                <a:lnTo>
                  <a:pt x="44024" y="163609"/>
                </a:lnTo>
                <a:lnTo>
                  <a:pt x="81029" y="163609"/>
                </a:lnTo>
                <a:lnTo>
                  <a:pt x="81029" y="136168"/>
                </a:lnTo>
                <a:lnTo>
                  <a:pt x="62706" y="126902"/>
                </a:lnTo>
                <a:close/>
                <a:moveTo>
                  <a:pt x="60910" y="119775"/>
                </a:moveTo>
                <a:cubicBezTo>
                  <a:pt x="61988" y="119062"/>
                  <a:pt x="63066" y="119062"/>
                  <a:pt x="64143" y="119775"/>
                </a:cubicBezTo>
                <a:lnTo>
                  <a:pt x="93964" y="134386"/>
                </a:lnTo>
                <a:cubicBezTo>
                  <a:pt x="95760" y="135455"/>
                  <a:pt x="96478" y="137237"/>
                  <a:pt x="95760" y="139376"/>
                </a:cubicBezTo>
                <a:cubicBezTo>
                  <a:pt x="94682" y="141157"/>
                  <a:pt x="92526" y="141870"/>
                  <a:pt x="90730" y="140801"/>
                </a:cubicBezTo>
                <a:lnTo>
                  <a:pt x="88574" y="139732"/>
                </a:lnTo>
                <a:lnTo>
                  <a:pt x="88574" y="167173"/>
                </a:lnTo>
                <a:cubicBezTo>
                  <a:pt x="88574" y="169312"/>
                  <a:pt x="86778" y="171093"/>
                  <a:pt x="84982" y="171093"/>
                </a:cubicBezTo>
                <a:lnTo>
                  <a:pt x="40072" y="171093"/>
                </a:lnTo>
                <a:cubicBezTo>
                  <a:pt x="37916" y="171093"/>
                  <a:pt x="36479" y="169312"/>
                  <a:pt x="36479" y="167173"/>
                </a:cubicBezTo>
                <a:lnTo>
                  <a:pt x="36479" y="139732"/>
                </a:lnTo>
                <a:lnTo>
                  <a:pt x="34323" y="140801"/>
                </a:lnTo>
                <a:cubicBezTo>
                  <a:pt x="32527" y="141870"/>
                  <a:pt x="30371" y="141157"/>
                  <a:pt x="29293" y="139376"/>
                </a:cubicBezTo>
                <a:cubicBezTo>
                  <a:pt x="28575" y="137237"/>
                  <a:pt x="29293" y="135455"/>
                  <a:pt x="31090" y="134386"/>
                </a:cubicBezTo>
                <a:lnTo>
                  <a:pt x="60910" y="119775"/>
                </a:lnTo>
                <a:close/>
                <a:moveTo>
                  <a:pt x="106801" y="74612"/>
                </a:moveTo>
                <a:lnTo>
                  <a:pt x="211926" y="74612"/>
                </a:lnTo>
                <a:cubicBezTo>
                  <a:pt x="213733" y="74612"/>
                  <a:pt x="215539" y="76416"/>
                  <a:pt x="215539" y="78220"/>
                </a:cubicBezTo>
                <a:cubicBezTo>
                  <a:pt x="215539" y="80385"/>
                  <a:pt x="213733" y="82189"/>
                  <a:pt x="211926" y="82189"/>
                </a:cubicBezTo>
                <a:lnTo>
                  <a:pt x="106801" y="82189"/>
                </a:lnTo>
                <a:cubicBezTo>
                  <a:pt x="104995" y="82189"/>
                  <a:pt x="103188" y="80385"/>
                  <a:pt x="103188" y="78220"/>
                </a:cubicBezTo>
                <a:cubicBezTo>
                  <a:pt x="103188" y="76416"/>
                  <a:pt x="104995" y="74612"/>
                  <a:pt x="106801" y="74612"/>
                </a:cubicBezTo>
                <a:close/>
                <a:moveTo>
                  <a:pt x="106801" y="60325"/>
                </a:moveTo>
                <a:lnTo>
                  <a:pt x="211926" y="60325"/>
                </a:lnTo>
                <a:cubicBezTo>
                  <a:pt x="213733" y="60325"/>
                  <a:pt x="215539" y="61837"/>
                  <a:pt x="215539" y="64104"/>
                </a:cubicBezTo>
                <a:cubicBezTo>
                  <a:pt x="215539" y="66372"/>
                  <a:pt x="213733" y="67884"/>
                  <a:pt x="211926" y="67884"/>
                </a:cubicBezTo>
                <a:lnTo>
                  <a:pt x="106801" y="67884"/>
                </a:lnTo>
                <a:cubicBezTo>
                  <a:pt x="104995" y="67884"/>
                  <a:pt x="103188" y="66372"/>
                  <a:pt x="103188" y="64104"/>
                </a:cubicBezTo>
                <a:cubicBezTo>
                  <a:pt x="103188" y="61837"/>
                  <a:pt x="104995" y="60325"/>
                  <a:pt x="106801" y="60325"/>
                </a:cubicBezTo>
                <a:close/>
                <a:moveTo>
                  <a:pt x="106752" y="44450"/>
                </a:moveTo>
                <a:lnTo>
                  <a:pt x="151299" y="44450"/>
                </a:lnTo>
                <a:cubicBezTo>
                  <a:pt x="153437" y="44450"/>
                  <a:pt x="155219" y="46254"/>
                  <a:pt x="155219" y="48418"/>
                </a:cubicBezTo>
                <a:cubicBezTo>
                  <a:pt x="155219" y="50583"/>
                  <a:pt x="153437" y="52026"/>
                  <a:pt x="151299" y="52026"/>
                </a:cubicBezTo>
                <a:lnTo>
                  <a:pt x="106752" y="52026"/>
                </a:lnTo>
                <a:cubicBezTo>
                  <a:pt x="104970" y="52026"/>
                  <a:pt x="103188" y="50583"/>
                  <a:pt x="103188" y="48418"/>
                </a:cubicBezTo>
                <a:cubicBezTo>
                  <a:pt x="103188" y="46254"/>
                  <a:pt x="104970" y="44450"/>
                  <a:pt x="106752" y="44450"/>
                </a:cubicBezTo>
                <a:close/>
                <a:moveTo>
                  <a:pt x="62706" y="38359"/>
                </a:moveTo>
                <a:lnTo>
                  <a:pt x="44024" y="47625"/>
                </a:lnTo>
                <a:lnTo>
                  <a:pt x="44024" y="74709"/>
                </a:lnTo>
                <a:lnTo>
                  <a:pt x="81029" y="74709"/>
                </a:lnTo>
                <a:lnTo>
                  <a:pt x="81029" y="47625"/>
                </a:lnTo>
                <a:lnTo>
                  <a:pt x="62706" y="38359"/>
                </a:lnTo>
                <a:close/>
                <a:moveTo>
                  <a:pt x="60910" y="30875"/>
                </a:moveTo>
                <a:cubicBezTo>
                  <a:pt x="61988" y="30162"/>
                  <a:pt x="63066" y="30162"/>
                  <a:pt x="64143" y="30875"/>
                </a:cubicBezTo>
                <a:lnTo>
                  <a:pt x="93964" y="45486"/>
                </a:lnTo>
                <a:cubicBezTo>
                  <a:pt x="95760" y="46555"/>
                  <a:pt x="96478" y="48694"/>
                  <a:pt x="95760" y="50476"/>
                </a:cubicBezTo>
                <a:cubicBezTo>
                  <a:pt x="94682" y="52614"/>
                  <a:pt x="92526" y="52970"/>
                  <a:pt x="90730" y="52257"/>
                </a:cubicBezTo>
                <a:lnTo>
                  <a:pt x="88574" y="51188"/>
                </a:lnTo>
                <a:lnTo>
                  <a:pt x="88574" y="78273"/>
                </a:lnTo>
                <a:cubicBezTo>
                  <a:pt x="88574" y="80412"/>
                  <a:pt x="86778" y="82193"/>
                  <a:pt x="84982" y="82193"/>
                </a:cubicBezTo>
                <a:lnTo>
                  <a:pt x="40072" y="82193"/>
                </a:lnTo>
                <a:cubicBezTo>
                  <a:pt x="37916" y="82193"/>
                  <a:pt x="36479" y="80412"/>
                  <a:pt x="36479" y="78273"/>
                </a:cubicBezTo>
                <a:lnTo>
                  <a:pt x="36479" y="51188"/>
                </a:lnTo>
                <a:lnTo>
                  <a:pt x="34323" y="52257"/>
                </a:lnTo>
                <a:cubicBezTo>
                  <a:pt x="32527" y="52970"/>
                  <a:pt x="30371" y="52614"/>
                  <a:pt x="29293" y="50476"/>
                </a:cubicBezTo>
                <a:cubicBezTo>
                  <a:pt x="28575" y="48694"/>
                  <a:pt x="29293" y="46555"/>
                  <a:pt x="31090" y="45486"/>
                </a:cubicBezTo>
                <a:lnTo>
                  <a:pt x="60910" y="30875"/>
                </a:lnTo>
                <a:close/>
                <a:moveTo>
                  <a:pt x="271816" y="14287"/>
                </a:moveTo>
                <a:cubicBezTo>
                  <a:pt x="273933" y="14287"/>
                  <a:pt x="275697" y="16085"/>
                  <a:pt x="275697" y="18243"/>
                </a:cubicBezTo>
                <a:lnTo>
                  <a:pt x="275697" y="279003"/>
                </a:lnTo>
                <a:cubicBezTo>
                  <a:pt x="275697" y="280801"/>
                  <a:pt x="277460" y="282599"/>
                  <a:pt x="279224" y="282599"/>
                </a:cubicBezTo>
                <a:cubicBezTo>
                  <a:pt x="281341" y="282599"/>
                  <a:pt x="282752" y="280801"/>
                  <a:pt x="282752" y="279003"/>
                </a:cubicBezTo>
                <a:lnTo>
                  <a:pt x="282752" y="32990"/>
                </a:lnTo>
                <a:cubicBezTo>
                  <a:pt x="282752" y="31191"/>
                  <a:pt x="284516" y="29393"/>
                  <a:pt x="286633" y="29393"/>
                </a:cubicBezTo>
                <a:cubicBezTo>
                  <a:pt x="288749" y="29393"/>
                  <a:pt x="290160" y="31191"/>
                  <a:pt x="290160" y="32990"/>
                </a:cubicBezTo>
                <a:lnTo>
                  <a:pt x="290160" y="279003"/>
                </a:lnTo>
                <a:cubicBezTo>
                  <a:pt x="290160" y="285117"/>
                  <a:pt x="285222" y="290152"/>
                  <a:pt x="279224" y="290152"/>
                </a:cubicBezTo>
                <a:cubicBezTo>
                  <a:pt x="273227" y="290152"/>
                  <a:pt x="268288" y="285117"/>
                  <a:pt x="268288" y="279003"/>
                </a:cubicBezTo>
                <a:lnTo>
                  <a:pt x="268288" y="18243"/>
                </a:lnTo>
                <a:cubicBezTo>
                  <a:pt x="268288" y="16085"/>
                  <a:pt x="270052" y="14287"/>
                  <a:pt x="271816" y="14287"/>
                </a:cubicBezTo>
                <a:close/>
                <a:moveTo>
                  <a:pt x="7560" y="7569"/>
                </a:moveTo>
                <a:lnTo>
                  <a:pt x="7560" y="280074"/>
                </a:lnTo>
                <a:cubicBezTo>
                  <a:pt x="7560" y="290167"/>
                  <a:pt x="15841" y="298818"/>
                  <a:pt x="26282" y="298818"/>
                </a:cubicBezTo>
                <a:lnTo>
                  <a:pt x="261384" y="298818"/>
                </a:lnTo>
                <a:cubicBezTo>
                  <a:pt x="256704" y="293771"/>
                  <a:pt x="253463" y="287283"/>
                  <a:pt x="253463" y="280074"/>
                </a:cubicBezTo>
                <a:lnTo>
                  <a:pt x="253463" y="7569"/>
                </a:lnTo>
                <a:lnTo>
                  <a:pt x="7560" y="7569"/>
                </a:lnTo>
                <a:close/>
                <a:moveTo>
                  <a:pt x="3960" y="0"/>
                </a:moveTo>
                <a:lnTo>
                  <a:pt x="257424" y="0"/>
                </a:lnTo>
                <a:cubicBezTo>
                  <a:pt x="259584" y="0"/>
                  <a:pt x="261384" y="1802"/>
                  <a:pt x="261384" y="3604"/>
                </a:cubicBezTo>
                <a:lnTo>
                  <a:pt x="261384" y="280074"/>
                </a:lnTo>
                <a:cubicBezTo>
                  <a:pt x="261384" y="290167"/>
                  <a:pt x="269665" y="298818"/>
                  <a:pt x="279746" y="298818"/>
                </a:cubicBezTo>
                <a:cubicBezTo>
                  <a:pt x="290187" y="298818"/>
                  <a:pt x="298468" y="290167"/>
                  <a:pt x="298468" y="280074"/>
                </a:cubicBezTo>
                <a:lnTo>
                  <a:pt x="298468" y="48661"/>
                </a:lnTo>
                <a:cubicBezTo>
                  <a:pt x="298468" y="46499"/>
                  <a:pt x="300268" y="44696"/>
                  <a:pt x="302428" y="44696"/>
                </a:cubicBezTo>
                <a:cubicBezTo>
                  <a:pt x="304228" y="44696"/>
                  <a:pt x="306028" y="46499"/>
                  <a:pt x="306028" y="48661"/>
                </a:cubicBezTo>
                <a:lnTo>
                  <a:pt x="306028" y="280074"/>
                </a:lnTo>
                <a:cubicBezTo>
                  <a:pt x="306028" y="294492"/>
                  <a:pt x="294147" y="306027"/>
                  <a:pt x="279746" y="306027"/>
                </a:cubicBezTo>
                <a:lnTo>
                  <a:pt x="26282" y="306027"/>
                </a:lnTo>
                <a:cubicBezTo>
                  <a:pt x="11881" y="306027"/>
                  <a:pt x="0" y="294492"/>
                  <a:pt x="0" y="280074"/>
                </a:cubicBezTo>
                <a:lnTo>
                  <a:pt x="0" y="3604"/>
                </a:lnTo>
                <a:cubicBezTo>
                  <a:pt x="0" y="1802"/>
                  <a:pt x="1800" y="0"/>
                  <a:pt x="39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Work Sans Light" pitchFamily="2" charset="7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35FCA54-B562-A945-9531-5B10EF942BCB}"/>
              </a:ext>
            </a:extLst>
          </p:cNvPr>
          <p:cNvSpPr txBox="1"/>
          <p:nvPr/>
        </p:nvSpPr>
        <p:spPr>
          <a:xfrm>
            <a:off x="3227598" y="5153252"/>
            <a:ext cx="278634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1"/>
                </a:solidFill>
                <a:latin typeface="Merriweather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486833E2-47E0-534D-9895-8CCF3C3D8727}"/>
              </a:ext>
            </a:extLst>
          </p:cNvPr>
          <p:cNvSpPr txBox="1">
            <a:spLocks/>
          </p:cNvSpPr>
          <p:nvPr/>
        </p:nvSpPr>
        <p:spPr>
          <a:xfrm>
            <a:off x="1531306" y="5773438"/>
            <a:ext cx="4482632" cy="186410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59E636-BABC-2542-9590-AC4A15DF611E}"/>
              </a:ext>
            </a:extLst>
          </p:cNvPr>
          <p:cNvSpPr txBox="1"/>
          <p:nvPr/>
        </p:nvSpPr>
        <p:spPr>
          <a:xfrm>
            <a:off x="3227598" y="9360311"/>
            <a:ext cx="284725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2"/>
                </a:solidFill>
                <a:latin typeface="Merriweather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BDF0734C-D08D-6F47-9359-5516FD801FA7}"/>
              </a:ext>
            </a:extLst>
          </p:cNvPr>
          <p:cNvSpPr txBox="1">
            <a:spLocks/>
          </p:cNvSpPr>
          <p:nvPr/>
        </p:nvSpPr>
        <p:spPr>
          <a:xfrm>
            <a:off x="1531306" y="9980497"/>
            <a:ext cx="4482632" cy="186410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75" name="Circle">
            <a:extLst>
              <a:ext uri="{FF2B5EF4-FFF2-40B4-BE49-F238E27FC236}">
                <a16:creationId xmlns:a16="http://schemas.microsoft.com/office/drawing/2014/main" id="{45625680-16B4-1140-819F-460967488B00}"/>
              </a:ext>
            </a:extLst>
          </p:cNvPr>
          <p:cNvSpPr/>
          <p:nvPr/>
        </p:nvSpPr>
        <p:spPr>
          <a:xfrm>
            <a:off x="13043469" y="3068140"/>
            <a:ext cx="1588725" cy="158872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Work Sans Light" pitchFamily="2" charset="77"/>
            </a:endParaRPr>
          </a:p>
        </p:txBody>
      </p:sp>
      <p:sp>
        <p:nvSpPr>
          <p:cNvPr id="77" name="Freeform 661">
            <a:extLst>
              <a:ext uri="{FF2B5EF4-FFF2-40B4-BE49-F238E27FC236}">
                <a16:creationId xmlns:a16="http://schemas.microsoft.com/office/drawing/2014/main" id="{58FB6D82-7EEF-1342-B218-27D70DA05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2362" y="3463447"/>
            <a:ext cx="790938" cy="797336"/>
          </a:xfrm>
          <a:custGeom>
            <a:avLst/>
            <a:gdLst>
              <a:gd name="T0" fmla="*/ 14528 w 307054"/>
              <a:gd name="T1" fmla="*/ 533430 h 307301"/>
              <a:gd name="T2" fmla="*/ 56733 w 307054"/>
              <a:gd name="T3" fmla="*/ 578585 h 307301"/>
              <a:gd name="T4" fmla="*/ 87175 w 307054"/>
              <a:gd name="T5" fmla="*/ 496612 h 307301"/>
              <a:gd name="T6" fmla="*/ 297499 w 307054"/>
              <a:gd name="T7" fmla="*/ 338922 h 307301"/>
              <a:gd name="T8" fmla="*/ 162586 w 307054"/>
              <a:gd name="T9" fmla="*/ 439648 h 307301"/>
              <a:gd name="T10" fmla="*/ 152209 w 307054"/>
              <a:gd name="T11" fmla="*/ 429924 h 307301"/>
              <a:gd name="T12" fmla="*/ 253220 w 307054"/>
              <a:gd name="T13" fmla="*/ 294462 h 307301"/>
              <a:gd name="T14" fmla="*/ 235923 w 307054"/>
              <a:gd name="T15" fmla="*/ 256949 h 307301"/>
              <a:gd name="T16" fmla="*/ 352158 w 307054"/>
              <a:gd name="T17" fmla="*/ 338922 h 307301"/>
              <a:gd name="T18" fmla="*/ 473041 w 307054"/>
              <a:gd name="T19" fmla="*/ 87453 h 307301"/>
              <a:gd name="T20" fmla="*/ 473041 w 307054"/>
              <a:gd name="T21" fmla="*/ 150352 h 307301"/>
              <a:gd name="T22" fmla="*/ 473041 w 307054"/>
              <a:gd name="T23" fmla="*/ 87453 h 307301"/>
              <a:gd name="T24" fmla="*/ 518135 w 307054"/>
              <a:gd name="T25" fmla="*/ 118557 h 307301"/>
              <a:gd name="T26" fmla="*/ 427262 w 307054"/>
              <a:gd name="T27" fmla="*/ 118557 h 307301"/>
              <a:gd name="T28" fmla="*/ 316871 w 307054"/>
              <a:gd name="T29" fmla="*/ 45768 h 307301"/>
              <a:gd name="T30" fmla="*/ 326559 w 307054"/>
              <a:gd name="T31" fmla="*/ 55493 h 307301"/>
              <a:gd name="T32" fmla="*/ 231081 w 307054"/>
              <a:gd name="T33" fmla="*/ 196512 h 307301"/>
              <a:gd name="T34" fmla="*/ 438639 w 307054"/>
              <a:gd name="T35" fmla="*/ 361150 h 307301"/>
              <a:gd name="T36" fmla="*/ 545186 w 307054"/>
              <a:gd name="T37" fmla="*/ 264591 h 307301"/>
              <a:gd name="T38" fmla="*/ 449018 w 307054"/>
              <a:gd name="T39" fmla="*/ 371572 h 307301"/>
              <a:gd name="T40" fmla="*/ 361843 w 307054"/>
              <a:gd name="T41" fmla="*/ 349341 h 307301"/>
              <a:gd name="T42" fmla="*/ 330017 w 307054"/>
              <a:gd name="T43" fmla="*/ 371572 h 307301"/>
              <a:gd name="T44" fmla="*/ 176424 w 307054"/>
              <a:gd name="T45" fmla="*/ 481331 h 307301"/>
              <a:gd name="T46" fmla="*/ 94784 w 307054"/>
              <a:gd name="T47" fmla="*/ 509117 h 307301"/>
              <a:gd name="T48" fmla="*/ 61576 w 307054"/>
              <a:gd name="T49" fmla="*/ 593172 h 307301"/>
              <a:gd name="T50" fmla="*/ 0 w 307054"/>
              <a:gd name="T51" fmla="*/ 585532 h 307301"/>
              <a:gd name="T52" fmla="*/ 2076 w 307054"/>
              <a:gd name="T53" fmla="*/ 525788 h 307301"/>
              <a:gd name="T54" fmla="*/ 220703 w 307054"/>
              <a:gd name="T55" fmla="*/ 261811 h 307301"/>
              <a:gd name="T56" fmla="*/ 242842 w 307054"/>
              <a:gd name="T57" fmla="*/ 229163 h 307301"/>
              <a:gd name="T58" fmla="*/ 220703 w 307054"/>
              <a:gd name="T59" fmla="*/ 142328 h 307301"/>
              <a:gd name="T60" fmla="*/ 310458 w 307054"/>
              <a:gd name="T61" fmla="*/ 91 h 307301"/>
              <a:gd name="T62" fmla="*/ 562932 w 307054"/>
              <a:gd name="T63" fmla="*/ 34216 h 307301"/>
              <a:gd name="T64" fmla="*/ 583740 w 307054"/>
              <a:gd name="T65" fmla="*/ 289806 h 307301"/>
              <a:gd name="T66" fmla="*/ 549754 w 307054"/>
              <a:gd name="T67" fmla="*/ 41877 h 307301"/>
              <a:gd name="T68" fmla="*/ 302134 w 307054"/>
              <a:gd name="T69" fmla="*/ 7055 h 30730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07054" h="307301">
                <a:moveTo>
                  <a:pt x="131718" y="152550"/>
                </a:moveTo>
                <a:lnTo>
                  <a:pt x="7557" y="276351"/>
                </a:lnTo>
                <a:lnTo>
                  <a:pt x="7557" y="299744"/>
                </a:lnTo>
                <a:lnTo>
                  <a:pt x="29511" y="299744"/>
                </a:lnTo>
                <a:lnTo>
                  <a:pt x="42826" y="259796"/>
                </a:lnTo>
                <a:cubicBezTo>
                  <a:pt x="43186" y="258357"/>
                  <a:pt x="43906" y="257637"/>
                  <a:pt x="45346" y="257277"/>
                </a:cubicBezTo>
                <a:lnTo>
                  <a:pt x="87092" y="243242"/>
                </a:lnTo>
                <a:lnTo>
                  <a:pt x="154751" y="175583"/>
                </a:lnTo>
                <a:lnTo>
                  <a:pt x="146114" y="166586"/>
                </a:lnTo>
                <a:lnTo>
                  <a:pt x="84573" y="227766"/>
                </a:lnTo>
                <a:cubicBezTo>
                  <a:pt x="83493" y="229206"/>
                  <a:pt x="81334" y="229566"/>
                  <a:pt x="79535" y="228126"/>
                </a:cubicBezTo>
                <a:cubicBezTo>
                  <a:pt x="77735" y="226687"/>
                  <a:pt x="77735" y="224168"/>
                  <a:pt x="79175" y="222728"/>
                </a:cubicBezTo>
                <a:lnTo>
                  <a:pt x="140715" y="161187"/>
                </a:lnTo>
                <a:lnTo>
                  <a:pt x="131718" y="152550"/>
                </a:lnTo>
                <a:close/>
                <a:moveTo>
                  <a:pt x="131718" y="124119"/>
                </a:moveTo>
                <a:lnTo>
                  <a:pt x="122721" y="133116"/>
                </a:lnTo>
                <a:lnTo>
                  <a:pt x="174185" y="184580"/>
                </a:lnTo>
                <a:lnTo>
                  <a:pt x="183183" y="175583"/>
                </a:lnTo>
                <a:lnTo>
                  <a:pt x="131718" y="124119"/>
                </a:lnTo>
                <a:close/>
                <a:moveTo>
                  <a:pt x="246063" y="45306"/>
                </a:moveTo>
                <a:cubicBezTo>
                  <a:pt x="236822" y="45306"/>
                  <a:pt x="229714" y="52468"/>
                  <a:pt x="229714" y="61420"/>
                </a:cubicBezTo>
                <a:cubicBezTo>
                  <a:pt x="229714" y="70372"/>
                  <a:pt x="236822" y="77892"/>
                  <a:pt x="246063" y="77892"/>
                </a:cubicBezTo>
                <a:cubicBezTo>
                  <a:pt x="254948" y="77892"/>
                  <a:pt x="262056" y="70372"/>
                  <a:pt x="262056" y="61420"/>
                </a:cubicBezTo>
                <a:cubicBezTo>
                  <a:pt x="262056" y="52468"/>
                  <a:pt x="254948" y="45306"/>
                  <a:pt x="246063" y="45306"/>
                </a:cubicBezTo>
                <a:close/>
                <a:moveTo>
                  <a:pt x="246063" y="37786"/>
                </a:moveTo>
                <a:cubicBezTo>
                  <a:pt x="258858" y="37786"/>
                  <a:pt x="269520" y="48171"/>
                  <a:pt x="269520" y="61420"/>
                </a:cubicBezTo>
                <a:cubicBezTo>
                  <a:pt x="269520" y="74669"/>
                  <a:pt x="258858" y="85053"/>
                  <a:pt x="246063" y="85053"/>
                </a:cubicBezTo>
                <a:cubicBezTo>
                  <a:pt x="232913" y="85053"/>
                  <a:pt x="222250" y="74669"/>
                  <a:pt x="222250" y="61420"/>
                </a:cubicBezTo>
                <a:cubicBezTo>
                  <a:pt x="222250" y="48171"/>
                  <a:pt x="232913" y="37786"/>
                  <a:pt x="246063" y="37786"/>
                </a:cubicBezTo>
                <a:close/>
                <a:moveTo>
                  <a:pt x="164828" y="23711"/>
                </a:moveTo>
                <a:cubicBezTo>
                  <a:pt x="166268" y="21911"/>
                  <a:pt x="168427" y="21911"/>
                  <a:pt x="169867" y="23711"/>
                </a:cubicBezTo>
                <a:cubicBezTo>
                  <a:pt x="171666" y="24790"/>
                  <a:pt x="171666" y="27310"/>
                  <a:pt x="169867" y="28749"/>
                </a:cubicBezTo>
                <a:lnTo>
                  <a:pt x="120202" y="78773"/>
                </a:lnTo>
                <a:cubicBezTo>
                  <a:pt x="113724" y="85251"/>
                  <a:pt x="113724" y="95688"/>
                  <a:pt x="120202" y="101806"/>
                </a:cubicBezTo>
                <a:lnTo>
                  <a:pt x="205496" y="187099"/>
                </a:lnTo>
                <a:cubicBezTo>
                  <a:pt x="211614" y="193577"/>
                  <a:pt x="222050" y="193577"/>
                  <a:pt x="228168" y="187099"/>
                </a:cubicBezTo>
                <a:lnTo>
                  <a:pt x="278553" y="137075"/>
                </a:lnTo>
                <a:cubicBezTo>
                  <a:pt x="279992" y="135635"/>
                  <a:pt x="282151" y="135635"/>
                  <a:pt x="283591" y="137075"/>
                </a:cubicBezTo>
                <a:cubicBezTo>
                  <a:pt x="285390" y="138515"/>
                  <a:pt x="285390" y="141034"/>
                  <a:pt x="283591" y="142473"/>
                </a:cubicBezTo>
                <a:lnTo>
                  <a:pt x="233567" y="192498"/>
                </a:lnTo>
                <a:cubicBezTo>
                  <a:pt x="224210" y="201855"/>
                  <a:pt x="209454" y="201855"/>
                  <a:pt x="200097" y="192498"/>
                </a:cubicBezTo>
                <a:lnTo>
                  <a:pt x="188221" y="180981"/>
                </a:lnTo>
                <a:lnTo>
                  <a:pt x="177064" y="192498"/>
                </a:lnTo>
                <a:cubicBezTo>
                  <a:pt x="175625" y="193937"/>
                  <a:pt x="173106" y="193937"/>
                  <a:pt x="171666" y="192498"/>
                </a:cubicBezTo>
                <a:lnTo>
                  <a:pt x="160150" y="180981"/>
                </a:lnTo>
                <a:lnTo>
                  <a:pt x="91771" y="249360"/>
                </a:lnTo>
                <a:cubicBezTo>
                  <a:pt x="91051" y="249719"/>
                  <a:pt x="90691" y="249719"/>
                  <a:pt x="89971" y="250079"/>
                </a:cubicBezTo>
                <a:lnTo>
                  <a:pt x="49304" y="263755"/>
                </a:lnTo>
                <a:lnTo>
                  <a:pt x="35629" y="304782"/>
                </a:lnTo>
                <a:cubicBezTo>
                  <a:pt x="35269" y="306222"/>
                  <a:pt x="33829" y="307301"/>
                  <a:pt x="32030" y="307301"/>
                </a:cubicBezTo>
                <a:lnTo>
                  <a:pt x="3959" y="307301"/>
                </a:lnTo>
                <a:cubicBezTo>
                  <a:pt x="1799" y="307301"/>
                  <a:pt x="0" y="305502"/>
                  <a:pt x="0" y="303343"/>
                </a:cubicBezTo>
                <a:lnTo>
                  <a:pt x="0" y="274912"/>
                </a:lnTo>
                <a:cubicBezTo>
                  <a:pt x="0" y="273832"/>
                  <a:pt x="720" y="273112"/>
                  <a:pt x="1080" y="272392"/>
                </a:cubicBezTo>
                <a:lnTo>
                  <a:pt x="126320" y="147152"/>
                </a:lnTo>
                <a:lnTo>
                  <a:pt x="114804" y="135635"/>
                </a:lnTo>
                <a:cubicBezTo>
                  <a:pt x="113364" y="134196"/>
                  <a:pt x="113364" y="131677"/>
                  <a:pt x="114804" y="130597"/>
                </a:cubicBezTo>
                <a:lnTo>
                  <a:pt x="126320" y="118721"/>
                </a:lnTo>
                <a:lnTo>
                  <a:pt x="114804" y="107204"/>
                </a:lnTo>
                <a:cubicBezTo>
                  <a:pt x="105447" y="97847"/>
                  <a:pt x="105447" y="82732"/>
                  <a:pt x="114804" y="73735"/>
                </a:cubicBezTo>
                <a:lnTo>
                  <a:pt x="164828" y="23711"/>
                </a:lnTo>
                <a:close/>
                <a:moveTo>
                  <a:pt x="161492" y="47"/>
                </a:moveTo>
                <a:lnTo>
                  <a:pt x="289575" y="14479"/>
                </a:lnTo>
                <a:cubicBezTo>
                  <a:pt x="291379" y="14479"/>
                  <a:pt x="292822" y="15922"/>
                  <a:pt x="292822" y="17726"/>
                </a:cubicBezTo>
                <a:lnTo>
                  <a:pt x="306893" y="145809"/>
                </a:lnTo>
                <a:cubicBezTo>
                  <a:pt x="307614" y="147974"/>
                  <a:pt x="305810" y="149778"/>
                  <a:pt x="303646" y="150138"/>
                </a:cubicBezTo>
                <a:cubicBezTo>
                  <a:pt x="301842" y="150138"/>
                  <a:pt x="300038" y="148695"/>
                  <a:pt x="299677" y="146530"/>
                </a:cubicBezTo>
                <a:lnTo>
                  <a:pt x="285967" y="21695"/>
                </a:lnTo>
                <a:lnTo>
                  <a:pt x="160770" y="7624"/>
                </a:lnTo>
                <a:cubicBezTo>
                  <a:pt x="158605" y="7263"/>
                  <a:pt x="157162" y="5459"/>
                  <a:pt x="157162" y="3655"/>
                </a:cubicBezTo>
                <a:cubicBezTo>
                  <a:pt x="157523" y="1490"/>
                  <a:pt x="159327" y="-314"/>
                  <a:pt x="161492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Work Sans Light" pitchFamily="2" charset="7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3AA6171-BF12-1E4B-83EB-84BA42A8A48B}"/>
              </a:ext>
            </a:extLst>
          </p:cNvPr>
          <p:cNvSpPr txBox="1"/>
          <p:nvPr/>
        </p:nvSpPr>
        <p:spPr>
          <a:xfrm>
            <a:off x="18374193" y="5153252"/>
            <a:ext cx="28312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Merriweather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8C76FB49-B657-6043-8AFC-461B980A0431}"/>
              </a:ext>
            </a:extLst>
          </p:cNvPr>
          <p:cNvSpPr txBox="1">
            <a:spLocks/>
          </p:cNvSpPr>
          <p:nvPr/>
        </p:nvSpPr>
        <p:spPr>
          <a:xfrm>
            <a:off x="18374193" y="5773438"/>
            <a:ext cx="4482632" cy="186410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001168-90EA-B94B-8CE0-DB891927D452}"/>
              </a:ext>
            </a:extLst>
          </p:cNvPr>
          <p:cNvSpPr txBox="1"/>
          <p:nvPr/>
        </p:nvSpPr>
        <p:spPr>
          <a:xfrm>
            <a:off x="18374193" y="9360311"/>
            <a:ext cx="286969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Merriweather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1CEBDAC5-0FD7-1743-8A84-1F145C61B2A8}"/>
              </a:ext>
            </a:extLst>
          </p:cNvPr>
          <p:cNvSpPr txBox="1">
            <a:spLocks/>
          </p:cNvSpPr>
          <p:nvPr/>
        </p:nvSpPr>
        <p:spPr>
          <a:xfrm>
            <a:off x="18374193" y="9980497"/>
            <a:ext cx="4482632" cy="186410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C79EC8-B4A2-784A-BF86-6A0D1B10E0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553961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2EFE6BE-B58B-384F-BF09-54CD65526146}"/>
              </a:ext>
            </a:extLst>
          </p:cNvPr>
          <p:cNvSpPr txBox="1"/>
          <p:nvPr/>
        </p:nvSpPr>
        <p:spPr>
          <a:xfrm>
            <a:off x="12098885" y="4205833"/>
            <a:ext cx="8396850" cy="33306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ts val="13000"/>
              </a:lnSpc>
            </a:pPr>
            <a:r>
              <a:rPr lang="en-US" sz="9600" b="1" dirty="0">
                <a:solidFill>
                  <a:schemeClr val="tx2"/>
                </a:solidFill>
                <a:latin typeface="Merriweather Black" pitchFamily="2" charset="77"/>
                <a:cs typeface="Poppins" pitchFamily="2" charset="77"/>
              </a:rPr>
              <a:t>TRANSITION</a:t>
            </a:r>
          </a:p>
          <a:p>
            <a:pPr>
              <a:lnSpc>
                <a:spcPts val="13000"/>
              </a:lnSpc>
            </a:pPr>
            <a:r>
              <a:rPr lang="en-US" sz="9600" b="1" dirty="0">
                <a:solidFill>
                  <a:schemeClr val="tx2"/>
                </a:solidFill>
                <a:latin typeface="Merriweather Black" pitchFamily="2" charset="77"/>
                <a:cs typeface="Poppins" pitchFamily="2" charset="77"/>
              </a:rPr>
              <a:t>SLIDE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FC4F426-FCED-B947-9856-97550FA83415}"/>
              </a:ext>
            </a:extLst>
          </p:cNvPr>
          <p:cNvSpPr txBox="1">
            <a:spLocks/>
          </p:cNvSpPr>
          <p:nvPr/>
        </p:nvSpPr>
        <p:spPr>
          <a:xfrm>
            <a:off x="12098885" y="8140125"/>
            <a:ext cx="10798628" cy="141525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 consumers will associate these values with their company.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300D2C-D6B4-4440-8011-E11DFC46C1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013983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8126369-E583-E849-8A01-AC0DE91EED0F}"/>
              </a:ext>
            </a:extLst>
          </p:cNvPr>
          <p:cNvSpPr/>
          <p:nvPr/>
        </p:nvSpPr>
        <p:spPr>
          <a:xfrm>
            <a:off x="0" y="0"/>
            <a:ext cx="24377650" cy="27812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Work Sans Light" pitchFamily="2" charset="7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925B9C-7DF9-B947-B56A-EFDD0177B12A}"/>
              </a:ext>
            </a:extLst>
          </p:cNvPr>
          <p:cNvSpPr/>
          <p:nvPr/>
        </p:nvSpPr>
        <p:spPr>
          <a:xfrm>
            <a:off x="0" y="10934701"/>
            <a:ext cx="24377650" cy="27812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Work Sans Light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E50D72-02EA-9145-AD34-99AE37BCBEE5}"/>
              </a:ext>
            </a:extLst>
          </p:cNvPr>
          <p:cNvSpPr txBox="1"/>
          <p:nvPr/>
        </p:nvSpPr>
        <p:spPr>
          <a:xfrm>
            <a:off x="2543600" y="584503"/>
            <a:ext cx="7101624" cy="120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Merriweather Black" pitchFamily="2" charset="77"/>
                <a:cs typeface="Poppins" pitchFamily="2" charset="77"/>
              </a:rPr>
              <a:t>Before Staging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801F2A-EDCF-EF46-8095-BCF86DCFB59F}"/>
              </a:ext>
            </a:extLst>
          </p:cNvPr>
          <p:cNvSpPr txBox="1"/>
          <p:nvPr/>
        </p:nvSpPr>
        <p:spPr>
          <a:xfrm>
            <a:off x="15101118" y="584503"/>
            <a:ext cx="6364243" cy="120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Merriweather Black" pitchFamily="2" charset="77"/>
                <a:cs typeface="Poppins" pitchFamily="2" charset="77"/>
              </a:rPr>
              <a:t>After Staging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2CBA4C2A-4F86-CC49-89BF-05D6F8088E55}"/>
              </a:ext>
            </a:extLst>
          </p:cNvPr>
          <p:cNvSpPr txBox="1">
            <a:spLocks/>
          </p:cNvSpPr>
          <p:nvPr/>
        </p:nvSpPr>
        <p:spPr>
          <a:xfrm>
            <a:off x="1520826" y="11538741"/>
            <a:ext cx="9838837" cy="141525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Work Sans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that.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E5E27E8F-4459-5F47-B5B5-373220D94557}"/>
              </a:ext>
            </a:extLst>
          </p:cNvPr>
          <p:cNvSpPr txBox="1">
            <a:spLocks/>
          </p:cNvSpPr>
          <p:nvPr/>
        </p:nvSpPr>
        <p:spPr>
          <a:xfrm>
            <a:off x="13017988" y="11538741"/>
            <a:ext cx="9838837" cy="141525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Work Sans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86F29-9FE4-C148-B011-A88F953836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CE22C63-04BB-594B-9047-EB0AF05E40D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67892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FDEC87-112E-3547-B467-F53ADD6BE7E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F399AA7-98A5-EF42-BA60-E1D85675842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AF5F695-7242-CB48-935B-B88999D6866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69EF2B0-DDA4-3B4C-8371-38F6E72125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BCD4C87-9B25-E34E-A33B-2EDBB193011E}"/>
              </a:ext>
            </a:extLst>
          </p:cNvPr>
          <p:cNvSpPr/>
          <p:nvPr/>
        </p:nvSpPr>
        <p:spPr>
          <a:xfrm>
            <a:off x="12419134" y="2711115"/>
            <a:ext cx="3964004" cy="39640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Work Sans Light" pitchFamily="2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916365-3EF3-CE45-A897-2F267FE384EF}"/>
              </a:ext>
            </a:extLst>
          </p:cNvPr>
          <p:cNvSpPr txBox="1"/>
          <p:nvPr/>
        </p:nvSpPr>
        <p:spPr>
          <a:xfrm>
            <a:off x="13270858" y="3640064"/>
            <a:ext cx="226055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erriweather" pitchFamily="2" charset="77"/>
                <a:ea typeface="League Spartan" charset="0"/>
                <a:cs typeface="Poppins" pitchFamily="2" charset="77"/>
              </a:rPr>
              <a:t>Listing 02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F3B98801-6E5E-C04E-BCA4-32133AB6DAB3}"/>
              </a:ext>
            </a:extLst>
          </p:cNvPr>
          <p:cNvSpPr txBox="1">
            <a:spLocks/>
          </p:cNvSpPr>
          <p:nvPr/>
        </p:nvSpPr>
        <p:spPr>
          <a:xfrm>
            <a:off x="12857264" y="4348508"/>
            <a:ext cx="3087742" cy="141525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Work Sans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go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D47334A-1FD0-334A-8DE4-4FBA7978C630}"/>
              </a:ext>
            </a:extLst>
          </p:cNvPr>
          <p:cNvSpPr/>
          <p:nvPr/>
        </p:nvSpPr>
        <p:spPr>
          <a:xfrm>
            <a:off x="7994512" y="9751996"/>
            <a:ext cx="3964004" cy="39640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Work Sans Light" pitchFamily="2" charset="7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6FD29EE-C8FE-B342-9DDE-635E4B5BB725}"/>
              </a:ext>
            </a:extLst>
          </p:cNvPr>
          <p:cNvSpPr txBox="1"/>
          <p:nvPr/>
        </p:nvSpPr>
        <p:spPr>
          <a:xfrm>
            <a:off x="8846236" y="10680945"/>
            <a:ext cx="224452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erriweather" pitchFamily="2" charset="77"/>
                <a:ea typeface="League Spartan" charset="0"/>
                <a:cs typeface="Poppins" pitchFamily="2" charset="77"/>
              </a:rPr>
              <a:t>Listing 03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49D4EE5C-E6DF-1F4E-B45B-143FDFFC715F}"/>
              </a:ext>
            </a:extLst>
          </p:cNvPr>
          <p:cNvSpPr txBox="1">
            <a:spLocks/>
          </p:cNvSpPr>
          <p:nvPr/>
        </p:nvSpPr>
        <p:spPr>
          <a:xfrm>
            <a:off x="8432642" y="11389389"/>
            <a:ext cx="3087742" cy="141525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Work Sans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go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3734685-D7D3-334F-B435-A0474026422C}"/>
              </a:ext>
            </a:extLst>
          </p:cNvPr>
          <p:cNvSpPr/>
          <p:nvPr/>
        </p:nvSpPr>
        <p:spPr>
          <a:xfrm>
            <a:off x="3710425" y="0"/>
            <a:ext cx="3964004" cy="39640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Work Sans Light" pitchFamily="2" charset="7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4E08DD-6EB6-374C-8635-1496A4ECBBF5}"/>
              </a:ext>
            </a:extLst>
          </p:cNvPr>
          <p:cNvSpPr txBox="1"/>
          <p:nvPr/>
        </p:nvSpPr>
        <p:spPr>
          <a:xfrm>
            <a:off x="4562149" y="928949"/>
            <a:ext cx="219964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erriweather" pitchFamily="2" charset="77"/>
                <a:ea typeface="League Spartan" charset="0"/>
                <a:cs typeface="Poppins" pitchFamily="2" charset="77"/>
              </a:rPr>
              <a:t>Listing 01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935DE69B-3F97-6245-B197-B65CF40D94BD}"/>
              </a:ext>
            </a:extLst>
          </p:cNvPr>
          <p:cNvSpPr txBox="1">
            <a:spLocks/>
          </p:cNvSpPr>
          <p:nvPr/>
        </p:nvSpPr>
        <p:spPr>
          <a:xfrm>
            <a:off x="4148555" y="1637393"/>
            <a:ext cx="3087742" cy="141525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Work Sans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go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6470FBB-47DA-244D-AE12-28C4B3758FC3}"/>
              </a:ext>
            </a:extLst>
          </p:cNvPr>
          <p:cNvSpPr/>
          <p:nvPr/>
        </p:nvSpPr>
        <p:spPr>
          <a:xfrm>
            <a:off x="16703221" y="9751996"/>
            <a:ext cx="3964004" cy="39640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Work Sans Light" pitchFamily="2" charset="7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70B01A9-FC09-CD42-B5A9-41392A7702ED}"/>
              </a:ext>
            </a:extLst>
          </p:cNvPr>
          <p:cNvSpPr txBox="1"/>
          <p:nvPr/>
        </p:nvSpPr>
        <p:spPr>
          <a:xfrm>
            <a:off x="17554945" y="10680945"/>
            <a:ext cx="228299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erriweather" pitchFamily="2" charset="77"/>
                <a:ea typeface="League Spartan" charset="0"/>
                <a:cs typeface="Poppins" pitchFamily="2" charset="77"/>
              </a:rPr>
              <a:t>Listing 04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4C48E19D-631F-CD41-8709-AF9BA5187358}"/>
              </a:ext>
            </a:extLst>
          </p:cNvPr>
          <p:cNvSpPr txBox="1">
            <a:spLocks/>
          </p:cNvSpPr>
          <p:nvPr/>
        </p:nvSpPr>
        <p:spPr>
          <a:xfrm>
            <a:off x="17141351" y="11389389"/>
            <a:ext cx="3087742" cy="141525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Work Sans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go</a:t>
            </a:r>
          </a:p>
        </p:txBody>
      </p:sp>
    </p:spTree>
    <p:extLst>
      <p:ext uri="{BB962C8B-B14F-4D97-AF65-F5344CB8AC3E}">
        <p14:creationId xmlns:p14="http://schemas.microsoft.com/office/powerpoint/2010/main" val="921510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4AF9E9-B44D-164A-840B-2953FB7A3C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1FCD558-2383-064B-9D91-6072EF51A44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A32ADFC-CBF3-E14E-9612-1AFE633F48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272B1B0-B834-324A-9490-4639EC4B734B}"/>
              </a:ext>
            </a:extLst>
          </p:cNvPr>
          <p:cNvSpPr/>
          <p:nvPr/>
        </p:nvSpPr>
        <p:spPr>
          <a:xfrm>
            <a:off x="3710425" y="9751996"/>
            <a:ext cx="3964004" cy="39640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Work Sans Light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5A8CE1-5A2B-9A44-BC74-2D0CB387DCAD}"/>
              </a:ext>
            </a:extLst>
          </p:cNvPr>
          <p:cNvSpPr txBox="1"/>
          <p:nvPr/>
        </p:nvSpPr>
        <p:spPr>
          <a:xfrm>
            <a:off x="4562149" y="10680945"/>
            <a:ext cx="219964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erriweather" pitchFamily="2" charset="77"/>
                <a:ea typeface="League Spartan" charset="0"/>
                <a:cs typeface="Poppins" pitchFamily="2" charset="77"/>
              </a:rPr>
              <a:t>Listing 01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DC4A7D09-F1BB-464F-A5CB-39A1A8E02BD7}"/>
              </a:ext>
            </a:extLst>
          </p:cNvPr>
          <p:cNvSpPr txBox="1">
            <a:spLocks/>
          </p:cNvSpPr>
          <p:nvPr/>
        </p:nvSpPr>
        <p:spPr>
          <a:xfrm>
            <a:off x="4148555" y="11389389"/>
            <a:ext cx="3087742" cy="141525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Work Sans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go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6DB83E-0822-6C41-966A-D6A9E1F1F9CA}"/>
              </a:ext>
            </a:extLst>
          </p:cNvPr>
          <p:cNvSpPr/>
          <p:nvPr/>
        </p:nvSpPr>
        <p:spPr>
          <a:xfrm>
            <a:off x="12418996" y="9751996"/>
            <a:ext cx="3964004" cy="39640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Work Sans Light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771FA3-B155-0B45-9709-56FF1D9EB72D}"/>
              </a:ext>
            </a:extLst>
          </p:cNvPr>
          <p:cNvSpPr txBox="1"/>
          <p:nvPr/>
        </p:nvSpPr>
        <p:spPr>
          <a:xfrm>
            <a:off x="13270720" y="10680945"/>
            <a:ext cx="226055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erriweather" pitchFamily="2" charset="77"/>
                <a:ea typeface="League Spartan" charset="0"/>
                <a:cs typeface="Poppins" pitchFamily="2" charset="77"/>
              </a:rPr>
              <a:t>Listing 02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3249B184-E544-B04B-B78F-4FC8B9D05517}"/>
              </a:ext>
            </a:extLst>
          </p:cNvPr>
          <p:cNvSpPr txBox="1">
            <a:spLocks/>
          </p:cNvSpPr>
          <p:nvPr/>
        </p:nvSpPr>
        <p:spPr>
          <a:xfrm>
            <a:off x="12857126" y="11389389"/>
            <a:ext cx="3087742" cy="141525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Work Sans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go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F26B9D-5023-4A47-BE4F-DBD116484581}"/>
              </a:ext>
            </a:extLst>
          </p:cNvPr>
          <p:cNvSpPr/>
          <p:nvPr/>
        </p:nvSpPr>
        <p:spPr>
          <a:xfrm>
            <a:off x="20413646" y="9751996"/>
            <a:ext cx="3964004" cy="39640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Work Sans Light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62397-E615-8B4F-935F-90D77554E4D0}"/>
              </a:ext>
            </a:extLst>
          </p:cNvPr>
          <p:cNvSpPr txBox="1"/>
          <p:nvPr/>
        </p:nvSpPr>
        <p:spPr>
          <a:xfrm>
            <a:off x="21265370" y="10680945"/>
            <a:ext cx="224452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erriweather" pitchFamily="2" charset="77"/>
                <a:ea typeface="League Spartan" charset="0"/>
                <a:cs typeface="Poppins" pitchFamily="2" charset="77"/>
              </a:rPr>
              <a:t>Listing 03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8D71F34F-BDBE-3B43-BC52-F28082C1EFAE}"/>
              </a:ext>
            </a:extLst>
          </p:cNvPr>
          <p:cNvSpPr txBox="1">
            <a:spLocks/>
          </p:cNvSpPr>
          <p:nvPr/>
        </p:nvSpPr>
        <p:spPr>
          <a:xfrm>
            <a:off x="20851776" y="11389389"/>
            <a:ext cx="3087742" cy="141525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Work Sans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go</a:t>
            </a:r>
          </a:p>
        </p:txBody>
      </p:sp>
    </p:spTree>
    <p:extLst>
      <p:ext uri="{BB962C8B-B14F-4D97-AF65-F5344CB8AC3E}">
        <p14:creationId xmlns:p14="http://schemas.microsoft.com/office/powerpoint/2010/main" val="3395424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12156B-09B8-864B-8853-16207CA0E6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13F962-F6B4-424A-A2FD-7218830A31F5}"/>
              </a:ext>
            </a:extLst>
          </p:cNvPr>
          <p:cNvSpPr/>
          <p:nvPr/>
        </p:nvSpPr>
        <p:spPr>
          <a:xfrm>
            <a:off x="4370576" y="0"/>
            <a:ext cx="15636498" cy="13716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Work Sans Light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56A739-C94B-5444-B9D4-0B3ADB427012}"/>
              </a:ext>
            </a:extLst>
          </p:cNvPr>
          <p:cNvSpPr txBox="1"/>
          <p:nvPr/>
        </p:nvSpPr>
        <p:spPr>
          <a:xfrm>
            <a:off x="9597412" y="584503"/>
            <a:ext cx="5182829" cy="120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Merriweather Black" pitchFamily="2" charset="77"/>
                <a:cs typeface="Poppins" pitchFamily="2" charset="77"/>
              </a:rPr>
              <a:t>Contact 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98FE19-5591-DC46-80B5-AED999D9CDB0}"/>
              </a:ext>
            </a:extLst>
          </p:cNvPr>
          <p:cNvSpPr txBox="1"/>
          <p:nvPr/>
        </p:nvSpPr>
        <p:spPr>
          <a:xfrm>
            <a:off x="10156856" y="1743634"/>
            <a:ext cx="4063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/>
                </a:solidFill>
                <a:latin typeface="Work Sans Light" pitchFamily="2" charset="77"/>
                <a:cs typeface="Poppins Light" pitchFamily="2" charset="77"/>
              </a:rPr>
              <a:t>YOUR SUBTITLE HERE</a:t>
            </a:r>
          </a:p>
        </p:txBody>
      </p:sp>
      <p:sp>
        <p:nvSpPr>
          <p:cNvPr id="11" name="Freeform 949">
            <a:extLst>
              <a:ext uri="{FF2B5EF4-FFF2-40B4-BE49-F238E27FC236}">
                <a16:creationId xmlns:a16="http://schemas.microsoft.com/office/drawing/2014/main" id="{B5223CEF-F370-6443-86B6-7C6D4004F0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38444" y="3754718"/>
            <a:ext cx="1166160" cy="1166160"/>
          </a:xfrm>
          <a:custGeom>
            <a:avLst/>
            <a:gdLst>
              <a:gd name="T0" fmla="*/ 80304 w 291288"/>
              <a:gd name="T1" fmla="*/ 256446 h 291739"/>
              <a:gd name="T2" fmla="*/ 75895 w 291288"/>
              <a:gd name="T3" fmla="*/ 285182 h 291739"/>
              <a:gd name="T4" fmla="*/ 144207 w 291288"/>
              <a:gd name="T5" fmla="*/ 285182 h 291739"/>
              <a:gd name="T6" fmla="*/ 144207 w 291288"/>
              <a:gd name="T7" fmla="*/ 256446 h 291739"/>
              <a:gd name="T8" fmla="*/ 85813 w 291288"/>
              <a:gd name="T9" fmla="*/ 222616 h 291739"/>
              <a:gd name="T10" fmla="*/ 81772 w 291288"/>
              <a:gd name="T11" fmla="*/ 247352 h 291739"/>
              <a:gd name="T12" fmla="*/ 148614 w 291288"/>
              <a:gd name="T13" fmla="*/ 247352 h 291739"/>
              <a:gd name="T14" fmla="*/ 153020 w 291288"/>
              <a:gd name="T15" fmla="*/ 252081 h 291739"/>
              <a:gd name="T16" fmla="*/ 153020 w 291288"/>
              <a:gd name="T17" fmla="*/ 285182 h 291739"/>
              <a:gd name="T18" fmla="*/ 273483 w 291288"/>
              <a:gd name="T19" fmla="*/ 285182 h 291739"/>
              <a:gd name="T20" fmla="*/ 147513 w 291288"/>
              <a:gd name="T21" fmla="*/ 222616 h 291739"/>
              <a:gd name="T22" fmla="*/ 29621 w 291288"/>
              <a:gd name="T23" fmla="*/ 222616 h 291739"/>
              <a:gd name="T24" fmla="*/ 10524 w 291288"/>
              <a:gd name="T25" fmla="*/ 285182 h 291739"/>
              <a:gd name="T26" fmla="*/ 66713 w 291288"/>
              <a:gd name="T27" fmla="*/ 285182 h 291739"/>
              <a:gd name="T28" fmla="*/ 76997 w 291288"/>
              <a:gd name="T29" fmla="*/ 222616 h 291739"/>
              <a:gd name="T30" fmla="*/ 263202 w 291288"/>
              <a:gd name="T31" fmla="*/ 208067 h 291739"/>
              <a:gd name="T32" fmla="*/ 200397 w 291288"/>
              <a:gd name="T33" fmla="*/ 239349 h 291739"/>
              <a:gd name="T34" fmla="*/ 285235 w 291288"/>
              <a:gd name="T35" fmla="*/ 281181 h 291739"/>
              <a:gd name="T36" fmla="*/ 192319 w 291288"/>
              <a:gd name="T37" fmla="*/ 175329 h 291739"/>
              <a:gd name="T38" fmla="*/ 155960 w 291288"/>
              <a:gd name="T39" fmla="*/ 217160 h 291739"/>
              <a:gd name="T40" fmla="*/ 190483 w 291288"/>
              <a:gd name="T41" fmla="*/ 233893 h 291739"/>
              <a:gd name="T42" fmla="*/ 260628 w 291288"/>
              <a:gd name="T43" fmla="*/ 199336 h 291739"/>
              <a:gd name="T44" fmla="*/ 253281 w 291288"/>
              <a:gd name="T45" fmla="*/ 175329 h 291739"/>
              <a:gd name="T46" fmla="*/ 93892 w 291288"/>
              <a:gd name="T47" fmla="*/ 175329 h 291739"/>
              <a:gd name="T48" fmla="*/ 87649 w 291288"/>
              <a:gd name="T49" fmla="*/ 213886 h 291739"/>
              <a:gd name="T50" fmla="*/ 137594 w 291288"/>
              <a:gd name="T51" fmla="*/ 213886 h 291739"/>
              <a:gd name="T52" fmla="*/ 104910 w 291288"/>
              <a:gd name="T53" fmla="*/ 175329 h 291739"/>
              <a:gd name="T54" fmla="*/ 43943 w 291288"/>
              <a:gd name="T55" fmla="*/ 175329 h 291739"/>
              <a:gd name="T56" fmla="*/ 32191 w 291288"/>
              <a:gd name="T57" fmla="*/ 213886 h 291739"/>
              <a:gd name="T58" fmla="*/ 78468 w 291288"/>
              <a:gd name="T59" fmla="*/ 213886 h 291739"/>
              <a:gd name="T60" fmla="*/ 84711 w 291288"/>
              <a:gd name="T61" fmla="*/ 175329 h 291739"/>
              <a:gd name="T62" fmla="*/ 148614 w 291288"/>
              <a:gd name="T63" fmla="*/ 51969 h 291739"/>
              <a:gd name="T64" fmla="*/ 117485 w 291288"/>
              <a:gd name="T65" fmla="*/ 83268 h 291739"/>
              <a:gd name="T66" fmla="*/ 148614 w 291288"/>
              <a:gd name="T67" fmla="*/ 114201 h 291739"/>
              <a:gd name="T68" fmla="*/ 179744 w 291288"/>
              <a:gd name="T69" fmla="*/ 83268 h 291739"/>
              <a:gd name="T70" fmla="*/ 148614 w 291288"/>
              <a:gd name="T71" fmla="*/ 51969 h 291739"/>
              <a:gd name="T72" fmla="*/ 148614 w 291288"/>
              <a:gd name="T73" fmla="*/ 43233 h 291739"/>
              <a:gd name="T74" fmla="*/ 188899 w 291288"/>
              <a:gd name="T75" fmla="*/ 83268 h 291739"/>
              <a:gd name="T76" fmla="*/ 148614 w 291288"/>
              <a:gd name="T77" fmla="*/ 122936 h 291739"/>
              <a:gd name="T78" fmla="*/ 108328 w 291288"/>
              <a:gd name="T79" fmla="*/ 83268 h 291739"/>
              <a:gd name="T80" fmla="*/ 148614 w 291288"/>
              <a:gd name="T81" fmla="*/ 43233 h 291739"/>
              <a:gd name="T82" fmla="*/ 148614 w 291288"/>
              <a:gd name="T83" fmla="*/ 8732 h 291739"/>
              <a:gd name="T84" fmla="*/ 74427 w 291288"/>
              <a:gd name="T85" fmla="*/ 82208 h 291739"/>
              <a:gd name="T86" fmla="*/ 148614 w 291288"/>
              <a:gd name="T87" fmla="*/ 212067 h 291739"/>
              <a:gd name="T88" fmla="*/ 222433 w 291288"/>
              <a:gd name="T89" fmla="*/ 82208 h 291739"/>
              <a:gd name="T90" fmla="*/ 148614 w 291288"/>
              <a:gd name="T91" fmla="*/ 8732 h 291739"/>
              <a:gd name="T92" fmla="*/ 148614 w 291288"/>
              <a:gd name="T93" fmla="*/ 0 h 291739"/>
              <a:gd name="T94" fmla="*/ 231247 w 291288"/>
              <a:gd name="T95" fmla="*/ 82208 h 291739"/>
              <a:gd name="T96" fmla="*/ 198193 w 291288"/>
              <a:gd name="T97" fmla="*/ 166234 h 291739"/>
              <a:gd name="T98" fmla="*/ 256586 w 291288"/>
              <a:gd name="T99" fmla="*/ 166234 h 291739"/>
              <a:gd name="T100" fmla="*/ 260628 w 291288"/>
              <a:gd name="T101" fmla="*/ 169508 h 291739"/>
              <a:gd name="T102" fmla="*/ 296620 w 291288"/>
              <a:gd name="T103" fmla="*/ 288092 h 291739"/>
              <a:gd name="T104" fmla="*/ 296253 w 291288"/>
              <a:gd name="T105" fmla="*/ 292457 h 291739"/>
              <a:gd name="T106" fmla="*/ 292580 w 291288"/>
              <a:gd name="T107" fmla="*/ 294275 h 291739"/>
              <a:gd name="T108" fmla="*/ 4282 w 291288"/>
              <a:gd name="T109" fmla="*/ 294275 h 291739"/>
              <a:gd name="T110" fmla="*/ 610 w 291288"/>
              <a:gd name="T111" fmla="*/ 292457 h 291739"/>
              <a:gd name="T112" fmla="*/ 243 w 291288"/>
              <a:gd name="T113" fmla="*/ 288092 h 291739"/>
              <a:gd name="T114" fmla="*/ 36232 w 291288"/>
              <a:gd name="T115" fmla="*/ 169508 h 291739"/>
              <a:gd name="T116" fmla="*/ 40639 w 291288"/>
              <a:gd name="T117" fmla="*/ 166234 h 291739"/>
              <a:gd name="T118" fmla="*/ 98298 w 291288"/>
              <a:gd name="T119" fmla="*/ 166234 h 291739"/>
              <a:gd name="T120" fmla="*/ 65612 w 291288"/>
              <a:gd name="T121" fmla="*/ 82208 h 291739"/>
              <a:gd name="T122" fmla="*/ 148614 w 291288"/>
              <a:gd name="T123" fmla="*/ 0 h 29173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1288" h="291739">
                <a:moveTo>
                  <a:pt x="78754" y="254235"/>
                </a:moveTo>
                <a:lnTo>
                  <a:pt x="74431" y="282724"/>
                </a:lnTo>
                <a:lnTo>
                  <a:pt x="141424" y="282724"/>
                </a:lnTo>
                <a:lnTo>
                  <a:pt x="141424" y="254235"/>
                </a:lnTo>
                <a:lnTo>
                  <a:pt x="78754" y="254235"/>
                </a:lnTo>
                <a:close/>
                <a:moveTo>
                  <a:pt x="84156" y="220698"/>
                </a:moveTo>
                <a:lnTo>
                  <a:pt x="80194" y="245220"/>
                </a:lnTo>
                <a:lnTo>
                  <a:pt x="145746" y="245220"/>
                </a:lnTo>
                <a:cubicBezTo>
                  <a:pt x="147907" y="245220"/>
                  <a:pt x="150068" y="247384"/>
                  <a:pt x="150068" y="249908"/>
                </a:cubicBezTo>
                <a:lnTo>
                  <a:pt x="150068" y="282724"/>
                </a:lnTo>
                <a:lnTo>
                  <a:pt x="268205" y="282724"/>
                </a:lnTo>
                <a:lnTo>
                  <a:pt x="144666" y="220698"/>
                </a:lnTo>
                <a:lnTo>
                  <a:pt x="84156" y="220698"/>
                </a:lnTo>
                <a:close/>
                <a:moveTo>
                  <a:pt x="29050" y="220698"/>
                </a:moveTo>
                <a:lnTo>
                  <a:pt x="10321" y="282724"/>
                </a:lnTo>
                <a:lnTo>
                  <a:pt x="65427" y="282724"/>
                </a:lnTo>
                <a:lnTo>
                  <a:pt x="75512" y="220698"/>
                </a:lnTo>
                <a:lnTo>
                  <a:pt x="29050" y="220698"/>
                </a:lnTo>
                <a:close/>
                <a:moveTo>
                  <a:pt x="258120" y="206273"/>
                </a:moveTo>
                <a:lnTo>
                  <a:pt x="196530" y="237286"/>
                </a:lnTo>
                <a:lnTo>
                  <a:pt x="279730" y="278757"/>
                </a:lnTo>
                <a:lnTo>
                  <a:pt x="258120" y="206273"/>
                </a:lnTo>
                <a:close/>
                <a:moveTo>
                  <a:pt x="188607" y="173818"/>
                </a:moveTo>
                <a:cubicBezTo>
                  <a:pt x="174200" y="192930"/>
                  <a:pt x="160153" y="208076"/>
                  <a:pt x="152950" y="215289"/>
                </a:cubicBezTo>
                <a:lnTo>
                  <a:pt x="186806" y="231877"/>
                </a:lnTo>
                <a:lnTo>
                  <a:pt x="255599" y="197618"/>
                </a:lnTo>
                <a:lnTo>
                  <a:pt x="248395" y="173818"/>
                </a:lnTo>
                <a:lnTo>
                  <a:pt x="188607" y="173818"/>
                </a:lnTo>
                <a:close/>
                <a:moveTo>
                  <a:pt x="92080" y="173818"/>
                </a:moveTo>
                <a:lnTo>
                  <a:pt x="85957" y="212043"/>
                </a:lnTo>
                <a:lnTo>
                  <a:pt x="134941" y="212043"/>
                </a:lnTo>
                <a:cubicBezTo>
                  <a:pt x="127377" y="204109"/>
                  <a:pt x="115131" y="190406"/>
                  <a:pt x="102885" y="173818"/>
                </a:cubicBezTo>
                <a:lnTo>
                  <a:pt x="92080" y="173818"/>
                </a:lnTo>
                <a:close/>
                <a:moveTo>
                  <a:pt x="43096" y="173818"/>
                </a:moveTo>
                <a:lnTo>
                  <a:pt x="31571" y="212043"/>
                </a:lnTo>
                <a:lnTo>
                  <a:pt x="76953" y="212043"/>
                </a:lnTo>
                <a:lnTo>
                  <a:pt x="83076" y="173818"/>
                </a:lnTo>
                <a:lnTo>
                  <a:pt x="43096" y="173818"/>
                </a:lnTo>
                <a:close/>
                <a:moveTo>
                  <a:pt x="145746" y="51521"/>
                </a:moveTo>
                <a:cubicBezTo>
                  <a:pt x="128866" y="51521"/>
                  <a:pt x="115217" y="65592"/>
                  <a:pt x="115217" y="82550"/>
                </a:cubicBezTo>
                <a:cubicBezTo>
                  <a:pt x="115217" y="99507"/>
                  <a:pt x="128866" y="113217"/>
                  <a:pt x="145746" y="113217"/>
                </a:cubicBezTo>
                <a:cubicBezTo>
                  <a:pt x="162627" y="113217"/>
                  <a:pt x="176275" y="99507"/>
                  <a:pt x="176275" y="82550"/>
                </a:cubicBezTo>
                <a:cubicBezTo>
                  <a:pt x="176275" y="65592"/>
                  <a:pt x="162627" y="51521"/>
                  <a:pt x="145746" y="51521"/>
                </a:cubicBezTo>
                <a:close/>
                <a:moveTo>
                  <a:pt x="145746" y="42862"/>
                </a:moveTo>
                <a:cubicBezTo>
                  <a:pt x="167296" y="42862"/>
                  <a:pt x="185254" y="60541"/>
                  <a:pt x="185254" y="82550"/>
                </a:cubicBezTo>
                <a:cubicBezTo>
                  <a:pt x="185254" y="104197"/>
                  <a:pt x="167296" y="121876"/>
                  <a:pt x="145746" y="121876"/>
                </a:cubicBezTo>
                <a:cubicBezTo>
                  <a:pt x="123837" y="121876"/>
                  <a:pt x="106238" y="104197"/>
                  <a:pt x="106238" y="82550"/>
                </a:cubicBezTo>
                <a:cubicBezTo>
                  <a:pt x="106238" y="60541"/>
                  <a:pt x="123837" y="42862"/>
                  <a:pt x="145746" y="42862"/>
                </a:cubicBezTo>
                <a:close/>
                <a:moveTo>
                  <a:pt x="145746" y="8655"/>
                </a:moveTo>
                <a:cubicBezTo>
                  <a:pt x="105767" y="8655"/>
                  <a:pt x="72991" y="41471"/>
                  <a:pt x="72991" y="81500"/>
                </a:cubicBezTo>
                <a:cubicBezTo>
                  <a:pt x="72991" y="133428"/>
                  <a:pt x="131339" y="195815"/>
                  <a:pt x="145746" y="210240"/>
                </a:cubicBezTo>
                <a:cubicBezTo>
                  <a:pt x="159793" y="195815"/>
                  <a:pt x="218141" y="133068"/>
                  <a:pt x="218141" y="81500"/>
                </a:cubicBezTo>
                <a:cubicBezTo>
                  <a:pt x="218141" y="41471"/>
                  <a:pt x="185725" y="8655"/>
                  <a:pt x="145746" y="8655"/>
                </a:cubicBezTo>
                <a:close/>
                <a:moveTo>
                  <a:pt x="145746" y="0"/>
                </a:moveTo>
                <a:cubicBezTo>
                  <a:pt x="190408" y="0"/>
                  <a:pt x="226785" y="36422"/>
                  <a:pt x="226785" y="81500"/>
                </a:cubicBezTo>
                <a:cubicBezTo>
                  <a:pt x="226785" y="109628"/>
                  <a:pt x="211658" y="139920"/>
                  <a:pt x="194369" y="164802"/>
                </a:cubicBezTo>
                <a:lnTo>
                  <a:pt x="251637" y="164802"/>
                </a:lnTo>
                <a:cubicBezTo>
                  <a:pt x="253438" y="164802"/>
                  <a:pt x="255239" y="166245"/>
                  <a:pt x="255599" y="168048"/>
                </a:cubicBezTo>
                <a:lnTo>
                  <a:pt x="290896" y="285609"/>
                </a:lnTo>
                <a:cubicBezTo>
                  <a:pt x="291616" y="287051"/>
                  <a:pt x="291256" y="288494"/>
                  <a:pt x="290536" y="289936"/>
                </a:cubicBezTo>
                <a:cubicBezTo>
                  <a:pt x="289455" y="291018"/>
                  <a:pt x="288375" y="291739"/>
                  <a:pt x="286934" y="291739"/>
                </a:cubicBezTo>
                <a:lnTo>
                  <a:pt x="4198" y="291739"/>
                </a:lnTo>
                <a:cubicBezTo>
                  <a:pt x="3117" y="291739"/>
                  <a:pt x="1677" y="291018"/>
                  <a:pt x="596" y="289936"/>
                </a:cubicBezTo>
                <a:cubicBezTo>
                  <a:pt x="-124" y="288494"/>
                  <a:pt x="-124" y="287051"/>
                  <a:pt x="236" y="285609"/>
                </a:cubicBezTo>
                <a:lnTo>
                  <a:pt x="35533" y="168048"/>
                </a:lnTo>
                <a:cubicBezTo>
                  <a:pt x="36253" y="166245"/>
                  <a:pt x="37694" y="164802"/>
                  <a:pt x="39855" y="164802"/>
                </a:cubicBezTo>
                <a:lnTo>
                  <a:pt x="96402" y="164802"/>
                </a:lnTo>
                <a:cubicBezTo>
                  <a:pt x="79834" y="139920"/>
                  <a:pt x="64347" y="109628"/>
                  <a:pt x="64347" y="81500"/>
                </a:cubicBezTo>
                <a:cubicBezTo>
                  <a:pt x="64347" y="36422"/>
                  <a:pt x="100724" y="0"/>
                  <a:pt x="1457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Work Sans Light" pitchFamily="2" charset="77"/>
            </a:endParaRPr>
          </a:p>
        </p:txBody>
      </p:sp>
      <p:sp>
        <p:nvSpPr>
          <p:cNvPr id="12" name="Freeform 965">
            <a:extLst>
              <a:ext uri="{FF2B5EF4-FFF2-40B4-BE49-F238E27FC236}">
                <a16:creationId xmlns:a16="http://schemas.microsoft.com/office/drawing/2014/main" id="{F469F20C-4F01-E142-97EB-CC4203DD94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36647" y="6049742"/>
            <a:ext cx="1166160" cy="1166160"/>
          </a:xfrm>
          <a:custGeom>
            <a:avLst/>
            <a:gdLst>
              <a:gd name="T0" fmla="*/ 17075 w 291740"/>
              <a:gd name="T1" fmla="*/ 286593 h 291379"/>
              <a:gd name="T2" fmla="*/ 232873 w 291740"/>
              <a:gd name="T3" fmla="*/ 251134 h 291379"/>
              <a:gd name="T4" fmla="*/ 124610 w 291740"/>
              <a:gd name="T5" fmla="*/ 254058 h 291379"/>
              <a:gd name="T6" fmla="*/ 177123 w 291740"/>
              <a:gd name="T7" fmla="*/ 212314 h 291379"/>
              <a:gd name="T8" fmla="*/ 229931 w 291740"/>
              <a:gd name="T9" fmla="*/ 216776 h 291379"/>
              <a:gd name="T10" fmla="*/ 177123 w 291740"/>
              <a:gd name="T11" fmla="*/ 221610 h 291379"/>
              <a:gd name="T12" fmla="*/ 177123 w 291740"/>
              <a:gd name="T13" fmla="*/ 212314 h 291379"/>
              <a:gd name="T14" fmla="*/ 206442 w 291740"/>
              <a:gd name="T15" fmla="*/ 180089 h 291379"/>
              <a:gd name="T16" fmla="*/ 206442 w 291740"/>
              <a:gd name="T17" fmla="*/ 189385 h 291379"/>
              <a:gd name="T18" fmla="*/ 172724 w 291740"/>
              <a:gd name="T19" fmla="*/ 184551 h 291379"/>
              <a:gd name="T20" fmla="*/ 177123 w 291740"/>
              <a:gd name="T21" fmla="*/ 146253 h 291379"/>
              <a:gd name="T22" fmla="*/ 229931 w 291740"/>
              <a:gd name="T23" fmla="*/ 151086 h 291379"/>
              <a:gd name="T24" fmla="*/ 177123 w 291740"/>
              <a:gd name="T25" fmla="*/ 155549 h 291379"/>
              <a:gd name="T26" fmla="*/ 177123 w 291740"/>
              <a:gd name="T27" fmla="*/ 146253 h 291379"/>
              <a:gd name="T28" fmla="*/ 252854 w 291740"/>
              <a:gd name="T29" fmla="*/ 154629 h 291379"/>
              <a:gd name="T30" fmla="*/ 240865 w 291740"/>
              <a:gd name="T31" fmla="*/ 246383 h 291379"/>
              <a:gd name="T32" fmla="*/ 284824 w 291740"/>
              <a:gd name="T33" fmla="*/ 128674 h 291379"/>
              <a:gd name="T34" fmla="*/ 9081 w 291740"/>
              <a:gd name="T35" fmla="*/ 281841 h 291379"/>
              <a:gd name="T36" fmla="*/ 91550 w 291740"/>
              <a:gd name="T37" fmla="*/ 195570 h 291379"/>
              <a:gd name="T38" fmla="*/ 90097 w 291740"/>
              <a:gd name="T39" fmla="*/ 123555 h 291379"/>
              <a:gd name="T40" fmla="*/ 100269 w 291740"/>
              <a:gd name="T41" fmla="*/ 220427 h 291379"/>
              <a:gd name="T42" fmla="*/ 148587 w 291740"/>
              <a:gd name="T43" fmla="*/ 220427 h 291379"/>
              <a:gd name="T44" fmla="*/ 90097 w 291740"/>
              <a:gd name="T45" fmla="*/ 123555 h 291379"/>
              <a:gd name="T46" fmla="*/ 43596 w 291740"/>
              <a:gd name="T47" fmla="*/ 143662 h 291379"/>
              <a:gd name="T48" fmla="*/ 91550 w 291740"/>
              <a:gd name="T49" fmla="*/ 183873 h 291379"/>
              <a:gd name="T50" fmla="*/ 67573 w 291740"/>
              <a:gd name="T51" fmla="*/ 123555 h 291379"/>
              <a:gd name="T52" fmla="*/ 225164 w 291740"/>
              <a:gd name="T53" fmla="*/ 114029 h 291379"/>
              <a:gd name="T54" fmla="*/ 225164 w 291740"/>
              <a:gd name="T55" fmla="*/ 123325 h 291379"/>
              <a:gd name="T56" fmla="*/ 172724 w 291740"/>
              <a:gd name="T57" fmla="*/ 118863 h 291379"/>
              <a:gd name="T58" fmla="*/ 252854 w 291740"/>
              <a:gd name="T59" fmla="*/ 95773 h 291379"/>
              <a:gd name="T60" fmla="*/ 282281 w 291740"/>
              <a:gd name="T61" fmla="*/ 119534 h 291379"/>
              <a:gd name="T62" fmla="*/ 177123 w 291740"/>
              <a:gd name="T63" fmla="*/ 80194 h 291379"/>
              <a:gd name="T64" fmla="*/ 229931 w 291740"/>
              <a:gd name="T65" fmla="*/ 85027 h 291379"/>
              <a:gd name="T66" fmla="*/ 177123 w 291740"/>
              <a:gd name="T67" fmla="*/ 89490 h 291379"/>
              <a:gd name="T68" fmla="*/ 177123 w 291740"/>
              <a:gd name="T69" fmla="*/ 80194 h 291379"/>
              <a:gd name="T70" fmla="*/ 157307 w 291740"/>
              <a:gd name="T71" fmla="*/ 220427 h 291379"/>
              <a:gd name="T72" fmla="*/ 220157 w 291740"/>
              <a:gd name="T73" fmla="*/ 244921 h 291379"/>
              <a:gd name="T74" fmla="*/ 244135 w 291740"/>
              <a:gd name="T75" fmla="*/ 56660 h 291379"/>
              <a:gd name="T76" fmla="*/ 147134 w 291740"/>
              <a:gd name="T77" fmla="*/ 10234 h 291379"/>
              <a:gd name="T78" fmla="*/ 35604 w 291740"/>
              <a:gd name="T79" fmla="*/ 138910 h 291379"/>
              <a:gd name="T80" fmla="*/ 148587 w 291740"/>
              <a:gd name="T81" fmla="*/ 114417 h 291379"/>
              <a:gd name="T82" fmla="*/ 152948 w 291740"/>
              <a:gd name="T83" fmla="*/ 47887 h 291379"/>
              <a:gd name="T84" fmla="*/ 147134 w 291740"/>
              <a:gd name="T85" fmla="*/ 10234 h 291379"/>
              <a:gd name="T86" fmla="*/ 150041 w 291740"/>
              <a:gd name="T87" fmla="*/ 1098 h 291379"/>
              <a:gd name="T88" fmla="*/ 248858 w 291740"/>
              <a:gd name="T89" fmla="*/ 47887 h 291379"/>
              <a:gd name="T90" fmla="*/ 252854 w 291740"/>
              <a:gd name="T91" fmla="*/ 84077 h 291379"/>
              <a:gd name="T92" fmla="*/ 293906 w 291740"/>
              <a:gd name="T93" fmla="*/ 119534 h 291379"/>
              <a:gd name="T94" fmla="*/ 289547 w 291740"/>
              <a:gd name="T95" fmla="*/ 295732 h 291379"/>
              <a:gd name="T96" fmla="*/ 0 w 291740"/>
              <a:gd name="T97" fmla="*/ 291345 h 291379"/>
              <a:gd name="T98" fmla="*/ 1815 w 291740"/>
              <a:gd name="T99" fmla="*/ 115880 h 29137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91740" h="291379">
                <a:moveTo>
                  <a:pt x="91236" y="222946"/>
                </a:moveTo>
                <a:lnTo>
                  <a:pt x="16949" y="282375"/>
                </a:lnTo>
                <a:lnTo>
                  <a:pt x="274791" y="282375"/>
                </a:lnTo>
                <a:lnTo>
                  <a:pt x="231156" y="247438"/>
                </a:lnTo>
                <a:cubicBezTo>
                  <a:pt x="227189" y="249239"/>
                  <a:pt x="222862" y="250319"/>
                  <a:pt x="218534" y="250319"/>
                </a:cubicBezTo>
                <a:lnTo>
                  <a:pt x="123691" y="250319"/>
                </a:lnTo>
                <a:cubicBezTo>
                  <a:pt x="107464" y="250319"/>
                  <a:pt x="93760" y="238434"/>
                  <a:pt x="91236" y="222946"/>
                </a:cubicBezTo>
                <a:close/>
                <a:moveTo>
                  <a:pt x="175818" y="209189"/>
                </a:moveTo>
                <a:lnTo>
                  <a:pt x="223504" y="209189"/>
                </a:lnTo>
                <a:cubicBezTo>
                  <a:pt x="226052" y="209189"/>
                  <a:pt x="228236" y="211021"/>
                  <a:pt x="228236" y="213585"/>
                </a:cubicBezTo>
                <a:cubicBezTo>
                  <a:pt x="228236" y="216150"/>
                  <a:pt x="226052" y="218348"/>
                  <a:pt x="223504" y="218348"/>
                </a:cubicBezTo>
                <a:lnTo>
                  <a:pt x="175818" y="218348"/>
                </a:lnTo>
                <a:cubicBezTo>
                  <a:pt x="173634" y="218348"/>
                  <a:pt x="171450" y="216150"/>
                  <a:pt x="171450" y="213585"/>
                </a:cubicBezTo>
                <a:cubicBezTo>
                  <a:pt x="171450" y="211021"/>
                  <a:pt x="173634" y="209189"/>
                  <a:pt x="175818" y="209189"/>
                </a:cubicBezTo>
                <a:close/>
                <a:moveTo>
                  <a:pt x="175723" y="177439"/>
                </a:moveTo>
                <a:lnTo>
                  <a:pt x="204921" y="177439"/>
                </a:lnTo>
                <a:cubicBezTo>
                  <a:pt x="207414" y="177439"/>
                  <a:pt x="209194" y="179271"/>
                  <a:pt x="209194" y="181835"/>
                </a:cubicBezTo>
                <a:cubicBezTo>
                  <a:pt x="209194" y="184399"/>
                  <a:pt x="207414" y="186598"/>
                  <a:pt x="204921" y="186598"/>
                </a:cubicBezTo>
                <a:lnTo>
                  <a:pt x="175723" y="186598"/>
                </a:lnTo>
                <a:cubicBezTo>
                  <a:pt x="173587" y="186598"/>
                  <a:pt x="171450" y="184399"/>
                  <a:pt x="171450" y="181835"/>
                </a:cubicBezTo>
                <a:cubicBezTo>
                  <a:pt x="171450" y="179271"/>
                  <a:pt x="173587" y="177439"/>
                  <a:pt x="175723" y="177439"/>
                </a:cubicBezTo>
                <a:close/>
                <a:moveTo>
                  <a:pt x="175818" y="144101"/>
                </a:moveTo>
                <a:lnTo>
                  <a:pt x="223504" y="144101"/>
                </a:lnTo>
                <a:cubicBezTo>
                  <a:pt x="226052" y="144101"/>
                  <a:pt x="228236" y="146299"/>
                  <a:pt x="228236" y="148863"/>
                </a:cubicBezTo>
                <a:cubicBezTo>
                  <a:pt x="228236" y="151061"/>
                  <a:pt x="226052" y="153260"/>
                  <a:pt x="223504" y="153260"/>
                </a:cubicBezTo>
                <a:lnTo>
                  <a:pt x="175818" y="153260"/>
                </a:lnTo>
                <a:cubicBezTo>
                  <a:pt x="173634" y="153260"/>
                  <a:pt x="171450" y="151061"/>
                  <a:pt x="171450" y="148863"/>
                </a:cubicBezTo>
                <a:cubicBezTo>
                  <a:pt x="171450" y="146299"/>
                  <a:pt x="173634" y="144101"/>
                  <a:pt x="175818" y="144101"/>
                </a:cubicBezTo>
                <a:close/>
                <a:moveTo>
                  <a:pt x="282724" y="126780"/>
                </a:moveTo>
                <a:lnTo>
                  <a:pt x="250990" y="152352"/>
                </a:lnTo>
                <a:lnTo>
                  <a:pt x="250990" y="217183"/>
                </a:lnTo>
                <a:cubicBezTo>
                  <a:pt x="250990" y="227628"/>
                  <a:pt x="246302" y="236633"/>
                  <a:pt x="239090" y="242756"/>
                </a:cubicBezTo>
                <a:lnTo>
                  <a:pt x="282724" y="277692"/>
                </a:lnTo>
                <a:lnTo>
                  <a:pt x="282724" y="126780"/>
                </a:lnTo>
                <a:close/>
                <a:moveTo>
                  <a:pt x="9015" y="126780"/>
                </a:moveTo>
                <a:lnTo>
                  <a:pt x="9015" y="277692"/>
                </a:lnTo>
                <a:lnTo>
                  <a:pt x="90875" y="212141"/>
                </a:lnTo>
                <a:lnTo>
                  <a:pt x="90875" y="192691"/>
                </a:lnTo>
                <a:lnTo>
                  <a:pt x="9015" y="126780"/>
                </a:lnTo>
                <a:close/>
                <a:moveTo>
                  <a:pt x="89433" y="121737"/>
                </a:moveTo>
                <a:cubicBezTo>
                  <a:pt x="95563" y="127500"/>
                  <a:pt x="99530" y="135784"/>
                  <a:pt x="99530" y="145509"/>
                </a:cubicBezTo>
                <a:lnTo>
                  <a:pt x="99530" y="217183"/>
                </a:lnTo>
                <a:cubicBezTo>
                  <a:pt x="99530" y="230870"/>
                  <a:pt x="110349" y="241315"/>
                  <a:pt x="123691" y="241315"/>
                </a:cubicBezTo>
                <a:cubicBezTo>
                  <a:pt x="136674" y="241315"/>
                  <a:pt x="147492" y="230870"/>
                  <a:pt x="147492" y="217183"/>
                </a:cubicBezTo>
                <a:lnTo>
                  <a:pt x="147492" y="121737"/>
                </a:lnTo>
                <a:lnTo>
                  <a:pt x="89433" y="121737"/>
                </a:lnTo>
                <a:close/>
                <a:moveTo>
                  <a:pt x="67075" y="121737"/>
                </a:moveTo>
                <a:cubicBezTo>
                  <a:pt x="55174" y="121737"/>
                  <a:pt x="45438" y="129661"/>
                  <a:pt x="43274" y="141547"/>
                </a:cubicBezTo>
                <a:cubicBezTo>
                  <a:pt x="43274" y="141907"/>
                  <a:pt x="43274" y="142627"/>
                  <a:pt x="42913" y="142988"/>
                </a:cubicBezTo>
                <a:lnTo>
                  <a:pt x="90875" y="181166"/>
                </a:lnTo>
                <a:lnTo>
                  <a:pt x="90875" y="145509"/>
                </a:lnTo>
                <a:cubicBezTo>
                  <a:pt x="90875" y="132543"/>
                  <a:pt x="80057" y="121737"/>
                  <a:pt x="67075" y="121737"/>
                </a:cubicBezTo>
                <a:close/>
                <a:moveTo>
                  <a:pt x="175818" y="112351"/>
                </a:moveTo>
                <a:lnTo>
                  <a:pt x="223504" y="112351"/>
                </a:lnTo>
                <a:cubicBezTo>
                  <a:pt x="226052" y="112351"/>
                  <a:pt x="228236" y="114549"/>
                  <a:pt x="228236" y="117113"/>
                </a:cubicBezTo>
                <a:cubicBezTo>
                  <a:pt x="228236" y="119678"/>
                  <a:pt x="226052" y="121510"/>
                  <a:pt x="223504" y="121510"/>
                </a:cubicBezTo>
                <a:lnTo>
                  <a:pt x="175818" y="121510"/>
                </a:lnTo>
                <a:cubicBezTo>
                  <a:pt x="173634" y="121510"/>
                  <a:pt x="171450" y="119678"/>
                  <a:pt x="171450" y="117113"/>
                </a:cubicBezTo>
                <a:cubicBezTo>
                  <a:pt x="171450" y="114549"/>
                  <a:pt x="173634" y="112351"/>
                  <a:pt x="175818" y="112351"/>
                </a:cubicBezTo>
                <a:close/>
                <a:moveTo>
                  <a:pt x="250990" y="94364"/>
                </a:moveTo>
                <a:lnTo>
                  <a:pt x="250990" y="140827"/>
                </a:lnTo>
                <a:lnTo>
                  <a:pt x="280200" y="117775"/>
                </a:lnTo>
                <a:lnTo>
                  <a:pt x="250990" y="94364"/>
                </a:lnTo>
                <a:close/>
                <a:moveTo>
                  <a:pt x="175818" y="79014"/>
                </a:moveTo>
                <a:lnTo>
                  <a:pt x="223504" y="79014"/>
                </a:lnTo>
                <a:cubicBezTo>
                  <a:pt x="226052" y="79014"/>
                  <a:pt x="228236" y="81212"/>
                  <a:pt x="228236" y="83776"/>
                </a:cubicBezTo>
                <a:cubicBezTo>
                  <a:pt x="228236" y="86341"/>
                  <a:pt x="226052" y="88173"/>
                  <a:pt x="223504" y="88173"/>
                </a:cubicBezTo>
                <a:lnTo>
                  <a:pt x="175818" y="88173"/>
                </a:lnTo>
                <a:cubicBezTo>
                  <a:pt x="173634" y="88173"/>
                  <a:pt x="171450" y="86341"/>
                  <a:pt x="171450" y="83776"/>
                </a:cubicBezTo>
                <a:cubicBezTo>
                  <a:pt x="171450" y="81212"/>
                  <a:pt x="173634" y="79014"/>
                  <a:pt x="175818" y="79014"/>
                </a:cubicBezTo>
                <a:close/>
                <a:moveTo>
                  <a:pt x="156147" y="55826"/>
                </a:moveTo>
                <a:lnTo>
                  <a:pt x="156147" y="217183"/>
                </a:lnTo>
                <a:cubicBezTo>
                  <a:pt x="156147" y="226908"/>
                  <a:pt x="152180" y="235192"/>
                  <a:pt x="145689" y="241315"/>
                </a:cubicBezTo>
                <a:lnTo>
                  <a:pt x="218534" y="241315"/>
                </a:lnTo>
                <a:cubicBezTo>
                  <a:pt x="231517" y="241315"/>
                  <a:pt x="242335" y="230870"/>
                  <a:pt x="242335" y="217183"/>
                </a:cubicBezTo>
                <a:lnTo>
                  <a:pt x="242335" y="55826"/>
                </a:lnTo>
                <a:lnTo>
                  <a:pt x="156147" y="55826"/>
                </a:lnTo>
                <a:close/>
                <a:moveTo>
                  <a:pt x="146050" y="10084"/>
                </a:moveTo>
                <a:lnTo>
                  <a:pt x="11540" y="117775"/>
                </a:lnTo>
                <a:lnTo>
                  <a:pt x="35340" y="136865"/>
                </a:lnTo>
                <a:cubicBezTo>
                  <a:pt x="39307" y="122818"/>
                  <a:pt x="51929" y="112733"/>
                  <a:pt x="67075" y="112733"/>
                </a:cubicBezTo>
                <a:lnTo>
                  <a:pt x="147492" y="112733"/>
                </a:lnTo>
                <a:lnTo>
                  <a:pt x="147492" y="51504"/>
                </a:lnTo>
                <a:cubicBezTo>
                  <a:pt x="147492" y="48983"/>
                  <a:pt x="149295" y="47182"/>
                  <a:pt x="151820" y="47182"/>
                </a:cubicBezTo>
                <a:lnTo>
                  <a:pt x="192209" y="47182"/>
                </a:lnTo>
                <a:lnTo>
                  <a:pt x="146050" y="10084"/>
                </a:lnTo>
                <a:close/>
                <a:moveTo>
                  <a:pt x="143165" y="1080"/>
                </a:moveTo>
                <a:cubicBezTo>
                  <a:pt x="144607" y="-361"/>
                  <a:pt x="147132" y="-361"/>
                  <a:pt x="148935" y="1080"/>
                </a:cubicBezTo>
                <a:lnTo>
                  <a:pt x="206273" y="47182"/>
                </a:lnTo>
                <a:lnTo>
                  <a:pt x="247023" y="47182"/>
                </a:lnTo>
                <a:cubicBezTo>
                  <a:pt x="249187" y="47182"/>
                  <a:pt x="250990" y="48983"/>
                  <a:pt x="250990" y="51504"/>
                </a:cubicBezTo>
                <a:lnTo>
                  <a:pt x="250990" y="82839"/>
                </a:lnTo>
                <a:lnTo>
                  <a:pt x="289937" y="114174"/>
                </a:lnTo>
                <a:cubicBezTo>
                  <a:pt x="291018" y="114894"/>
                  <a:pt x="291740" y="116335"/>
                  <a:pt x="291740" y="117775"/>
                </a:cubicBezTo>
                <a:lnTo>
                  <a:pt x="291740" y="287057"/>
                </a:lnTo>
                <a:cubicBezTo>
                  <a:pt x="291740" y="289218"/>
                  <a:pt x="289937" y="291379"/>
                  <a:pt x="287412" y="291379"/>
                </a:cubicBezTo>
                <a:lnTo>
                  <a:pt x="4688" y="291379"/>
                </a:lnTo>
                <a:cubicBezTo>
                  <a:pt x="2163" y="291379"/>
                  <a:pt x="0" y="289218"/>
                  <a:pt x="0" y="287057"/>
                </a:cubicBezTo>
                <a:lnTo>
                  <a:pt x="0" y="117775"/>
                </a:lnTo>
                <a:cubicBezTo>
                  <a:pt x="0" y="116335"/>
                  <a:pt x="721" y="114894"/>
                  <a:pt x="1803" y="114174"/>
                </a:cubicBezTo>
                <a:lnTo>
                  <a:pt x="143165" y="10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Work Sans Light" pitchFamily="2" charset="77"/>
            </a:endParaRPr>
          </a:p>
        </p:txBody>
      </p:sp>
      <p:sp>
        <p:nvSpPr>
          <p:cNvPr id="13" name="Freeform 1041">
            <a:extLst>
              <a:ext uri="{FF2B5EF4-FFF2-40B4-BE49-F238E27FC236}">
                <a16:creationId xmlns:a16="http://schemas.microsoft.com/office/drawing/2014/main" id="{2319D316-8802-6E4C-8615-82569FFC30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62900" y="8344766"/>
            <a:ext cx="1140810" cy="1134478"/>
          </a:xfrm>
          <a:custGeom>
            <a:avLst/>
            <a:gdLst>
              <a:gd name="T0" fmla="*/ 199697 w 284789"/>
              <a:gd name="T1" fmla="*/ 264512 h 283801"/>
              <a:gd name="T2" fmla="*/ 206314 w 284789"/>
              <a:gd name="T3" fmla="*/ 246685 h 283801"/>
              <a:gd name="T4" fmla="*/ 186966 w 284789"/>
              <a:gd name="T5" fmla="*/ 124970 h 283801"/>
              <a:gd name="T6" fmla="*/ 134183 w 284789"/>
              <a:gd name="T7" fmla="*/ 188563 h 283801"/>
              <a:gd name="T8" fmla="*/ 96794 w 284789"/>
              <a:gd name="T9" fmla="*/ 157666 h 283801"/>
              <a:gd name="T10" fmla="*/ 131249 w 284789"/>
              <a:gd name="T11" fmla="*/ 179582 h 283801"/>
              <a:gd name="T12" fmla="*/ 13709 w 284789"/>
              <a:gd name="T13" fmla="*/ 104438 h 283801"/>
              <a:gd name="T14" fmla="*/ 191611 w 284789"/>
              <a:gd name="T15" fmla="*/ 269241 h 283801"/>
              <a:gd name="T16" fmla="*/ 54876 w 284789"/>
              <a:gd name="T17" fmla="*/ 180473 h 283801"/>
              <a:gd name="T18" fmla="*/ 17017 w 284789"/>
              <a:gd name="T19" fmla="*/ 96435 h 283801"/>
              <a:gd name="T20" fmla="*/ 57816 w 284789"/>
              <a:gd name="T21" fmla="*/ 124447 h 283801"/>
              <a:gd name="T22" fmla="*/ 64434 w 284789"/>
              <a:gd name="T23" fmla="*/ 105894 h 283801"/>
              <a:gd name="T24" fmla="*/ 33742 w 284789"/>
              <a:gd name="T25" fmla="*/ 70513 h 283801"/>
              <a:gd name="T26" fmla="*/ 75827 w 284789"/>
              <a:gd name="T27" fmla="*/ 112078 h 283801"/>
              <a:gd name="T28" fmla="*/ 52671 w 284789"/>
              <a:gd name="T29" fmla="*/ 153916 h 283801"/>
              <a:gd name="T30" fmla="*/ 153751 w 284789"/>
              <a:gd name="T31" fmla="*/ 225221 h 283801"/>
              <a:gd name="T32" fmla="*/ 212562 w 284789"/>
              <a:gd name="T33" fmla="*/ 240137 h 283801"/>
              <a:gd name="T34" fmla="*/ 185729 w 284789"/>
              <a:gd name="T35" fmla="*/ 280518 h 283801"/>
              <a:gd name="T36" fmla="*/ 5255 w 284789"/>
              <a:gd name="T37" fmla="*/ 102254 h 283801"/>
              <a:gd name="T38" fmla="*/ 145134 w 284789"/>
              <a:gd name="T39" fmla="*/ 57588 h 283801"/>
              <a:gd name="T40" fmla="*/ 203836 w 284789"/>
              <a:gd name="T41" fmla="*/ 204394 h 283801"/>
              <a:gd name="T42" fmla="*/ 200513 w 284789"/>
              <a:gd name="T43" fmla="*/ 88761 h 283801"/>
              <a:gd name="T44" fmla="*/ 83848 w 284789"/>
              <a:gd name="T45" fmla="*/ 88761 h 283801"/>
              <a:gd name="T46" fmla="*/ 134872 w 284789"/>
              <a:gd name="T47" fmla="*/ 0 h 283801"/>
              <a:gd name="T48" fmla="*/ 167270 w 284789"/>
              <a:gd name="T49" fmla="*/ 26524 h 283801"/>
              <a:gd name="T50" fmla="*/ 200035 w 284789"/>
              <a:gd name="T51" fmla="*/ 13082 h 283801"/>
              <a:gd name="T52" fmla="*/ 231330 w 284789"/>
              <a:gd name="T53" fmla="*/ 39967 h 283801"/>
              <a:gd name="T54" fmla="*/ 250106 w 284789"/>
              <a:gd name="T55" fmla="*/ 58859 h 283801"/>
              <a:gd name="T56" fmla="*/ 276614 w 284789"/>
              <a:gd name="T57" fmla="*/ 81023 h 283801"/>
              <a:gd name="T58" fmla="*/ 264095 w 284789"/>
              <a:gd name="T59" fmla="*/ 122079 h 283801"/>
              <a:gd name="T60" fmla="*/ 290603 w 284789"/>
              <a:gd name="T61" fmla="*/ 154052 h 283801"/>
              <a:gd name="T62" fmla="*/ 259310 w 284789"/>
              <a:gd name="T63" fmla="*/ 183483 h 283801"/>
              <a:gd name="T64" fmla="*/ 265935 w 284789"/>
              <a:gd name="T65" fmla="*/ 224175 h 283801"/>
              <a:gd name="T66" fmla="*/ 250106 w 284789"/>
              <a:gd name="T67" fmla="*/ 228535 h 283801"/>
              <a:gd name="T68" fmla="*/ 224334 w 284789"/>
              <a:gd name="T69" fmla="*/ 227809 h 283801"/>
              <a:gd name="T70" fmla="*/ 238325 w 284789"/>
              <a:gd name="T71" fmla="*/ 211459 h 283801"/>
              <a:gd name="T72" fmla="*/ 258206 w 284789"/>
              <a:gd name="T73" fmla="*/ 220178 h 283801"/>
              <a:gd name="T74" fmla="*/ 251579 w 284789"/>
              <a:gd name="T75" fmla="*/ 189296 h 283801"/>
              <a:gd name="T76" fmla="*/ 260415 w 284789"/>
              <a:gd name="T77" fmla="*/ 156595 h 283801"/>
              <a:gd name="T78" fmla="*/ 281768 w 284789"/>
              <a:gd name="T79" fmla="*/ 133343 h 283801"/>
              <a:gd name="T80" fmla="*/ 255996 w 284789"/>
              <a:gd name="T81" fmla="*/ 126802 h 283801"/>
              <a:gd name="T82" fmla="*/ 267781 w 284789"/>
              <a:gd name="T83" fmla="*/ 89016 h 283801"/>
              <a:gd name="T84" fmla="*/ 256734 w 284789"/>
              <a:gd name="T85" fmla="*/ 66126 h 283801"/>
              <a:gd name="T86" fmla="*/ 232802 w 284789"/>
              <a:gd name="T87" fmla="*/ 74482 h 283801"/>
              <a:gd name="T88" fmla="*/ 223597 w 284789"/>
              <a:gd name="T89" fmla="*/ 35606 h 283801"/>
              <a:gd name="T90" fmla="*/ 202613 w 284789"/>
              <a:gd name="T91" fmla="*/ 21435 h 283801"/>
              <a:gd name="T92" fmla="*/ 186045 w 284789"/>
              <a:gd name="T93" fmla="*/ 40693 h 283801"/>
              <a:gd name="T94" fmla="*/ 158433 w 284789"/>
              <a:gd name="T95" fmla="*/ 11262 h 283801"/>
              <a:gd name="T96" fmla="*/ 132293 w 284789"/>
              <a:gd name="T97" fmla="*/ 11262 h 283801"/>
              <a:gd name="T98" fmla="*/ 104682 w 284789"/>
              <a:gd name="T99" fmla="*/ 40693 h 283801"/>
              <a:gd name="T100" fmla="*/ 85905 w 284789"/>
              <a:gd name="T101" fmla="*/ 21435 h 283801"/>
              <a:gd name="T102" fmla="*/ 76333 w 284789"/>
              <a:gd name="T103" fmla="*/ 51957 h 283801"/>
              <a:gd name="T104" fmla="*/ 59766 w 284789"/>
              <a:gd name="T105" fmla="*/ 65400 h 283801"/>
              <a:gd name="T106" fmla="*/ 59397 w 284789"/>
              <a:gd name="T107" fmla="*/ 39967 h 283801"/>
              <a:gd name="T108" fmla="*/ 97318 w 284789"/>
              <a:gd name="T109" fmla="*/ 18166 h 283801"/>
              <a:gd name="T110" fmla="*/ 123090 w 284789"/>
              <a:gd name="T111" fmla="*/ 11262 h 283801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84789" h="283801">
                <a:moveTo>
                  <a:pt x="165804" y="220620"/>
                </a:moveTo>
                <a:lnTo>
                  <a:pt x="159680" y="226757"/>
                </a:lnTo>
                <a:lnTo>
                  <a:pt x="195701" y="262500"/>
                </a:lnTo>
                <a:cubicBezTo>
                  <a:pt x="197863" y="260695"/>
                  <a:pt x="200024" y="259251"/>
                  <a:pt x="202185" y="256723"/>
                </a:cubicBezTo>
                <a:cubicBezTo>
                  <a:pt x="203626" y="255279"/>
                  <a:pt x="204707" y="253113"/>
                  <a:pt x="204707" y="250947"/>
                </a:cubicBezTo>
                <a:cubicBezTo>
                  <a:pt x="204707" y="248419"/>
                  <a:pt x="203626" y="245892"/>
                  <a:pt x="202185" y="244809"/>
                </a:cubicBezTo>
                <a:lnTo>
                  <a:pt x="178411" y="220620"/>
                </a:lnTo>
                <a:cubicBezTo>
                  <a:pt x="174809" y="217370"/>
                  <a:pt x="169406" y="217370"/>
                  <a:pt x="165804" y="220620"/>
                </a:cubicBezTo>
                <a:close/>
                <a:moveTo>
                  <a:pt x="183225" y="124020"/>
                </a:moveTo>
                <a:cubicBezTo>
                  <a:pt x="185021" y="122237"/>
                  <a:pt x="187536" y="122237"/>
                  <a:pt x="189332" y="124020"/>
                </a:cubicBezTo>
                <a:cubicBezTo>
                  <a:pt x="191128" y="125803"/>
                  <a:pt x="191128" y="128298"/>
                  <a:pt x="189332" y="130081"/>
                </a:cubicBezTo>
                <a:lnTo>
                  <a:pt x="131498" y="187129"/>
                </a:lnTo>
                <a:cubicBezTo>
                  <a:pt x="130780" y="188199"/>
                  <a:pt x="129702" y="188555"/>
                  <a:pt x="128624" y="188555"/>
                </a:cubicBezTo>
                <a:cubicBezTo>
                  <a:pt x="127547" y="188555"/>
                  <a:pt x="126469" y="188199"/>
                  <a:pt x="125751" y="187129"/>
                </a:cubicBezTo>
                <a:lnTo>
                  <a:pt x="94858" y="156466"/>
                </a:lnTo>
                <a:cubicBezTo>
                  <a:pt x="93062" y="154683"/>
                  <a:pt x="93062" y="152187"/>
                  <a:pt x="94858" y="150761"/>
                </a:cubicBezTo>
                <a:cubicBezTo>
                  <a:pt x="96295" y="148978"/>
                  <a:pt x="98809" y="148978"/>
                  <a:pt x="100606" y="150761"/>
                </a:cubicBezTo>
                <a:lnTo>
                  <a:pt x="128624" y="178216"/>
                </a:lnTo>
                <a:lnTo>
                  <a:pt x="183225" y="124020"/>
                </a:lnTo>
                <a:close/>
                <a:moveTo>
                  <a:pt x="16677" y="95701"/>
                </a:moveTo>
                <a:cubicBezTo>
                  <a:pt x="15596" y="98228"/>
                  <a:pt x="14155" y="100755"/>
                  <a:pt x="13435" y="103644"/>
                </a:cubicBezTo>
                <a:cubicBezTo>
                  <a:pt x="467" y="150578"/>
                  <a:pt x="13435" y="201124"/>
                  <a:pt x="48015" y="235783"/>
                </a:cubicBezTo>
                <a:cubicBezTo>
                  <a:pt x="82235" y="270082"/>
                  <a:pt x="133025" y="283440"/>
                  <a:pt x="179852" y="270443"/>
                </a:cubicBezTo>
                <a:cubicBezTo>
                  <a:pt x="182734" y="269360"/>
                  <a:pt x="185255" y="268276"/>
                  <a:pt x="187777" y="267193"/>
                </a:cubicBezTo>
                <a:lnTo>
                  <a:pt x="153557" y="232895"/>
                </a:lnTo>
                <a:cubicBezTo>
                  <a:pt x="139148" y="244087"/>
                  <a:pt x="117896" y="243004"/>
                  <a:pt x="104568" y="229645"/>
                </a:cubicBezTo>
                <a:lnTo>
                  <a:pt x="53778" y="179100"/>
                </a:lnTo>
                <a:cubicBezTo>
                  <a:pt x="46934" y="172241"/>
                  <a:pt x="42972" y="162854"/>
                  <a:pt x="42972" y="152745"/>
                </a:cubicBezTo>
                <a:cubicBezTo>
                  <a:pt x="42972" y="144441"/>
                  <a:pt x="45854" y="136498"/>
                  <a:pt x="50897" y="129999"/>
                </a:cubicBezTo>
                <a:lnTo>
                  <a:pt x="16677" y="95701"/>
                </a:lnTo>
                <a:close/>
                <a:moveTo>
                  <a:pt x="26763" y="81259"/>
                </a:moveTo>
                <a:cubicBezTo>
                  <a:pt x="24962" y="83426"/>
                  <a:pt x="22800" y="85592"/>
                  <a:pt x="21359" y="87758"/>
                </a:cubicBezTo>
                <a:lnTo>
                  <a:pt x="56660" y="123501"/>
                </a:lnTo>
                <a:lnTo>
                  <a:pt x="63144" y="117363"/>
                </a:lnTo>
                <a:cubicBezTo>
                  <a:pt x="64585" y="115558"/>
                  <a:pt x="65665" y="113392"/>
                  <a:pt x="65665" y="111225"/>
                </a:cubicBezTo>
                <a:cubicBezTo>
                  <a:pt x="65665" y="109059"/>
                  <a:pt x="64585" y="106893"/>
                  <a:pt x="63144" y="105088"/>
                </a:cubicBezTo>
                <a:lnTo>
                  <a:pt x="39370" y="81259"/>
                </a:lnTo>
                <a:cubicBezTo>
                  <a:pt x="35768" y="77649"/>
                  <a:pt x="30365" y="77649"/>
                  <a:pt x="26763" y="81259"/>
                </a:cubicBezTo>
                <a:close/>
                <a:moveTo>
                  <a:pt x="33067" y="69977"/>
                </a:moveTo>
                <a:cubicBezTo>
                  <a:pt x="37569" y="69977"/>
                  <a:pt x="42072" y="71692"/>
                  <a:pt x="45494" y="75122"/>
                </a:cubicBezTo>
                <a:lnTo>
                  <a:pt x="68907" y="98950"/>
                </a:lnTo>
                <a:cubicBezTo>
                  <a:pt x="72509" y="102199"/>
                  <a:pt x="74310" y="106532"/>
                  <a:pt x="74310" y="111225"/>
                </a:cubicBezTo>
                <a:cubicBezTo>
                  <a:pt x="74310" y="115919"/>
                  <a:pt x="72509" y="120251"/>
                  <a:pt x="68907" y="123501"/>
                </a:cubicBezTo>
                <a:lnTo>
                  <a:pt x="59902" y="132888"/>
                </a:lnTo>
                <a:cubicBezTo>
                  <a:pt x="54499" y="138303"/>
                  <a:pt x="51617" y="145163"/>
                  <a:pt x="51617" y="152745"/>
                </a:cubicBezTo>
                <a:cubicBezTo>
                  <a:pt x="51617" y="160326"/>
                  <a:pt x="54499" y="167547"/>
                  <a:pt x="59902" y="172963"/>
                </a:cubicBezTo>
                <a:lnTo>
                  <a:pt x="110692" y="223508"/>
                </a:lnTo>
                <a:cubicBezTo>
                  <a:pt x="121858" y="234700"/>
                  <a:pt x="139509" y="234700"/>
                  <a:pt x="150675" y="223508"/>
                </a:cubicBezTo>
                <a:lnTo>
                  <a:pt x="159680" y="214482"/>
                </a:lnTo>
                <a:cubicBezTo>
                  <a:pt x="166524" y="207622"/>
                  <a:pt x="177691" y="207622"/>
                  <a:pt x="184535" y="214482"/>
                </a:cubicBezTo>
                <a:lnTo>
                  <a:pt x="208309" y="238310"/>
                </a:lnTo>
                <a:cubicBezTo>
                  <a:pt x="211551" y="241560"/>
                  <a:pt x="213352" y="245892"/>
                  <a:pt x="213352" y="250947"/>
                </a:cubicBezTo>
                <a:cubicBezTo>
                  <a:pt x="213352" y="255640"/>
                  <a:pt x="211551" y="259612"/>
                  <a:pt x="208309" y="263222"/>
                </a:cubicBezTo>
                <a:cubicBezTo>
                  <a:pt x="200744" y="270443"/>
                  <a:pt x="191739" y="275858"/>
                  <a:pt x="182013" y="278385"/>
                </a:cubicBezTo>
                <a:cubicBezTo>
                  <a:pt x="169406" y="281996"/>
                  <a:pt x="156438" y="283801"/>
                  <a:pt x="143471" y="283801"/>
                </a:cubicBezTo>
                <a:cubicBezTo>
                  <a:pt x="105649" y="283801"/>
                  <a:pt x="69268" y="268998"/>
                  <a:pt x="41891" y="241560"/>
                </a:cubicBezTo>
                <a:cubicBezTo>
                  <a:pt x="5510" y="205095"/>
                  <a:pt x="-8538" y="151300"/>
                  <a:pt x="5150" y="101477"/>
                </a:cubicBezTo>
                <a:cubicBezTo>
                  <a:pt x="7671" y="91368"/>
                  <a:pt x="13435" y="82342"/>
                  <a:pt x="20639" y="75122"/>
                </a:cubicBezTo>
                <a:cubicBezTo>
                  <a:pt x="24061" y="71692"/>
                  <a:pt x="28564" y="69977"/>
                  <a:pt x="33067" y="69977"/>
                </a:cubicBezTo>
                <a:close/>
                <a:moveTo>
                  <a:pt x="142230" y="57150"/>
                </a:moveTo>
                <a:cubicBezTo>
                  <a:pt x="165024" y="57150"/>
                  <a:pt x="186370" y="66143"/>
                  <a:pt x="202651" y="81971"/>
                </a:cubicBezTo>
                <a:cubicBezTo>
                  <a:pt x="235575" y="115066"/>
                  <a:pt x="235575" y="168666"/>
                  <a:pt x="202651" y="201761"/>
                </a:cubicBezTo>
                <a:cubicBezTo>
                  <a:pt x="201566" y="202481"/>
                  <a:pt x="200480" y="202840"/>
                  <a:pt x="199757" y="202840"/>
                </a:cubicBezTo>
                <a:cubicBezTo>
                  <a:pt x="198671" y="202840"/>
                  <a:pt x="197224" y="202481"/>
                  <a:pt x="196501" y="201761"/>
                </a:cubicBezTo>
                <a:cubicBezTo>
                  <a:pt x="194692" y="199962"/>
                  <a:pt x="194692" y="197085"/>
                  <a:pt x="196501" y="195646"/>
                </a:cubicBezTo>
                <a:cubicBezTo>
                  <a:pt x="226168" y="165788"/>
                  <a:pt x="226168" y="117584"/>
                  <a:pt x="196501" y="88087"/>
                </a:cubicBezTo>
                <a:cubicBezTo>
                  <a:pt x="182028" y="73698"/>
                  <a:pt x="162853" y="65783"/>
                  <a:pt x="142230" y="65783"/>
                </a:cubicBezTo>
                <a:cubicBezTo>
                  <a:pt x="121969" y="65783"/>
                  <a:pt x="102794" y="73698"/>
                  <a:pt x="88322" y="88087"/>
                </a:cubicBezTo>
                <a:cubicBezTo>
                  <a:pt x="86513" y="89526"/>
                  <a:pt x="83618" y="89526"/>
                  <a:pt x="82171" y="88087"/>
                </a:cubicBezTo>
                <a:cubicBezTo>
                  <a:pt x="80362" y="86288"/>
                  <a:pt x="80362" y="83410"/>
                  <a:pt x="82171" y="81971"/>
                </a:cubicBezTo>
                <a:cubicBezTo>
                  <a:pt x="98090" y="66143"/>
                  <a:pt x="119798" y="57150"/>
                  <a:pt x="142230" y="57150"/>
                </a:cubicBezTo>
                <a:close/>
                <a:moveTo>
                  <a:pt x="132172" y="0"/>
                </a:moveTo>
                <a:lnTo>
                  <a:pt x="152738" y="0"/>
                </a:lnTo>
                <a:cubicBezTo>
                  <a:pt x="158871" y="0"/>
                  <a:pt x="163922" y="5048"/>
                  <a:pt x="163922" y="11178"/>
                </a:cubicBezTo>
                <a:lnTo>
                  <a:pt x="163922" y="26321"/>
                </a:lnTo>
                <a:cubicBezTo>
                  <a:pt x="170056" y="27403"/>
                  <a:pt x="175829" y="28845"/>
                  <a:pt x="181962" y="31009"/>
                </a:cubicBezTo>
                <a:lnTo>
                  <a:pt x="189178" y="18028"/>
                </a:lnTo>
                <a:cubicBezTo>
                  <a:pt x="190621" y="15504"/>
                  <a:pt x="193147" y="13702"/>
                  <a:pt x="196033" y="12980"/>
                </a:cubicBezTo>
                <a:cubicBezTo>
                  <a:pt x="198920" y="12259"/>
                  <a:pt x="202167" y="12620"/>
                  <a:pt x="204692" y="14062"/>
                </a:cubicBezTo>
                <a:lnTo>
                  <a:pt x="222371" y="24519"/>
                </a:lnTo>
                <a:cubicBezTo>
                  <a:pt x="228144" y="27403"/>
                  <a:pt x="229587" y="34254"/>
                  <a:pt x="226701" y="39662"/>
                </a:cubicBezTo>
                <a:lnTo>
                  <a:pt x="219124" y="52643"/>
                </a:lnTo>
                <a:cubicBezTo>
                  <a:pt x="224175" y="56609"/>
                  <a:pt x="228144" y="60936"/>
                  <a:pt x="232474" y="65623"/>
                </a:cubicBezTo>
                <a:lnTo>
                  <a:pt x="245102" y="58412"/>
                </a:lnTo>
                <a:cubicBezTo>
                  <a:pt x="247988" y="56970"/>
                  <a:pt x="250874" y="56249"/>
                  <a:pt x="253761" y="56970"/>
                </a:cubicBezTo>
                <a:cubicBezTo>
                  <a:pt x="256647" y="57691"/>
                  <a:pt x="259173" y="59854"/>
                  <a:pt x="260616" y="62378"/>
                </a:cubicBezTo>
                <a:lnTo>
                  <a:pt x="271079" y="80407"/>
                </a:lnTo>
                <a:cubicBezTo>
                  <a:pt x="273965" y="85455"/>
                  <a:pt x="272161" y="92305"/>
                  <a:pt x="266749" y="95550"/>
                </a:cubicBezTo>
                <a:lnTo>
                  <a:pt x="254122" y="103122"/>
                </a:lnTo>
                <a:cubicBezTo>
                  <a:pt x="255926" y="108891"/>
                  <a:pt x="257729" y="114661"/>
                  <a:pt x="258812" y="121151"/>
                </a:cubicBezTo>
                <a:lnTo>
                  <a:pt x="273605" y="121151"/>
                </a:lnTo>
                <a:cubicBezTo>
                  <a:pt x="279738" y="121151"/>
                  <a:pt x="284789" y="125838"/>
                  <a:pt x="284789" y="132328"/>
                </a:cubicBezTo>
                <a:lnTo>
                  <a:pt x="284789" y="152881"/>
                </a:lnTo>
                <a:cubicBezTo>
                  <a:pt x="284789" y="159010"/>
                  <a:pt x="279738" y="164058"/>
                  <a:pt x="273605" y="164058"/>
                </a:cubicBezTo>
                <a:lnTo>
                  <a:pt x="258812" y="164058"/>
                </a:lnTo>
                <a:cubicBezTo>
                  <a:pt x="257729" y="170188"/>
                  <a:pt x="255926" y="175957"/>
                  <a:pt x="254122" y="182087"/>
                </a:cubicBezTo>
                <a:lnTo>
                  <a:pt x="266749" y="189298"/>
                </a:lnTo>
                <a:cubicBezTo>
                  <a:pt x="272161" y="192543"/>
                  <a:pt x="273965" y="199394"/>
                  <a:pt x="271079" y="204803"/>
                </a:cubicBezTo>
                <a:lnTo>
                  <a:pt x="260616" y="222470"/>
                </a:lnTo>
                <a:cubicBezTo>
                  <a:pt x="259173" y="224994"/>
                  <a:pt x="256647" y="227158"/>
                  <a:pt x="253761" y="227879"/>
                </a:cubicBezTo>
                <a:cubicBezTo>
                  <a:pt x="252678" y="228239"/>
                  <a:pt x="251957" y="228239"/>
                  <a:pt x="250874" y="228239"/>
                </a:cubicBezTo>
                <a:cubicBezTo>
                  <a:pt x="249070" y="228239"/>
                  <a:pt x="246906" y="227879"/>
                  <a:pt x="245102" y="226797"/>
                </a:cubicBezTo>
                <a:lnTo>
                  <a:pt x="232474" y="219225"/>
                </a:lnTo>
                <a:cubicBezTo>
                  <a:pt x="230309" y="221389"/>
                  <a:pt x="228144" y="223913"/>
                  <a:pt x="225979" y="226076"/>
                </a:cubicBezTo>
                <a:cubicBezTo>
                  <a:pt x="224536" y="227879"/>
                  <a:pt x="221650" y="227879"/>
                  <a:pt x="219846" y="226076"/>
                </a:cubicBezTo>
                <a:cubicBezTo>
                  <a:pt x="218403" y="224273"/>
                  <a:pt x="218403" y="221389"/>
                  <a:pt x="219846" y="219946"/>
                </a:cubicBezTo>
                <a:cubicBezTo>
                  <a:pt x="222732" y="217062"/>
                  <a:pt x="225619" y="214177"/>
                  <a:pt x="228144" y="210932"/>
                </a:cubicBezTo>
                <a:cubicBezTo>
                  <a:pt x="229227" y="209490"/>
                  <a:pt x="231752" y="208769"/>
                  <a:pt x="233556" y="209851"/>
                </a:cubicBezTo>
                <a:lnTo>
                  <a:pt x="249792" y="219225"/>
                </a:lnTo>
                <a:cubicBezTo>
                  <a:pt x="250514" y="219586"/>
                  <a:pt x="250874" y="219586"/>
                  <a:pt x="251596" y="219586"/>
                </a:cubicBezTo>
                <a:cubicBezTo>
                  <a:pt x="252318" y="219586"/>
                  <a:pt x="252678" y="219225"/>
                  <a:pt x="253039" y="218504"/>
                </a:cubicBezTo>
                <a:lnTo>
                  <a:pt x="263502" y="200476"/>
                </a:lnTo>
                <a:cubicBezTo>
                  <a:pt x="264224" y="199033"/>
                  <a:pt x="263863" y="197591"/>
                  <a:pt x="262420" y="196870"/>
                </a:cubicBezTo>
                <a:lnTo>
                  <a:pt x="246545" y="187856"/>
                </a:lnTo>
                <a:cubicBezTo>
                  <a:pt x="244741" y="186414"/>
                  <a:pt x="243658" y="184250"/>
                  <a:pt x="244741" y="182087"/>
                </a:cubicBezTo>
                <a:cubicBezTo>
                  <a:pt x="247627" y="174875"/>
                  <a:pt x="249792" y="166943"/>
                  <a:pt x="250874" y="159010"/>
                </a:cubicBezTo>
                <a:cubicBezTo>
                  <a:pt x="251235" y="156847"/>
                  <a:pt x="252678" y="155405"/>
                  <a:pt x="255204" y="155405"/>
                </a:cubicBezTo>
                <a:lnTo>
                  <a:pt x="273605" y="155405"/>
                </a:lnTo>
                <a:cubicBezTo>
                  <a:pt x="275048" y="155405"/>
                  <a:pt x="276130" y="154323"/>
                  <a:pt x="276130" y="152881"/>
                </a:cubicBezTo>
                <a:lnTo>
                  <a:pt x="276130" y="132328"/>
                </a:lnTo>
                <a:cubicBezTo>
                  <a:pt x="276130" y="130526"/>
                  <a:pt x="275048" y="129444"/>
                  <a:pt x="273605" y="129444"/>
                </a:cubicBezTo>
                <a:lnTo>
                  <a:pt x="255204" y="129444"/>
                </a:lnTo>
                <a:cubicBezTo>
                  <a:pt x="252678" y="129444"/>
                  <a:pt x="251235" y="128002"/>
                  <a:pt x="250874" y="125838"/>
                </a:cubicBezTo>
                <a:cubicBezTo>
                  <a:pt x="249792" y="117906"/>
                  <a:pt x="247627" y="110334"/>
                  <a:pt x="244741" y="102762"/>
                </a:cubicBezTo>
                <a:cubicBezTo>
                  <a:pt x="243658" y="100598"/>
                  <a:pt x="244741" y="98435"/>
                  <a:pt x="246545" y="97353"/>
                </a:cubicBezTo>
                <a:lnTo>
                  <a:pt x="262420" y="88339"/>
                </a:lnTo>
                <a:cubicBezTo>
                  <a:pt x="263863" y="87257"/>
                  <a:pt x="264224" y="85815"/>
                  <a:pt x="263502" y="84733"/>
                </a:cubicBezTo>
                <a:lnTo>
                  <a:pt x="253039" y="66705"/>
                </a:lnTo>
                <a:cubicBezTo>
                  <a:pt x="252678" y="66344"/>
                  <a:pt x="252318" y="65623"/>
                  <a:pt x="251596" y="65623"/>
                </a:cubicBezTo>
                <a:cubicBezTo>
                  <a:pt x="250874" y="65263"/>
                  <a:pt x="250514" y="65263"/>
                  <a:pt x="249792" y="65623"/>
                </a:cubicBezTo>
                <a:lnTo>
                  <a:pt x="233556" y="74998"/>
                </a:lnTo>
                <a:cubicBezTo>
                  <a:pt x="231752" y="76080"/>
                  <a:pt x="229227" y="75719"/>
                  <a:pt x="228144" y="73916"/>
                </a:cubicBezTo>
                <a:cubicBezTo>
                  <a:pt x="223093" y="67426"/>
                  <a:pt x="217320" y="62018"/>
                  <a:pt x="210826" y="56970"/>
                </a:cubicBezTo>
                <a:cubicBezTo>
                  <a:pt x="209383" y="55888"/>
                  <a:pt x="208661" y="53364"/>
                  <a:pt x="210104" y="51561"/>
                </a:cubicBezTo>
                <a:lnTo>
                  <a:pt x="219124" y="35336"/>
                </a:lnTo>
                <a:cubicBezTo>
                  <a:pt x="219846" y="34254"/>
                  <a:pt x="219485" y="32451"/>
                  <a:pt x="218403" y="31730"/>
                </a:cubicBezTo>
                <a:lnTo>
                  <a:pt x="200363" y="21273"/>
                </a:lnTo>
                <a:cubicBezTo>
                  <a:pt x="199641" y="20913"/>
                  <a:pt x="198920" y="20913"/>
                  <a:pt x="198559" y="21273"/>
                </a:cubicBezTo>
                <a:cubicBezTo>
                  <a:pt x="197837" y="21273"/>
                  <a:pt x="197116" y="21995"/>
                  <a:pt x="196755" y="22716"/>
                </a:cubicBezTo>
                <a:lnTo>
                  <a:pt x="187735" y="38581"/>
                </a:lnTo>
                <a:cubicBezTo>
                  <a:pt x="186653" y="40384"/>
                  <a:pt x="184127" y="41105"/>
                  <a:pt x="182323" y="40384"/>
                </a:cubicBezTo>
                <a:cubicBezTo>
                  <a:pt x="174746" y="37499"/>
                  <a:pt x="166809" y="35336"/>
                  <a:pt x="158871" y="34254"/>
                </a:cubicBezTo>
                <a:cubicBezTo>
                  <a:pt x="156707" y="33893"/>
                  <a:pt x="155263" y="32091"/>
                  <a:pt x="155263" y="29927"/>
                </a:cubicBezTo>
                <a:lnTo>
                  <a:pt x="155263" y="11178"/>
                </a:lnTo>
                <a:cubicBezTo>
                  <a:pt x="155263" y="9735"/>
                  <a:pt x="154181" y="8654"/>
                  <a:pt x="152738" y="8654"/>
                </a:cubicBezTo>
                <a:lnTo>
                  <a:pt x="132172" y="8654"/>
                </a:lnTo>
                <a:cubicBezTo>
                  <a:pt x="130729" y="8654"/>
                  <a:pt x="129647" y="9735"/>
                  <a:pt x="129647" y="11178"/>
                </a:cubicBezTo>
                <a:lnTo>
                  <a:pt x="129647" y="29927"/>
                </a:lnTo>
                <a:cubicBezTo>
                  <a:pt x="129647" y="32091"/>
                  <a:pt x="127843" y="33893"/>
                  <a:pt x="125678" y="34254"/>
                </a:cubicBezTo>
                <a:cubicBezTo>
                  <a:pt x="117741" y="35336"/>
                  <a:pt x="110164" y="37499"/>
                  <a:pt x="102587" y="40384"/>
                </a:cubicBezTo>
                <a:cubicBezTo>
                  <a:pt x="100783" y="41105"/>
                  <a:pt x="98258" y="40384"/>
                  <a:pt x="97536" y="38581"/>
                </a:cubicBezTo>
                <a:lnTo>
                  <a:pt x="87794" y="22716"/>
                </a:lnTo>
                <a:cubicBezTo>
                  <a:pt x="87434" y="21273"/>
                  <a:pt x="85630" y="20913"/>
                  <a:pt x="84186" y="21273"/>
                </a:cubicBezTo>
                <a:lnTo>
                  <a:pt x="66507" y="31730"/>
                </a:lnTo>
                <a:cubicBezTo>
                  <a:pt x="65425" y="32451"/>
                  <a:pt x="65064" y="34254"/>
                  <a:pt x="65425" y="35336"/>
                </a:cubicBezTo>
                <a:lnTo>
                  <a:pt x="74806" y="51561"/>
                </a:lnTo>
                <a:cubicBezTo>
                  <a:pt x="75888" y="53364"/>
                  <a:pt x="75527" y="55888"/>
                  <a:pt x="73723" y="56970"/>
                </a:cubicBezTo>
                <a:cubicBezTo>
                  <a:pt x="70476" y="59494"/>
                  <a:pt x="67590" y="62018"/>
                  <a:pt x="65064" y="64902"/>
                </a:cubicBezTo>
                <a:cubicBezTo>
                  <a:pt x="63260" y="66705"/>
                  <a:pt x="60374" y="66705"/>
                  <a:pt x="58570" y="64902"/>
                </a:cubicBezTo>
                <a:cubicBezTo>
                  <a:pt x="57127" y="63460"/>
                  <a:pt x="57127" y="60575"/>
                  <a:pt x="58570" y="59133"/>
                </a:cubicBezTo>
                <a:cubicBezTo>
                  <a:pt x="60735" y="56970"/>
                  <a:pt x="63260" y="54806"/>
                  <a:pt x="65425" y="52643"/>
                </a:cubicBezTo>
                <a:lnTo>
                  <a:pt x="58209" y="39662"/>
                </a:lnTo>
                <a:cubicBezTo>
                  <a:pt x="54962" y="34254"/>
                  <a:pt x="56766" y="27403"/>
                  <a:pt x="62178" y="24519"/>
                </a:cubicBezTo>
                <a:lnTo>
                  <a:pt x="80218" y="14062"/>
                </a:lnTo>
                <a:cubicBezTo>
                  <a:pt x="85630" y="10817"/>
                  <a:pt x="92485" y="12620"/>
                  <a:pt x="95371" y="18028"/>
                </a:cubicBezTo>
                <a:lnTo>
                  <a:pt x="102948" y="31009"/>
                </a:lnTo>
                <a:cubicBezTo>
                  <a:pt x="108721" y="28845"/>
                  <a:pt x="114854" y="27403"/>
                  <a:pt x="120627" y="26321"/>
                </a:cubicBezTo>
                <a:lnTo>
                  <a:pt x="120627" y="11178"/>
                </a:lnTo>
                <a:cubicBezTo>
                  <a:pt x="120627" y="5048"/>
                  <a:pt x="126039" y="0"/>
                  <a:pt x="132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Work Sans Light" pitchFamily="2" charset="77"/>
            </a:endParaRPr>
          </a:p>
        </p:txBody>
      </p:sp>
      <p:sp>
        <p:nvSpPr>
          <p:cNvPr id="14" name="Freeform 336">
            <a:extLst>
              <a:ext uri="{FF2B5EF4-FFF2-40B4-BE49-F238E27FC236}">
                <a16:creationId xmlns:a16="http://schemas.microsoft.com/office/drawing/2014/main" id="{D014C52E-0D30-D642-A6B6-A9E903D4B7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69012" y="10608108"/>
            <a:ext cx="1134474" cy="1045740"/>
          </a:xfrm>
          <a:custGeom>
            <a:avLst/>
            <a:gdLst>
              <a:gd name="T0" fmla="*/ 2147483646 w 791"/>
              <a:gd name="T1" fmla="*/ 2147483646 h 727"/>
              <a:gd name="T2" fmla="*/ 2147483646 w 791"/>
              <a:gd name="T3" fmla="*/ 2147483646 h 727"/>
              <a:gd name="T4" fmla="*/ 2147483646 w 791"/>
              <a:gd name="T5" fmla="*/ 2147483646 h 727"/>
              <a:gd name="T6" fmla="*/ 2147483646 w 791"/>
              <a:gd name="T7" fmla="*/ 2147483646 h 727"/>
              <a:gd name="T8" fmla="*/ 2147483646 w 791"/>
              <a:gd name="T9" fmla="*/ 2147483646 h 727"/>
              <a:gd name="T10" fmla="*/ 2147483646 w 791"/>
              <a:gd name="T11" fmla="*/ 2147483646 h 727"/>
              <a:gd name="T12" fmla="*/ 2147483646 w 791"/>
              <a:gd name="T13" fmla="*/ 2147483646 h 727"/>
              <a:gd name="T14" fmla="*/ 2147483646 w 791"/>
              <a:gd name="T15" fmla="*/ 2147483646 h 727"/>
              <a:gd name="T16" fmla="*/ 2147483646 w 791"/>
              <a:gd name="T17" fmla="*/ 2147483646 h 727"/>
              <a:gd name="T18" fmla="*/ 2147483646 w 791"/>
              <a:gd name="T19" fmla="*/ 2147483646 h 727"/>
              <a:gd name="T20" fmla="*/ 2147483646 w 791"/>
              <a:gd name="T21" fmla="*/ 2147483646 h 727"/>
              <a:gd name="T22" fmla="*/ 2147483646 w 791"/>
              <a:gd name="T23" fmla="*/ 2147483646 h 727"/>
              <a:gd name="T24" fmla="*/ 2147483646 w 791"/>
              <a:gd name="T25" fmla="*/ 2147483646 h 727"/>
              <a:gd name="T26" fmla="*/ 2147483646 w 791"/>
              <a:gd name="T27" fmla="*/ 2147483646 h 727"/>
              <a:gd name="T28" fmla="*/ 2147483646 w 791"/>
              <a:gd name="T29" fmla="*/ 2147483646 h 727"/>
              <a:gd name="T30" fmla="*/ 2147483646 w 791"/>
              <a:gd name="T31" fmla="*/ 2147483646 h 727"/>
              <a:gd name="T32" fmla="*/ 2147483646 w 791"/>
              <a:gd name="T33" fmla="*/ 2147483646 h 727"/>
              <a:gd name="T34" fmla="*/ 2147483646 w 791"/>
              <a:gd name="T35" fmla="*/ 2147483646 h 727"/>
              <a:gd name="T36" fmla="*/ 2147483646 w 791"/>
              <a:gd name="T37" fmla="*/ 2147483646 h 727"/>
              <a:gd name="T38" fmla="*/ 2147483646 w 791"/>
              <a:gd name="T39" fmla="*/ 2147483646 h 727"/>
              <a:gd name="T40" fmla="*/ 2147483646 w 791"/>
              <a:gd name="T41" fmla="*/ 2147483646 h 727"/>
              <a:gd name="T42" fmla="*/ 2147483646 w 791"/>
              <a:gd name="T43" fmla="*/ 2147483646 h 727"/>
              <a:gd name="T44" fmla="*/ 2147483646 w 791"/>
              <a:gd name="T45" fmla="*/ 2147483646 h 727"/>
              <a:gd name="T46" fmla="*/ 2147483646 w 791"/>
              <a:gd name="T47" fmla="*/ 2147483646 h 727"/>
              <a:gd name="T48" fmla="*/ 2147483646 w 791"/>
              <a:gd name="T49" fmla="*/ 2147483646 h 727"/>
              <a:gd name="T50" fmla="*/ 2147483646 w 791"/>
              <a:gd name="T51" fmla="*/ 2147483646 h 727"/>
              <a:gd name="T52" fmla="*/ 2147483646 w 791"/>
              <a:gd name="T53" fmla="*/ 0 h 727"/>
              <a:gd name="T54" fmla="*/ 2147483646 w 791"/>
              <a:gd name="T55" fmla="*/ 2147483646 h 727"/>
              <a:gd name="T56" fmla="*/ 2147483646 w 791"/>
              <a:gd name="T57" fmla="*/ 2147483646 h 727"/>
              <a:gd name="T58" fmla="*/ 2147483646 w 791"/>
              <a:gd name="T59" fmla="*/ 2147483646 h 727"/>
              <a:gd name="T60" fmla="*/ 2147483646 w 791"/>
              <a:gd name="T61" fmla="*/ 2147483646 h 727"/>
              <a:gd name="T62" fmla="*/ 2147483646 w 791"/>
              <a:gd name="T63" fmla="*/ 2147483646 h 727"/>
              <a:gd name="T64" fmla="*/ 2147483646 w 791"/>
              <a:gd name="T65" fmla="*/ 2147483646 h 727"/>
              <a:gd name="T66" fmla="*/ 2147483646 w 791"/>
              <a:gd name="T67" fmla="*/ 2147483646 h 727"/>
              <a:gd name="T68" fmla="*/ 2147483646 w 791"/>
              <a:gd name="T69" fmla="*/ 2147483646 h 727"/>
              <a:gd name="T70" fmla="*/ 2147483646 w 791"/>
              <a:gd name="T71" fmla="*/ 2147483646 h 727"/>
              <a:gd name="T72" fmla="*/ 2147483646 w 791"/>
              <a:gd name="T73" fmla="*/ 2147483646 h 727"/>
              <a:gd name="T74" fmla="*/ 2147483646 w 791"/>
              <a:gd name="T75" fmla="*/ 2147483646 h 727"/>
              <a:gd name="T76" fmla="*/ 2147483646 w 791"/>
              <a:gd name="T77" fmla="*/ 2147483646 h 727"/>
              <a:gd name="T78" fmla="*/ 2147483646 w 791"/>
              <a:gd name="T79" fmla="*/ 2147483646 h 727"/>
              <a:gd name="T80" fmla="*/ 2147483646 w 791"/>
              <a:gd name="T81" fmla="*/ 2147483646 h 727"/>
              <a:gd name="T82" fmla="*/ 0 w 791"/>
              <a:gd name="T83" fmla="*/ 2147483646 h 727"/>
              <a:gd name="T84" fmla="*/ 2147483646 w 791"/>
              <a:gd name="T85" fmla="*/ 2147483646 h 727"/>
              <a:gd name="T86" fmla="*/ 2147483646 w 791"/>
              <a:gd name="T87" fmla="*/ 2147483646 h 727"/>
              <a:gd name="T88" fmla="*/ 2147483646 w 791"/>
              <a:gd name="T89" fmla="*/ 2147483646 h 72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791" h="727">
                <a:moveTo>
                  <a:pt x="766" y="204"/>
                </a:moveTo>
                <a:lnTo>
                  <a:pt x="465" y="204"/>
                </a:lnTo>
                <a:cubicBezTo>
                  <a:pt x="463" y="204"/>
                  <a:pt x="460" y="205"/>
                  <a:pt x="458" y="206"/>
                </a:cubicBezTo>
                <a:lnTo>
                  <a:pt x="375" y="278"/>
                </a:lnTo>
                <a:lnTo>
                  <a:pt x="375" y="24"/>
                </a:lnTo>
                <a:lnTo>
                  <a:pt x="766" y="24"/>
                </a:lnTo>
                <a:lnTo>
                  <a:pt x="766" y="204"/>
                </a:lnTo>
                <a:close/>
                <a:moveTo>
                  <a:pt x="702" y="351"/>
                </a:moveTo>
                <a:lnTo>
                  <a:pt x="563" y="351"/>
                </a:lnTo>
                <a:cubicBezTo>
                  <a:pt x="561" y="307"/>
                  <a:pt x="550" y="266"/>
                  <a:pt x="535" y="227"/>
                </a:cubicBezTo>
                <a:lnTo>
                  <a:pt x="673" y="227"/>
                </a:lnTo>
                <a:cubicBezTo>
                  <a:pt x="690" y="266"/>
                  <a:pt x="700" y="307"/>
                  <a:pt x="702" y="351"/>
                </a:cubicBezTo>
                <a:close/>
                <a:moveTo>
                  <a:pt x="625" y="578"/>
                </a:moveTo>
                <a:lnTo>
                  <a:pt x="625" y="578"/>
                </a:lnTo>
                <a:cubicBezTo>
                  <a:pt x="595" y="555"/>
                  <a:pt x="561" y="537"/>
                  <a:pt x="525" y="522"/>
                </a:cubicBezTo>
                <a:cubicBezTo>
                  <a:pt x="546" y="478"/>
                  <a:pt x="561" y="428"/>
                  <a:pt x="563" y="375"/>
                </a:cubicBezTo>
                <a:lnTo>
                  <a:pt x="702" y="375"/>
                </a:lnTo>
                <a:cubicBezTo>
                  <a:pt x="699" y="452"/>
                  <a:pt x="671" y="522"/>
                  <a:pt x="625" y="578"/>
                </a:cubicBezTo>
                <a:close/>
                <a:moveTo>
                  <a:pt x="396" y="700"/>
                </a:moveTo>
                <a:lnTo>
                  <a:pt x="396" y="700"/>
                </a:lnTo>
                <a:cubicBezTo>
                  <a:pt x="425" y="671"/>
                  <a:pt x="477" y="616"/>
                  <a:pt x="514" y="544"/>
                </a:cubicBezTo>
                <a:cubicBezTo>
                  <a:pt x="548" y="557"/>
                  <a:pt x="581" y="574"/>
                  <a:pt x="609" y="595"/>
                </a:cubicBezTo>
                <a:cubicBezTo>
                  <a:pt x="555" y="653"/>
                  <a:pt x="480" y="693"/>
                  <a:pt x="396" y="700"/>
                </a:cubicBezTo>
                <a:close/>
                <a:moveTo>
                  <a:pt x="375" y="687"/>
                </a:moveTo>
                <a:lnTo>
                  <a:pt x="375" y="516"/>
                </a:lnTo>
                <a:cubicBezTo>
                  <a:pt x="414" y="517"/>
                  <a:pt x="453" y="523"/>
                  <a:pt x="491" y="536"/>
                </a:cubicBezTo>
                <a:cubicBezTo>
                  <a:pt x="453" y="606"/>
                  <a:pt x="403" y="660"/>
                  <a:pt x="375" y="687"/>
                </a:cubicBezTo>
                <a:close/>
                <a:moveTo>
                  <a:pt x="375" y="375"/>
                </a:moveTo>
                <a:lnTo>
                  <a:pt x="538" y="375"/>
                </a:lnTo>
                <a:cubicBezTo>
                  <a:pt x="537" y="425"/>
                  <a:pt x="522" y="472"/>
                  <a:pt x="502" y="514"/>
                </a:cubicBezTo>
                <a:cubicBezTo>
                  <a:pt x="461" y="501"/>
                  <a:pt x="418" y="493"/>
                  <a:pt x="375" y="492"/>
                </a:cubicBezTo>
                <a:lnTo>
                  <a:pt x="375" y="375"/>
                </a:lnTo>
                <a:close/>
                <a:moveTo>
                  <a:pt x="351" y="492"/>
                </a:moveTo>
                <a:lnTo>
                  <a:pt x="351" y="492"/>
                </a:lnTo>
                <a:cubicBezTo>
                  <a:pt x="308" y="493"/>
                  <a:pt x="265" y="501"/>
                  <a:pt x="224" y="514"/>
                </a:cubicBezTo>
                <a:cubicBezTo>
                  <a:pt x="204" y="472"/>
                  <a:pt x="190" y="425"/>
                  <a:pt x="188" y="375"/>
                </a:cubicBezTo>
                <a:lnTo>
                  <a:pt x="351" y="375"/>
                </a:lnTo>
                <a:lnTo>
                  <a:pt x="351" y="492"/>
                </a:lnTo>
                <a:close/>
                <a:moveTo>
                  <a:pt x="351" y="687"/>
                </a:moveTo>
                <a:lnTo>
                  <a:pt x="351" y="687"/>
                </a:lnTo>
                <a:cubicBezTo>
                  <a:pt x="323" y="660"/>
                  <a:pt x="273" y="606"/>
                  <a:pt x="235" y="536"/>
                </a:cubicBezTo>
                <a:cubicBezTo>
                  <a:pt x="272" y="523"/>
                  <a:pt x="312" y="517"/>
                  <a:pt x="351" y="516"/>
                </a:cubicBezTo>
                <a:lnTo>
                  <a:pt x="351" y="687"/>
                </a:lnTo>
                <a:close/>
                <a:moveTo>
                  <a:pt x="117" y="595"/>
                </a:moveTo>
                <a:lnTo>
                  <a:pt x="117" y="595"/>
                </a:lnTo>
                <a:cubicBezTo>
                  <a:pt x="145" y="574"/>
                  <a:pt x="178" y="557"/>
                  <a:pt x="212" y="544"/>
                </a:cubicBezTo>
                <a:cubicBezTo>
                  <a:pt x="250" y="616"/>
                  <a:pt x="301" y="671"/>
                  <a:pt x="331" y="700"/>
                </a:cubicBezTo>
                <a:cubicBezTo>
                  <a:pt x="246" y="693"/>
                  <a:pt x="171" y="653"/>
                  <a:pt x="117" y="595"/>
                </a:cubicBezTo>
                <a:close/>
                <a:moveTo>
                  <a:pt x="101" y="578"/>
                </a:moveTo>
                <a:lnTo>
                  <a:pt x="101" y="578"/>
                </a:lnTo>
                <a:cubicBezTo>
                  <a:pt x="55" y="522"/>
                  <a:pt x="27" y="452"/>
                  <a:pt x="24" y="375"/>
                </a:cubicBezTo>
                <a:lnTo>
                  <a:pt x="163" y="375"/>
                </a:lnTo>
                <a:cubicBezTo>
                  <a:pt x="165" y="428"/>
                  <a:pt x="180" y="478"/>
                  <a:pt x="201" y="522"/>
                </a:cubicBezTo>
                <a:cubicBezTo>
                  <a:pt x="165" y="537"/>
                  <a:pt x="131" y="555"/>
                  <a:pt x="101" y="578"/>
                </a:cubicBezTo>
                <a:close/>
                <a:moveTo>
                  <a:pt x="100" y="149"/>
                </a:moveTo>
                <a:lnTo>
                  <a:pt x="100" y="149"/>
                </a:lnTo>
                <a:cubicBezTo>
                  <a:pt x="131" y="171"/>
                  <a:pt x="165" y="190"/>
                  <a:pt x="201" y="204"/>
                </a:cubicBezTo>
                <a:cubicBezTo>
                  <a:pt x="181" y="249"/>
                  <a:pt x="165" y="298"/>
                  <a:pt x="163" y="351"/>
                </a:cubicBezTo>
                <a:lnTo>
                  <a:pt x="24" y="351"/>
                </a:lnTo>
                <a:cubicBezTo>
                  <a:pt x="27" y="275"/>
                  <a:pt x="55" y="205"/>
                  <a:pt x="100" y="149"/>
                </a:cubicBezTo>
                <a:close/>
                <a:moveTo>
                  <a:pt x="778" y="0"/>
                </a:moveTo>
                <a:lnTo>
                  <a:pt x="363" y="0"/>
                </a:lnTo>
                <a:cubicBezTo>
                  <a:pt x="356" y="0"/>
                  <a:pt x="351" y="5"/>
                  <a:pt x="351" y="12"/>
                </a:cubicBezTo>
                <a:lnTo>
                  <a:pt x="351" y="305"/>
                </a:lnTo>
                <a:cubicBezTo>
                  <a:pt x="351" y="309"/>
                  <a:pt x="354" y="313"/>
                  <a:pt x="358" y="316"/>
                </a:cubicBezTo>
                <a:cubicBezTo>
                  <a:pt x="360" y="316"/>
                  <a:pt x="362" y="317"/>
                  <a:pt x="363" y="317"/>
                </a:cubicBezTo>
                <a:cubicBezTo>
                  <a:pt x="366" y="317"/>
                  <a:pt x="369" y="316"/>
                  <a:pt x="371" y="314"/>
                </a:cubicBezTo>
                <a:lnTo>
                  <a:pt x="470" y="227"/>
                </a:lnTo>
                <a:lnTo>
                  <a:pt x="508" y="227"/>
                </a:lnTo>
                <a:cubicBezTo>
                  <a:pt x="525" y="266"/>
                  <a:pt x="537" y="307"/>
                  <a:pt x="539" y="351"/>
                </a:cubicBezTo>
                <a:lnTo>
                  <a:pt x="188" y="351"/>
                </a:lnTo>
                <a:cubicBezTo>
                  <a:pt x="190" y="302"/>
                  <a:pt x="204" y="255"/>
                  <a:pt x="224" y="212"/>
                </a:cubicBezTo>
                <a:cubicBezTo>
                  <a:pt x="253" y="222"/>
                  <a:pt x="284" y="229"/>
                  <a:pt x="315" y="232"/>
                </a:cubicBezTo>
                <a:lnTo>
                  <a:pt x="316" y="232"/>
                </a:lnTo>
                <a:cubicBezTo>
                  <a:pt x="322" y="232"/>
                  <a:pt x="327" y="227"/>
                  <a:pt x="328" y="222"/>
                </a:cubicBezTo>
                <a:cubicBezTo>
                  <a:pt x="329" y="215"/>
                  <a:pt x="324" y="209"/>
                  <a:pt x="317" y="209"/>
                </a:cubicBezTo>
                <a:cubicBezTo>
                  <a:pt x="289" y="205"/>
                  <a:pt x="262" y="199"/>
                  <a:pt x="235" y="191"/>
                </a:cubicBezTo>
                <a:cubicBezTo>
                  <a:pt x="263" y="138"/>
                  <a:pt x="299" y="94"/>
                  <a:pt x="326" y="65"/>
                </a:cubicBezTo>
                <a:cubicBezTo>
                  <a:pt x="331" y="60"/>
                  <a:pt x="331" y="52"/>
                  <a:pt x="326" y="48"/>
                </a:cubicBezTo>
                <a:cubicBezTo>
                  <a:pt x="321" y="43"/>
                  <a:pt x="313" y="44"/>
                  <a:pt x="309" y="48"/>
                </a:cubicBezTo>
                <a:cubicBezTo>
                  <a:pt x="281" y="79"/>
                  <a:pt x="242" y="125"/>
                  <a:pt x="212" y="183"/>
                </a:cubicBezTo>
                <a:cubicBezTo>
                  <a:pt x="178" y="169"/>
                  <a:pt x="145" y="152"/>
                  <a:pt x="116" y="131"/>
                </a:cubicBezTo>
                <a:cubicBezTo>
                  <a:pt x="160" y="84"/>
                  <a:pt x="216" y="50"/>
                  <a:pt x="281" y="34"/>
                </a:cubicBezTo>
                <a:cubicBezTo>
                  <a:pt x="288" y="33"/>
                  <a:pt x="292" y="26"/>
                  <a:pt x="290" y="20"/>
                </a:cubicBezTo>
                <a:cubicBezTo>
                  <a:pt x="288" y="13"/>
                  <a:pt x="282" y="9"/>
                  <a:pt x="275" y="11"/>
                </a:cubicBezTo>
                <a:cubicBezTo>
                  <a:pt x="113" y="51"/>
                  <a:pt x="0" y="196"/>
                  <a:pt x="0" y="363"/>
                </a:cubicBezTo>
                <a:cubicBezTo>
                  <a:pt x="0" y="563"/>
                  <a:pt x="163" y="726"/>
                  <a:pt x="363" y="726"/>
                </a:cubicBezTo>
                <a:cubicBezTo>
                  <a:pt x="563" y="726"/>
                  <a:pt x="726" y="563"/>
                  <a:pt x="726" y="363"/>
                </a:cubicBezTo>
                <a:cubicBezTo>
                  <a:pt x="726" y="315"/>
                  <a:pt x="716" y="269"/>
                  <a:pt x="699" y="227"/>
                </a:cubicBezTo>
                <a:lnTo>
                  <a:pt x="778" y="227"/>
                </a:lnTo>
                <a:cubicBezTo>
                  <a:pt x="784" y="227"/>
                  <a:pt x="790" y="222"/>
                  <a:pt x="790" y="216"/>
                </a:cubicBezTo>
                <a:lnTo>
                  <a:pt x="790" y="12"/>
                </a:lnTo>
                <a:cubicBezTo>
                  <a:pt x="790" y="5"/>
                  <a:pt x="784" y="0"/>
                  <a:pt x="7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Work Sans Light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1BF589-D15A-BD49-9258-CBA2DC0F4F11}"/>
              </a:ext>
            </a:extLst>
          </p:cNvPr>
          <p:cNvSpPr txBox="1"/>
          <p:nvPr/>
        </p:nvSpPr>
        <p:spPr>
          <a:xfrm>
            <a:off x="10765931" y="3813911"/>
            <a:ext cx="3435556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Work Sans Light" pitchFamily="2" charset="77"/>
                <a:ea typeface="Roboto Condensed Light" panose="02000000000000000000" pitchFamily="2" charset="0"/>
                <a:cs typeface="Poppins" pitchFamily="2" charset="77"/>
              </a:rPr>
              <a:t>1233 Main Street,</a:t>
            </a:r>
          </a:p>
          <a:p>
            <a:r>
              <a:rPr lang="en-US" sz="3200" dirty="0">
                <a:solidFill>
                  <a:schemeClr val="bg1"/>
                </a:solidFill>
                <a:latin typeface="Work Sans Light" pitchFamily="2" charset="77"/>
                <a:ea typeface="Roboto Condensed Light" panose="02000000000000000000" pitchFamily="2" charset="0"/>
                <a:cs typeface="Poppins" pitchFamily="2" charset="77"/>
              </a:rPr>
              <a:t>Los Angeles, CA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877D41-3294-3046-B51E-E1B566F44E47}"/>
              </a:ext>
            </a:extLst>
          </p:cNvPr>
          <p:cNvSpPr txBox="1"/>
          <p:nvPr/>
        </p:nvSpPr>
        <p:spPr>
          <a:xfrm>
            <a:off x="10765931" y="6340432"/>
            <a:ext cx="471154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Work Sans Light" pitchFamily="2" charset="77"/>
                <a:ea typeface="Roboto Condensed Light" panose="02000000000000000000" pitchFamily="2" charset="0"/>
                <a:cs typeface="Poppins" pitchFamily="2" charset="77"/>
              </a:rPr>
              <a:t>info@yourdomain.com</a:t>
            </a:r>
            <a:endParaRPr lang="en-US" sz="3200" dirty="0">
              <a:solidFill>
                <a:schemeClr val="bg1"/>
              </a:solidFill>
              <a:latin typeface="Work Sans Light" pitchFamily="2" charset="77"/>
              <a:ea typeface="Roboto Condensed Light" panose="02000000000000000000" pitchFamily="2" charset="0"/>
              <a:cs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02818-C238-524C-8A5D-4B114BD09FB1}"/>
              </a:ext>
            </a:extLst>
          </p:cNvPr>
          <p:cNvSpPr txBox="1"/>
          <p:nvPr/>
        </p:nvSpPr>
        <p:spPr>
          <a:xfrm>
            <a:off x="10765931" y="8619615"/>
            <a:ext cx="306365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Work Sans Light" pitchFamily="2" charset="77"/>
                <a:ea typeface="Roboto Condensed Light" panose="02000000000000000000" pitchFamily="2" charset="0"/>
                <a:cs typeface="Poppins" pitchFamily="2" charset="77"/>
              </a:rPr>
              <a:t>(333) 234-8655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AD0DC5-F7D9-6246-842C-F5839D8E6809}"/>
              </a:ext>
            </a:extLst>
          </p:cNvPr>
          <p:cNvSpPr txBox="1"/>
          <p:nvPr/>
        </p:nvSpPr>
        <p:spPr>
          <a:xfrm>
            <a:off x="10765931" y="10838588"/>
            <a:ext cx="450796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Work Sans Light" pitchFamily="2" charset="77"/>
                <a:ea typeface="Roboto Condensed Light" panose="02000000000000000000" pitchFamily="2" charset="0"/>
                <a:cs typeface="Poppins" pitchFamily="2" charset="77"/>
              </a:rPr>
              <a:t>www.yourdomain.com</a:t>
            </a:r>
            <a:endParaRPr lang="en-US" sz="3200" dirty="0">
              <a:solidFill>
                <a:schemeClr val="bg1"/>
              </a:solidFill>
              <a:latin typeface="Work Sans Light" pitchFamily="2" charset="77"/>
              <a:ea typeface="Roboto Condensed Light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4070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35DFBDA5-987A-D34C-AE9D-89C1B448E0E4}"/>
              </a:ext>
            </a:extLst>
          </p:cNvPr>
          <p:cNvSpPr/>
          <p:nvPr/>
        </p:nvSpPr>
        <p:spPr>
          <a:xfrm>
            <a:off x="0" y="0"/>
            <a:ext cx="24377650" cy="5800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Work Sans Light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EE2F4-A144-FE41-9A6A-7DE1BF5F7118}"/>
              </a:ext>
            </a:extLst>
          </p:cNvPr>
          <p:cNvSpPr txBox="1"/>
          <p:nvPr/>
        </p:nvSpPr>
        <p:spPr>
          <a:xfrm>
            <a:off x="9804196" y="584503"/>
            <a:ext cx="4769254" cy="120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Merriweather Black" pitchFamily="2" charset="77"/>
                <a:cs typeface="Poppins" pitchFamily="2" charset="77"/>
              </a:rPr>
              <a:t>Our Team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1EDF97-C67E-0D40-9BA7-856B25EBA9CD}"/>
              </a:ext>
            </a:extLst>
          </p:cNvPr>
          <p:cNvSpPr txBox="1"/>
          <p:nvPr/>
        </p:nvSpPr>
        <p:spPr>
          <a:xfrm>
            <a:off x="10156856" y="1743634"/>
            <a:ext cx="4063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/>
                </a:solidFill>
                <a:latin typeface="Work Sans Light" pitchFamily="2" charset="77"/>
                <a:cs typeface="Poppins Light" pitchFamily="2" charset="77"/>
              </a:rPr>
              <a:t>YOUR SUBTITLE HERE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A5B9D8-B652-F540-856C-E17B35580EB9}"/>
              </a:ext>
            </a:extLst>
          </p:cNvPr>
          <p:cNvSpPr txBox="1"/>
          <p:nvPr/>
        </p:nvSpPr>
        <p:spPr>
          <a:xfrm>
            <a:off x="2694922" y="8249924"/>
            <a:ext cx="3340979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Merriweather Black" pitchFamily="2" charset="77"/>
                <a:cs typeface="Poppins" pitchFamily="2" charset="77"/>
              </a:rPr>
              <a:t>Cameron Boyle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186F8AB-3BA6-3B4A-B729-08D8A8C2AFDA}"/>
              </a:ext>
            </a:extLst>
          </p:cNvPr>
          <p:cNvSpPr txBox="1">
            <a:spLocks/>
          </p:cNvSpPr>
          <p:nvPr/>
        </p:nvSpPr>
        <p:spPr>
          <a:xfrm>
            <a:off x="1989368" y="8972775"/>
            <a:ext cx="4752076" cy="96641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23" name="Shape 2859">
            <a:extLst>
              <a:ext uri="{FF2B5EF4-FFF2-40B4-BE49-F238E27FC236}">
                <a16:creationId xmlns:a16="http://schemas.microsoft.com/office/drawing/2014/main" id="{8EF4754B-5A43-BB44-988F-13BB7DF50B66}"/>
              </a:ext>
            </a:extLst>
          </p:cNvPr>
          <p:cNvSpPr>
            <a:spLocks noChangeAspect="1"/>
          </p:cNvSpPr>
          <p:nvPr/>
        </p:nvSpPr>
        <p:spPr>
          <a:xfrm>
            <a:off x="3314907" y="10254904"/>
            <a:ext cx="603040" cy="603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Work Sans Light" pitchFamily="2" charset="77"/>
            </a:endParaRPr>
          </a:p>
        </p:txBody>
      </p:sp>
      <p:sp>
        <p:nvSpPr>
          <p:cNvPr id="24" name="Shape 2865">
            <a:extLst>
              <a:ext uri="{FF2B5EF4-FFF2-40B4-BE49-F238E27FC236}">
                <a16:creationId xmlns:a16="http://schemas.microsoft.com/office/drawing/2014/main" id="{03497294-6EC6-DC45-BC90-14BB38CEC818}"/>
              </a:ext>
            </a:extLst>
          </p:cNvPr>
          <p:cNvSpPr>
            <a:spLocks noChangeAspect="1"/>
          </p:cNvSpPr>
          <p:nvPr/>
        </p:nvSpPr>
        <p:spPr>
          <a:xfrm>
            <a:off x="4065306" y="10253920"/>
            <a:ext cx="603040" cy="603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3430" y="9320"/>
                </a:moveTo>
                <a:cubicBezTo>
                  <a:pt x="11975" y="9320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0"/>
                  <a:pt x="13430" y="9320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0"/>
                </a:lnTo>
                <a:lnTo>
                  <a:pt x="6873" y="9320"/>
                </a:lnTo>
                <a:cubicBezTo>
                  <a:pt x="6873" y="9320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Work Sans Light" pitchFamily="2" charset="77"/>
            </a:endParaRPr>
          </a:p>
        </p:txBody>
      </p:sp>
      <p:sp>
        <p:nvSpPr>
          <p:cNvPr id="25" name="Shape 2860">
            <a:extLst>
              <a:ext uri="{FF2B5EF4-FFF2-40B4-BE49-F238E27FC236}">
                <a16:creationId xmlns:a16="http://schemas.microsoft.com/office/drawing/2014/main" id="{9AF0E2E6-B104-A24A-87A9-A0F5B2F64835}"/>
              </a:ext>
            </a:extLst>
          </p:cNvPr>
          <p:cNvSpPr>
            <a:spLocks noChangeAspect="1"/>
          </p:cNvSpPr>
          <p:nvPr/>
        </p:nvSpPr>
        <p:spPr>
          <a:xfrm>
            <a:off x="4815705" y="10253920"/>
            <a:ext cx="603040" cy="603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Work Sans Ligh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0D19B3-634F-494F-BDCA-7CB5C371163E}"/>
              </a:ext>
            </a:extLst>
          </p:cNvPr>
          <p:cNvSpPr txBox="1"/>
          <p:nvPr/>
        </p:nvSpPr>
        <p:spPr>
          <a:xfrm>
            <a:off x="7785114" y="8249924"/>
            <a:ext cx="3578224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Merriweather Black" pitchFamily="2" charset="77"/>
                <a:cs typeface="Poppins" pitchFamily="2" charset="77"/>
              </a:rPr>
              <a:t>Amelia Santiago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829EB08C-16D0-6C43-B75F-79502AC413F7}"/>
              </a:ext>
            </a:extLst>
          </p:cNvPr>
          <p:cNvSpPr txBox="1">
            <a:spLocks/>
          </p:cNvSpPr>
          <p:nvPr/>
        </p:nvSpPr>
        <p:spPr>
          <a:xfrm>
            <a:off x="7198186" y="8972775"/>
            <a:ext cx="4752076" cy="96641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29" name="Shape 2859">
            <a:extLst>
              <a:ext uri="{FF2B5EF4-FFF2-40B4-BE49-F238E27FC236}">
                <a16:creationId xmlns:a16="http://schemas.microsoft.com/office/drawing/2014/main" id="{C68B8B3D-801A-B24F-8EBD-AD7F4689077A}"/>
              </a:ext>
            </a:extLst>
          </p:cNvPr>
          <p:cNvSpPr>
            <a:spLocks noChangeAspect="1"/>
          </p:cNvSpPr>
          <p:nvPr/>
        </p:nvSpPr>
        <p:spPr>
          <a:xfrm>
            <a:off x="8522305" y="10254904"/>
            <a:ext cx="603040" cy="603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Work Sans Light" pitchFamily="2" charset="77"/>
            </a:endParaRPr>
          </a:p>
        </p:txBody>
      </p:sp>
      <p:sp>
        <p:nvSpPr>
          <p:cNvPr id="30" name="Shape 2865">
            <a:extLst>
              <a:ext uri="{FF2B5EF4-FFF2-40B4-BE49-F238E27FC236}">
                <a16:creationId xmlns:a16="http://schemas.microsoft.com/office/drawing/2014/main" id="{7E3A98F1-6BC8-2E4E-AA4D-BC68EEA44B1E}"/>
              </a:ext>
            </a:extLst>
          </p:cNvPr>
          <p:cNvSpPr>
            <a:spLocks noChangeAspect="1"/>
          </p:cNvSpPr>
          <p:nvPr/>
        </p:nvSpPr>
        <p:spPr>
          <a:xfrm>
            <a:off x="9272704" y="10253920"/>
            <a:ext cx="603040" cy="603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3430" y="9320"/>
                </a:moveTo>
                <a:cubicBezTo>
                  <a:pt x="11975" y="9320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0"/>
                  <a:pt x="13430" y="9320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0"/>
                </a:lnTo>
                <a:lnTo>
                  <a:pt x="6873" y="9320"/>
                </a:lnTo>
                <a:cubicBezTo>
                  <a:pt x="6873" y="9320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Work Sans Light" pitchFamily="2" charset="77"/>
            </a:endParaRPr>
          </a:p>
        </p:txBody>
      </p:sp>
      <p:sp>
        <p:nvSpPr>
          <p:cNvPr id="31" name="Shape 2860">
            <a:extLst>
              <a:ext uri="{FF2B5EF4-FFF2-40B4-BE49-F238E27FC236}">
                <a16:creationId xmlns:a16="http://schemas.microsoft.com/office/drawing/2014/main" id="{8AFE3622-8F6A-4D4C-9718-969C65E91429}"/>
              </a:ext>
            </a:extLst>
          </p:cNvPr>
          <p:cNvSpPr>
            <a:spLocks noChangeAspect="1"/>
          </p:cNvSpPr>
          <p:nvPr/>
        </p:nvSpPr>
        <p:spPr>
          <a:xfrm>
            <a:off x="10023103" y="10253920"/>
            <a:ext cx="603040" cy="603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Work Sans Light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023F61-66E3-DD46-83BF-5267CF9768EB}"/>
              </a:ext>
            </a:extLst>
          </p:cNvPr>
          <p:cNvSpPr txBox="1"/>
          <p:nvPr/>
        </p:nvSpPr>
        <p:spPr>
          <a:xfrm>
            <a:off x="13546968" y="8249924"/>
            <a:ext cx="247215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Merriweather Black" pitchFamily="2" charset="77"/>
                <a:cs typeface="Poppins" pitchFamily="2" charset="77"/>
              </a:rPr>
              <a:t>Renee Diaz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A3F261F5-BCC0-984E-8E01-B1AFD0533FD7}"/>
              </a:ext>
            </a:extLst>
          </p:cNvPr>
          <p:cNvSpPr txBox="1">
            <a:spLocks/>
          </p:cNvSpPr>
          <p:nvPr/>
        </p:nvSpPr>
        <p:spPr>
          <a:xfrm>
            <a:off x="12407004" y="8972775"/>
            <a:ext cx="4752076" cy="96641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35" name="Shape 2859">
            <a:extLst>
              <a:ext uri="{FF2B5EF4-FFF2-40B4-BE49-F238E27FC236}">
                <a16:creationId xmlns:a16="http://schemas.microsoft.com/office/drawing/2014/main" id="{885CF464-E16B-644C-8CEE-BC4D719C65AD}"/>
              </a:ext>
            </a:extLst>
          </p:cNvPr>
          <p:cNvSpPr>
            <a:spLocks noChangeAspect="1"/>
          </p:cNvSpPr>
          <p:nvPr/>
        </p:nvSpPr>
        <p:spPr>
          <a:xfrm>
            <a:off x="13731123" y="10254904"/>
            <a:ext cx="603040" cy="603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Work Sans Light" pitchFamily="2" charset="77"/>
            </a:endParaRPr>
          </a:p>
        </p:txBody>
      </p:sp>
      <p:sp>
        <p:nvSpPr>
          <p:cNvPr id="36" name="Shape 2865">
            <a:extLst>
              <a:ext uri="{FF2B5EF4-FFF2-40B4-BE49-F238E27FC236}">
                <a16:creationId xmlns:a16="http://schemas.microsoft.com/office/drawing/2014/main" id="{EAF9FF1E-3194-B54B-87B6-0190F0619FD0}"/>
              </a:ext>
            </a:extLst>
          </p:cNvPr>
          <p:cNvSpPr>
            <a:spLocks noChangeAspect="1"/>
          </p:cNvSpPr>
          <p:nvPr/>
        </p:nvSpPr>
        <p:spPr>
          <a:xfrm>
            <a:off x="14481522" y="10253920"/>
            <a:ext cx="603040" cy="603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3430" y="9320"/>
                </a:moveTo>
                <a:cubicBezTo>
                  <a:pt x="11975" y="9320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0"/>
                  <a:pt x="13430" y="9320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0"/>
                </a:lnTo>
                <a:lnTo>
                  <a:pt x="6873" y="9320"/>
                </a:lnTo>
                <a:cubicBezTo>
                  <a:pt x="6873" y="9320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Work Sans Light" pitchFamily="2" charset="77"/>
            </a:endParaRPr>
          </a:p>
        </p:txBody>
      </p:sp>
      <p:sp>
        <p:nvSpPr>
          <p:cNvPr id="37" name="Shape 2860">
            <a:extLst>
              <a:ext uri="{FF2B5EF4-FFF2-40B4-BE49-F238E27FC236}">
                <a16:creationId xmlns:a16="http://schemas.microsoft.com/office/drawing/2014/main" id="{CEE234C9-4A7A-9749-A81B-798174D75948}"/>
              </a:ext>
            </a:extLst>
          </p:cNvPr>
          <p:cNvSpPr>
            <a:spLocks noChangeAspect="1"/>
          </p:cNvSpPr>
          <p:nvPr/>
        </p:nvSpPr>
        <p:spPr>
          <a:xfrm>
            <a:off x="15231921" y="10253920"/>
            <a:ext cx="603040" cy="603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Work Sans Light" pitchFamily="2" charset="7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663F62-C93F-B245-96AB-D5ECB39E0134}"/>
              </a:ext>
            </a:extLst>
          </p:cNvPr>
          <p:cNvSpPr txBox="1"/>
          <p:nvPr/>
        </p:nvSpPr>
        <p:spPr>
          <a:xfrm>
            <a:off x="18553356" y="8249924"/>
            <a:ext cx="2917786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Merriweather Black" pitchFamily="2" charset="77"/>
                <a:cs typeface="Poppins" pitchFamily="2" charset="77"/>
              </a:rPr>
              <a:t>Jason Peralta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7BD7B937-BFBC-9A45-9059-B18EF9049B80}"/>
              </a:ext>
            </a:extLst>
          </p:cNvPr>
          <p:cNvSpPr txBox="1">
            <a:spLocks/>
          </p:cNvSpPr>
          <p:nvPr/>
        </p:nvSpPr>
        <p:spPr>
          <a:xfrm>
            <a:off x="17636206" y="8972775"/>
            <a:ext cx="4752076" cy="96641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40" name="Shape 2859">
            <a:extLst>
              <a:ext uri="{FF2B5EF4-FFF2-40B4-BE49-F238E27FC236}">
                <a16:creationId xmlns:a16="http://schemas.microsoft.com/office/drawing/2014/main" id="{B7D6EB90-7C6C-FE45-A423-5E862A738904}"/>
              </a:ext>
            </a:extLst>
          </p:cNvPr>
          <p:cNvSpPr>
            <a:spLocks noChangeAspect="1"/>
          </p:cNvSpPr>
          <p:nvPr/>
        </p:nvSpPr>
        <p:spPr>
          <a:xfrm>
            <a:off x="18960325" y="10254904"/>
            <a:ext cx="603040" cy="603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Work Sans Light" pitchFamily="2" charset="77"/>
            </a:endParaRPr>
          </a:p>
        </p:txBody>
      </p:sp>
      <p:sp>
        <p:nvSpPr>
          <p:cNvPr id="41" name="Shape 2865">
            <a:extLst>
              <a:ext uri="{FF2B5EF4-FFF2-40B4-BE49-F238E27FC236}">
                <a16:creationId xmlns:a16="http://schemas.microsoft.com/office/drawing/2014/main" id="{A5CD060B-8EE6-914C-A846-E55A81621954}"/>
              </a:ext>
            </a:extLst>
          </p:cNvPr>
          <p:cNvSpPr>
            <a:spLocks noChangeAspect="1"/>
          </p:cNvSpPr>
          <p:nvPr/>
        </p:nvSpPr>
        <p:spPr>
          <a:xfrm>
            <a:off x="19710724" y="10253920"/>
            <a:ext cx="603040" cy="603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3430" y="9320"/>
                </a:moveTo>
                <a:cubicBezTo>
                  <a:pt x="11975" y="9320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0"/>
                  <a:pt x="13430" y="9320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0"/>
                </a:lnTo>
                <a:lnTo>
                  <a:pt x="6873" y="9320"/>
                </a:lnTo>
                <a:cubicBezTo>
                  <a:pt x="6873" y="9320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Work Sans Light" pitchFamily="2" charset="77"/>
            </a:endParaRPr>
          </a:p>
        </p:txBody>
      </p:sp>
      <p:sp>
        <p:nvSpPr>
          <p:cNvPr id="42" name="Shape 2860">
            <a:extLst>
              <a:ext uri="{FF2B5EF4-FFF2-40B4-BE49-F238E27FC236}">
                <a16:creationId xmlns:a16="http://schemas.microsoft.com/office/drawing/2014/main" id="{8B61C068-F508-FE4B-9D63-E171FEC22120}"/>
              </a:ext>
            </a:extLst>
          </p:cNvPr>
          <p:cNvSpPr>
            <a:spLocks noChangeAspect="1"/>
          </p:cNvSpPr>
          <p:nvPr/>
        </p:nvSpPr>
        <p:spPr>
          <a:xfrm>
            <a:off x="20461123" y="10253920"/>
            <a:ext cx="603040" cy="603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Work Sans Light" pitchFamily="2" charset="77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68DBDA2-8F9D-D74D-B4FC-360D6C3C9E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CC66D23-4072-F149-B86E-FAD8FA3686A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35364CA-37C4-4E4A-A465-D2BBBFBAFF7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5C756D8-3057-4648-8634-C8DA952FE3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24971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42A64D-1562-DA4D-97BF-341E1207F8DE}"/>
              </a:ext>
            </a:extLst>
          </p:cNvPr>
          <p:cNvSpPr txBox="1"/>
          <p:nvPr/>
        </p:nvSpPr>
        <p:spPr>
          <a:xfrm>
            <a:off x="8964226" y="584503"/>
            <a:ext cx="6449201" cy="120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Merriweather Black" pitchFamily="2" charset="77"/>
                <a:cs typeface="Poppins" pitchFamily="2" charset="77"/>
              </a:rPr>
              <a:t>Our Statistics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7869E-3991-BA45-B95C-2A2DDE34D299}"/>
              </a:ext>
            </a:extLst>
          </p:cNvPr>
          <p:cNvSpPr txBox="1"/>
          <p:nvPr/>
        </p:nvSpPr>
        <p:spPr>
          <a:xfrm>
            <a:off x="10156856" y="1743634"/>
            <a:ext cx="4063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tx1">
                    <a:lumMod val="60000"/>
                    <a:lumOff val="40000"/>
                  </a:schemeClr>
                </a:solidFill>
                <a:latin typeface="Work Sans Light" pitchFamily="2" charset="77"/>
                <a:cs typeface="Poppins Light" pitchFamily="2" charset="77"/>
              </a:rPr>
              <a:t>YOUR SUBTITLE HERE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5ADD49B-B4E9-F04B-9011-B335340D63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3233135"/>
              </p:ext>
            </p:extLst>
          </p:nvPr>
        </p:nvGraphicFramePr>
        <p:xfrm>
          <a:off x="12937067" y="2628901"/>
          <a:ext cx="9919758" cy="1032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0486F68-0F75-5C45-B695-B0888077A82A}"/>
              </a:ext>
            </a:extLst>
          </p:cNvPr>
          <p:cNvSpPr txBox="1"/>
          <p:nvPr/>
        </p:nvSpPr>
        <p:spPr>
          <a:xfrm>
            <a:off x="3474498" y="11230716"/>
            <a:ext cx="177324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erriweather" pitchFamily="2" charset="77"/>
                <a:ea typeface="League Spartan" charset="0"/>
                <a:cs typeface="Poppins" pitchFamily="2" charset="77"/>
              </a:rPr>
              <a:t>Success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1C7309B-99C5-3B45-AE50-5013D3253DEA}"/>
              </a:ext>
            </a:extLst>
          </p:cNvPr>
          <p:cNvSpPr txBox="1">
            <a:spLocks/>
          </p:cNvSpPr>
          <p:nvPr/>
        </p:nvSpPr>
        <p:spPr>
          <a:xfrm>
            <a:off x="3474498" y="11850902"/>
            <a:ext cx="7719042" cy="96641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4B860C-0629-5142-9E72-30540745FDA1}"/>
              </a:ext>
            </a:extLst>
          </p:cNvPr>
          <p:cNvSpPr txBox="1"/>
          <p:nvPr/>
        </p:nvSpPr>
        <p:spPr>
          <a:xfrm>
            <a:off x="3474498" y="2710890"/>
            <a:ext cx="211788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erriweather" pitchFamily="2" charset="77"/>
                <a:ea typeface="League Spartan" charset="0"/>
                <a:cs typeface="Poppins" pitchFamily="2" charset="77"/>
              </a:rPr>
              <a:t>Structure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A3034A8-39C0-AA42-9660-E3F68BE0EBA0}"/>
              </a:ext>
            </a:extLst>
          </p:cNvPr>
          <p:cNvSpPr txBox="1">
            <a:spLocks/>
          </p:cNvSpPr>
          <p:nvPr/>
        </p:nvSpPr>
        <p:spPr>
          <a:xfrm>
            <a:off x="3474498" y="3331076"/>
            <a:ext cx="7719042" cy="96641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AAE8DC-8883-A24B-9B22-9D03454F838F}"/>
              </a:ext>
            </a:extLst>
          </p:cNvPr>
          <p:cNvSpPr txBox="1"/>
          <p:nvPr/>
        </p:nvSpPr>
        <p:spPr>
          <a:xfrm>
            <a:off x="3474498" y="5550079"/>
            <a:ext cx="225414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erriweather" pitchFamily="2" charset="77"/>
                <a:ea typeface="League Spartan" charset="0"/>
                <a:cs typeface="Poppins" pitchFamily="2" charset="77"/>
              </a:rPr>
              <a:t>Strategies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FD08731-1D8E-7141-B509-2118733ED6D2}"/>
              </a:ext>
            </a:extLst>
          </p:cNvPr>
          <p:cNvSpPr txBox="1">
            <a:spLocks/>
          </p:cNvSpPr>
          <p:nvPr/>
        </p:nvSpPr>
        <p:spPr>
          <a:xfrm>
            <a:off x="3474498" y="6170265"/>
            <a:ext cx="7719042" cy="96641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7A4912-F5A3-FB42-9289-1B3E432E93FA}"/>
              </a:ext>
            </a:extLst>
          </p:cNvPr>
          <p:cNvSpPr txBox="1"/>
          <p:nvPr/>
        </p:nvSpPr>
        <p:spPr>
          <a:xfrm>
            <a:off x="3474498" y="8465652"/>
            <a:ext cx="215155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erriweather" pitchFamily="2" charset="77"/>
                <a:ea typeface="League Spartan" charset="0"/>
                <a:cs typeface="Poppins" pitchFamily="2" charset="77"/>
              </a:rPr>
              <a:t>Solutions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572AF0F-A690-F940-9B8B-831E5D83C2D3}"/>
              </a:ext>
            </a:extLst>
          </p:cNvPr>
          <p:cNvSpPr txBox="1">
            <a:spLocks/>
          </p:cNvSpPr>
          <p:nvPr/>
        </p:nvSpPr>
        <p:spPr>
          <a:xfrm>
            <a:off x="3474498" y="9085838"/>
            <a:ext cx="7719042" cy="96641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1" name="Shape 64424">
            <a:extLst>
              <a:ext uri="{FF2B5EF4-FFF2-40B4-BE49-F238E27FC236}">
                <a16:creationId xmlns:a16="http://schemas.microsoft.com/office/drawing/2014/main" id="{BDD5A898-8A48-A341-A3C7-A4A7BD02F140}"/>
              </a:ext>
            </a:extLst>
          </p:cNvPr>
          <p:cNvSpPr/>
          <p:nvPr/>
        </p:nvSpPr>
        <p:spPr>
          <a:xfrm>
            <a:off x="1567314" y="2762316"/>
            <a:ext cx="1428750" cy="1428752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Work Sans Light" pitchFamily="2" charset="77"/>
            </a:endParaRPr>
          </a:p>
        </p:txBody>
      </p:sp>
      <p:sp>
        <p:nvSpPr>
          <p:cNvPr id="32" name="Shape 64424">
            <a:extLst>
              <a:ext uri="{FF2B5EF4-FFF2-40B4-BE49-F238E27FC236}">
                <a16:creationId xmlns:a16="http://schemas.microsoft.com/office/drawing/2014/main" id="{E7B6BC59-C5B3-2845-B68A-6FDA1F1747FA}"/>
              </a:ext>
            </a:extLst>
          </p:cNvPr>
          <p:cNvSpPr/>
          <p:nvPr/>
        </p:nvSpPr>
        <p:spPr>
          <a:xfrm>
            <a:off x="1567314" y="5605331"/>
            <a:ext cx="1428750" cy="1428752"/>
          </a:xfrm>
          <a:prstGeom prst="ellipse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Work Sans Light" pitchFamily="2" charset="77"/>
            </a:endParaRPr>
          </a:p>
        </p:txBody>
      </p:sp>
      <p:sp>
        <p:nvSpPr>
          <p:cNvPr id="33" name="Shape 64424">
            <a:extLst>
              <a:ext uri="{FF2B5EF4-FFF2-40B4-BE49-F238E27FC236}">
                <a16:creationId xmlns:a16="http://schemas.microsoft.com/office/drawing/2014/main" id="{CCE291AA-46FF-2F4D-A960-1F2CC2681D9E}"/>
              </a:ext>
            </a:extLst>
          </p:cNvPr>
          <p:cNvSpPr/>
          <p:nvPr/>
        </p:nvSpPr>
        <p:spPr>
          <a:xfrm>
            <a:off x="1567314" y="8516956"/>
            <a:ext cx="1428750" cy="1428752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Work Sans Light" pitchFamily="2" charset="77"/>
            </a:endParaRPr>
          </a:p>
        </p:txBody>
      </p:sp>
      <p:sp>
        <p:nvSpPr>
          <p:cNvPr id="34" name="Shape 64424">
            <a:extLst>
              <a:ext uri="{FF2B5EF4-FFF2-40B4-BE49-F238E27FC236}">
                <a16:creationId xmlns:a16="http://schemas.microsoft.com/office/drawing/2014/main" id="{2908BB70-5D95-FE41-A8CC-9E799FFF9011}"/>
              </a:ext>
            </a:extLst>
          </p:cNvPr>
          <p:cNvSpPr/>
          <p:nvPr/>
        </p:nvSpPr>
        <p:spPr>
          <a:xfrm>
            <a:off x="1567314" y="11285968"/>
            <a:ext cx="1428750" cy="1428752"/>
          </a:xfrm>
          <a:prstGeom prst="ellipse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Work Sans Light" pitchFamily="2" charset="77"/>
            </a:endParaRPr>
          </a:p>
        </p:txBody>
      </p:sp>
      <p:sp>
        <p:nvSpPr>
          <p:cNvPr id="27" name="Freeform 621">
            <a:extLst>
              <a:ext uri="{FF2B5EF4-FFF2-40B4-BE49-F238E27FC236}">
                <a16:creationId xmlns:a16="http://schemas.microsoft.com/office/drawing/2014/main" id="{1DEC99F0-72CC-9540-BD63-71D747F81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849" y="11635950"/>
            <a:ext cx="730748" cy="728788"/>
          </a:xfrm>
          <a:custGeom>
            <a:avLst/>
            <a:gdLst>
              <a:gd name="T0" fmla="*/ 568764 w 307308"/>
              <a:gd name="T1" fmla="*/ 533332 h 306027"/>
              <a:gd name="T2" fmla="*/ 506646 w 307308"/>
              <a:gd name="T3" fmla="*/ 442311 h 306027"/>
              <a:gd name="T4" fmla="*/ 463177 w 307308"/>
              <a:gd name="T5" fmla="*/ 530946 h 306027"/>
              <a:gd name="T6" fmla="*/ 461751 w 307308"/>
              <a:gd name="T7" fmla="*/ 495070 h 306027"/>
              <a:gd name="T8" fmla="*/ 501658 w 307308"/>
              <a:gd name="T9" fmla="*/ 433166 h 306027"/>
              <a:gd name="T10" fmla="*/ 151128 w 307308"/>
              <a:gd name="T11" fmla="*/ 430738 h 306027"/>
              <a:gd name="T12" fmla="*/ 86007 w 307308"/>
              <a:gd name="T13" fmla="*/ 419851 h 306027"/>
              <a:gd name="T14" fmla="*/ 380912 w 307308"/>
              <a:gd name="T15" fmla="*/ 401137 h 306027"/>
              <a:gd name="T16" fmla="*/ 236880 w 307308"/>
              <a:gd name="T17" fmla="*/ 415752 h 306027"/>
              <a:gd name="T18" fmla="*/ 150474 w 307308"/>
              <a:gd name="T19" fmla="*/ 358267 h 306027"/>
              <a:gd name="T20" fmla="*/ 83598 w 307308"/>
              <a:gd name="T21" fmla="*/ 375984 h 306027"/>
              <a:gd name="T22" fmla="*/ 150474 w 307308"/>
              <a:gd name="T23" fmla="*/ 358267 h 306027"/>
              <a:gd name="T24" fmla="*/ 531889 w 307308"/>
              <a:gd name="T25" fmla="*/ 353675 h 306027"/>
              <a:gd name="T26" fmla="*/ 229225 w 307308"/>
              <a:gd name="T27" fmla="*/ 353675 h 306027"/>
              <a:gd name="T28" fmla="*/ 158056 w 307308"/>
              <a:gd name="T29" fmla="*/ 309711 h 306027"/>
              <a:gd name="T30" fmla="*/ 72951 w 307308"/>
              <a:gd name="T31" fmla="*/ 314304 h 306027"/>
              <a:gd name="T32" fmla="*/ 236844 w 307308"/>
              <a:gd name="T33" fmla="*/ 287839 h 306027"/>
              <a:gd name="T34" fmla="*/ 322727 w 307308"/>
              <a:gd name="T35" fmla="*/ 302453 h 306027"/>
              <a:gd name="T36" fmla="*/ 236844 w 307308"/>
              <a:gd name="T37" fmla="*/ 287839 h 306027"/>
              <a:gd name="T38" fmla="*/ 151171 w 307308"/>
              <a:gd name="T39" fmla="*/ 259259 h 306027"/>
              <a:gd name="T40" fmla="*/ 69886 w 307308"/>
              <a:gd name="T41" fmla="*/ 256537 h 306027"/>
              <a:gd name="T42" fmla="*/ 236879 w 307308"/>
              <a:gd name="T43" fmla="*/ 229658 h 306027"/>
              <a:gd name="T44" fmla="*/ 524931 w 307308"/>
              <a:gd name="T45" fmla="*/ 244273 h 306027"/>
              <a:gd name="T46" fmla="*/ 236879 w 307308"/>
              <a:gd name="T47" fmla="*/ 229658 h 306027"/>
              <a:gd name="T48" fmla="*/ 151146 w 307308"/>
              <a:gd name="T49" fmla="*/ 200568 h 306027"/>
              <a:gd name="T50" fmla="*/ 66822 w 307308"/>
              <a:gd name="T51" fmla="*/ 197943 h 306027"/>
              <a:gd name="T52" fmla="*/ 236879 w 307308"/>
              <a:gd name="T53" fmla="*/ 171479 h 306027"/>
              <a:gd name="T54" fmla="*/ 524931 w 307308"/>
              <a:gd name="T55" fmla="*/ 186092 h 306027"/>
              <a:gd name="T56" fmla="*/ 236879 w 307308"/>
              <a:gd name="T57" fmla="*/ 171479 h 306027"/>
              <a:gd name="T58" fmla="*/ 151177 w 307308"/>
              <a:gd name="T59" fmla="*/ 142389 h 306027"/>
              <a:gd name="T60" fmla="*/ 70640 w 307308"/>
              <a:gd name="T61" fmla="*/ 133202 h 306027"/>
              <a:gd name="T62" fmla="*/ 439216 w 307308"/>
              <a:gd name="T63" fmla="*/ 116361 h 306027"/>
              <a:gd name="T64" fmla="*/ 324972 w 307308"/>
              <a:gd name="T65" fmla="*/ 130941 h 306027"/>
              <a:gd name="T66" fmla="*/ 188714 w 307308"/>
              <a:gd name="T67" fmla="*/ 72073 h 306027"/>
              <a:gd name="T68" fmla="*/ 521347 w 307308"/>
              <a:gd name="T69" fmla="*/ 525690 h 306027"/>
              <a:gd name="T70" fmla="*/ 579224 w 307308"/>
              <a:gd name="T71" fmla="*/ 72073 h 306027"/>
              <a:gd name="T72" fmla="*/ 586198 w 307308"/>
              <a:gd name="T73" fmla="*/ 58179 h 306027"/>
              <a:gd name="T74" fmla="*/ 591080 w 307308"/>
              <a:gd name="T75" fmla="*/ 531247 h 306027"/>
              <a:gd name="T76" fmla="*/ 181740 w 307308"/>
              <a:gd name="T77" fmla="*/ 590294 h 306027"/>
              <a:gd name="T78" fmla="*/ 181740 w 307308"/>
              <a:gd name="T79" fmla="*/ 58179 h 306027"/>
              <a:gd name="T80" fmla="*/ 418512 w 307308"/>
              <a:gd name="T81" fmla="*/ 35378 h 306027"/>
              <a:gd name="T82" fmla="*/ 403221 w 307308"/>
              <a:gd name="T83" fmla="*/ 14567 h 306027"/>
              <a:gd name="T84" fmla="*/ 150926 w 307308"/>
              <a:gd name="T85" fmla="*/ 532045 h 306027"/>
              <a:gd name="T86" fmla="*/ 36246 w 307308"/>
              <a:gd name="T87" fmla="*/ 552856 h 306027"/>
              <a:gd name="T88" fmla="*/ 7055 w 307308"/>
              <a:gd name="T89" fmla="*/ 21503 h 30602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307308" h="306027">
                <a:moveTo>
                  <a:pt x="277322" y="276496"/>
                </a:moveTo>
                <a:lnTo>
                  <a:pt x="277322" y="293422"/>
                </a:lnTo>
                <a:lnTo>
                  <a:pt x="294663" y="276496"/>
                </a:lnTo>
                <a:lnTo>
                  <a:pt x="277322" y="276496"/>
                </a:lnTo>
                <a:close/>
                <a:moveTo>
                  <a:pt x="259897" y="224567"/>
                </a:moveTo>
                <a:cubicBezTo>
                  <a:pt x="262112" y="225296"/>
                  <a:pt x="262850" y="227484"/>
                  <a:pt x="262481" y="229308"/>
                </a:cubicBezTo>
                <a:lnTo>
                  <a:pt x="246975" y="274895"/>
                </a:lnTo>
                <a:cubicBezTo>
                  <a:pt x="246606" y="276353"/>
                  <a:pt x="245129" y="277083"/>
                  <a:pt x="243652" y="277447"/>
                </a:cubicBezTo>
                <a:cubicBezTo>
                  <a:pt x="242176" y="277447"/>
                  <a:pt x="240330" y="276353"/>
                  <a:pt x="239961" y="275259"/>
                </a:cubicBezTo>
                <a:lnTo>
                  <a:pt x="232208" y="260307"/>
                </a:lnTo>
                <a:cubicBezTo>
                  <a:pt x="231469" y="258119"/>
                  <a:pt x="232208" y="255930"/>
                  <a:pt x="234054" y="254836"/>
                </a:cubicBezTo>
                <a:cubicBezTo>
                  <a:pt x="235899" y="253742"/>
                  <a:pt x="238115" y="254836"/>
                  <a:pt x="239222" y="256660"/>
                </a:cubicBezTo>
                <a:lnTo>
                  <a:pt x="242545" y="263589"/>
                </a:lnTo>
                <a:lnTo>
                  <a:pt x="255097" y="227119"/>
                </a:lnTo>
                <a:cubicBezTo>
                  <a:pt x="255466" y="224931"/>
                  <a:pt x="257681" y="223837"/>
                  <a:pt x="259897" y="224567"/>
                </a:cubicBezTo>
                <a:close/>
                <a:moveTo>
                  <a:pt x="77937" y="215900"/>
                </a:moveTo>
                <a:cubicBezTo>
                  <a:pt x="80090" y="215900"/>
                  <a:pt x="81526" y="217311"/>
                  <a:pt x="81885" y="219428"/>
                </a:cubicBezTo>
                <a:cubicBezTo>
                  <a:pt x="81885" y="221545"/>
                  <a:pt x="80449" y="222956"/>
                  <a:pt x="78296" y="223308"/>
                </a:cubicBezTo>
                <a:lnTo>
                  <a:pt x="44917" y="225072"/>
                </a:lnTo>
                <a:cubicBezTo>
                  <a:pt x="42763" y="225072"/>
                  <a:pt x="41328" y="223661"/>
                  <a:pt x="41328" y="221545"/>
                </a:cubicBezTo>
                <a:cubicBezTo>
                  <a:pt x="40969" y="219428"/>
                  <a:pt x="42404" y="217664"/>
                  <a:pt x="44558" y="217664"/>
                </a:cubicBezTo>
                <a:lnTo>
                  <a:pt x="77937" y="215900"/>
                </a:lnTo>
                <a:close/>
                <a:moveTo>
                  <a:pt x="122722" y="207962"/>
                </a:moveTo>
                <a:lnTo>
                  <a:pt x="197341" y="207962"/>
                </a:lnTo>
                <a:cubicBezTo>
                  <a:pt x="199143" y="207962"/>
                  <a:pt x="200946" y="209405"/>
                  <a:pt x="200946" y="211570"/>
                </a:cubicBezTo>
                <a:cubicBezTo>
                  <a:pt x="200946" y="213735"/>
                  <a:pt x="199143" y="215539"/>
                  <a:pt x="197341" y="215539"/>
                </a:cubicBezTo>
                <a:lnTo>
                  <a:pt x="122722" y="215539"/>
                </a:lnTo>
                <a:cubicBezTo>
                  <a:pt x="120559" y="215539"/>
                  <a:pt x="118756" y="213735"/>
                  <a:pt x="118756" y="211570"/>
                </a:cubicBezTo>
                <a:cubicBezTo>
                  <a:pt x="118756" y="209405"/>
                  <a:pt x="120559" y="207962"/>
                  <a:pt x="122722" y="207962"/>
                </a:cubicBezTo>
                <a:close/>
                <a:moveTo>
                  <a:pt x="77957" y="185737"/>
                </a:moveTo>
                <a:cubicBezTo>
                  <a:pt x="80101" y="185737"/>
                  <a:pt x="81529" y="187098"/>
                  <a:pt x="81887" y="189139"/>
                </a:cubicBezTo>
                <a:cubicBezTo>
                  <a:pt x="81887" y="191180"/>
                  <a:pt x="80458" y="192881"/>
                  <a:pt x="78315" y="192881"/>
                </a:cubicBezTo>
                <a:lnTo>
                  <a:pt x="43310" y="194922"/>
                </a:lnTo>
                <a:cubicBezTo>
                  <a:pt x="41524" y="194922"/>
                  <a:pt x="39738" y="193221"/>
                  <a:pt x="39738" y="191520"/>
                </a:cubicBezTo>
                <a:cubicBezTo>
                  <a:pt x="39381" y="189479"/>
                  <a:pt x="41167" y="187778"/>
                  <a:pt x="42953" y="187438"/>
                </a:cubicBezTo>
                <a:lnTo>
                  <a:pt x="77957" y="185737"/>
                </a:lnTo>
                <a:close/>
                <a:moveTo>
                  <a:pt x="122721" y="179387"/>
                </a:moveTo>
                <a:lnTo>
                  <a:pt x="271954" y="179387"/>
                </a:lnTo>
                <a:cubicBezTo>
                  <a:pt x="274117" y="179387"/>
                  <a:pt x="275559" y="181191"/>
                  <a:pt x="275559" y="183356"/>
                </a:cubicBezTo>
                <a:cubicBezTo>
                  <a:pt x="275559" y="185160"/>
                  <a:pt x="274117" y="186964"/>
                  <a:pt x="271954" y="186964"/>
                </a:cubicBezTo>
                <a:lnTo>
                  <a:pt x="122721" y="186964"/>
                </a:lnTo>
                <a:cubicBezTo>
                  <a:pt x="120559" y="186964"/>
                  <a:pt x="118756" y="185160"/>
                  <a:pt x="118756" y="183356"/>
                </a:cubicBezTo>
                <a:cubicBezTo>
                  <a:pt x="118756" y="181191"/>
                  <a:pt x="120559" y="179387"/>
                  <a:pt x="122721" y="179387"/>
                </a:cubicBezTo>
                <a:close/>
                <a:moveTo>
                  <a:pt x="77942" y="157162"/>
                </a:moveTo>
                <a:cubicBezTo>
                  <a:pt x="80451" y="157162"/>
                  <a:pt x="81527" y="158523"/>
                  <a:pt x="81885" y="160564"/>
                </a:cubicBezTo>
                <a:cubicBezTo>
                  <a:pt x="81885" y="162265"/>
                  <a:pt x="80451" y="163965"/>
                  <a:pt x="78301" y="164306"/>
                </a:cubicBezTo>
                <a:lnTo>
                  <a:pt x="41737" y="166347"/>
                </a:lnTo>
                <a:cubicBezTo>
                  <a:pt x="39586" y="166347"/>
                  <a:pt x="38152" y="164646"/>
                  <a:pt x="37794" y="162945"/>
                </a:cubicBezTo>
                <a:cubicBezTo>
                  <a:pt x="37794" y="160904"/>
                  <a:pt x="39228" y="159203"/>
                  <a:pt x="41378" y="158863"/>
                </a:cubicBezTo>
                <a:lnTo>
                  <a:pt x="77942" y="157162"/>
                </a:lnTo>
                <a:close/>
                <a:moveTo>
                  <a:pt x="122703" y="149225"/>
                </a:moveTo>
                <a:lnTo>
                  <a:pt x="167197" y="149225"/>
                </a:lnTo>
                <a:cubicBezTo>
                  <a:pt x="169350" y="149225"/>
                  <a:pt x="170785" y="151029"/>
                  <a:pt x="170785" y="153193"/>
                </a:cubicBezTo>
                <a:cubicBezTo>
                  <a:pt x="170785" y="154997"/>
                  <a:pt x="169350" y="156801"/>
                  <a:pt x="167197" y="156801"/>
                </a:cubicBezTo>
                <a:lnTo>
                  <a:pt x="122703" y="156801"/>
                </a:lnTo>
                <a:cubicBezTo>
                  <a:pt x="120550" y="156801"/>
                  <a:pt x="118756" y="154997"/>
                  <a:pt x="118756" y="153193"/>
                </a:cubicBezTo>
                <a:cubicBezTo>
                  <a:pt x="118756" y="151029"/>
                  <a:pt x="120550" y="149225"/>
                  <a:pt x="122703" y="149225"/>
                </a:cubicBezTo>
                <a:close/>
                <a:moveTo>
                  <a:pt x="77961" y="127000"/>
                </a:moveTo>
                <a:cubicBezTo>
                  <a:pt x="80459" y="127000"/>
                  <a:pt x="81530" y="128411"/>
                  <a:pt x="81887" y="130528"/>
                </a:cubicBezTo>
                <a:cubicBezTo>
                  <a:pt x="81887" y="132644"/>
                  <a:pt x="80459" y="134055"/>
                  <a:pt x="78318" y="134408"/>
                </a:cubicBezTo>
                <a:lnTo>
                  <a:pt x="40488" y="136172"/>
                </a:lnTo>
                <a:lnTo>
                  <a:pt x="40131" y="136172"/>
                </a:lnTo>
                <a:cubicBezTo>
                  <a:pt x="38347" y="136172"/>
                  <a:pt x="36563" y="134761"/>
                  <a:pt x="36206" y="132997"/>
                </a:cubicBezTo>
                <a:cubicBezTo>
                  <a:pt x="36206" y="130880"/>
                  <a:pt x="37990" y="129117"/>
                  <a:pt x="39775" y="129117"/>
                </a:cubicBezTo>
                <a:lnTo>
                  <a:pt x="77961" y="127000"/>
                </a:lnTo>
                <a:close/>
                <a:moveTo>
                  <a:pt x="122721" y="119062"/>
                </a:moveTo>
                <a:lnTo>
                  <a:pt x="271954" y="119062"/>
                </a:lnTo>
                <a:cubicBezTo>
                  <a:pt x="274117" y="119062"/>
                  <a:pt x="275559" y="120866"/>
                  <a:pt x="275559" y="123031"/>
                </a:cubicBezTo>
                <a:cubicBezTo>
                  <a:pt x="275559" y="124835"/>
                  <a:pt x="274117" y="126639"/>
                  <a:pt x="271954" y="126639"/>
                </a:cubicBezTo>
                <a:lnTo>
                  <a:pt x="122721" y="126639"/>
                </a:lnTo>
                <a:cubicBezTo>
                  <a:pt x="120559" y="126639"/>
                  <a:pt x="118756" y="124835"/>
                  <a:pt x="118756" y="123031"/>
                </a:cubicBezTo>
                <a:cubicBezTo>
                  <a:pt x="118756" y="120866"/>
                  <a:pt x="120559" y="119062"/>
                  <a:pt x="122721" y="119062"/>
                </a:cubicBezTo>
                <a:close/>
                <a:moveTo>
                  <a:pt x="77947" y="96837"/>
                </a:moveTo>
                <a:cubicBezTo>
                  <a:pt x="80095" y="96837"/>
                  <a:pt x="81528" y="98198"/>
                  <a:pt x="81886" y="100239"/>
                </a:cubicBezTo>
                <a:cubicBezTo>
                  <a:pt x="81886" y="102280"/>
                  <a:pt x="80453" y="103981"/>
                  <a:pt x="78305" y="103981"/>
                </a:cubicBezTo>
                <a:lnTo>
                  <a:pt x="38558" y="106022"/>
                </a:lnTo>
                <a:lnTo>
                  <a:pt x="38200" y="106022"/>
                </a:lnTo>
                <a:cubicBezTo>
                  <a:pt x="36409" y="106022"/>
                  <a:pt x="34619" y="104321"/>
                  <a:pt x="34619" y="102620"/>
                </a:cubicBezTo>
                <a:cubicBezTo>
                  <a:pt x="34619" y="100579"/>
                  <a:pt x="36051" y="99218"/>
                  <a:pt x="38200" y="98878"/>
                </a:cubicBezTo>
                <a:lnTo>
                  <a:pt x="77947" y="96837"/>
                </a:lnTo>
                <a:close/>
                <a:moveTo>
                  <a:pt x="122721" y="88900"/>
                </a:moveTo>
                <a:lnTo>
                  <a:pt x="271954" y="88900"/>
                </a:lnTo>
                <a:cubicBezTo>
                  <a:pt x="274117" y="88900"/>
                  <a:pt x="275559" y="90704"/>
                  <a:pt x="275559" y="92868"/>
                </a:cubicBezTo>
                <a:cubicBezTo>
                  <a:pt x="275559" y="94672"/>
                  <a:pt x="274117" y="96476"/>
                  <a:pt x="271954" y="96476"/>
                </a:cubicBezTo>
                <a:lnTo>
                  <a:pt x="122721" y="96476"/>
                </a:lnTo>
                <a:cubicBezTo>
                  <a:pt x="120559" y="96476"/>
                  <a:pt x="118756" y="94672"/>
                  <a:pt x="118756" y="92868"/>
                </a:cubicBezTo>
                <a:cubicBezTo>
                  <a:pt x="118756" y="90704"/>
                  <a:pt x="120559" y="88900"/>
                  <a:pt x="122721" y="88900"/>
                </a:cubicBezTo>
                <a:close/>
                <a:moveTo>
                  <a:pt x="77964" y="66675"/>
                </a:moveTo>
                <a:cubicBezTo>
                  <a:pt x="80104" y="66675"/>
                  <a:pt x="81531" y="68036"/>
                  <a:pt x="81887" y="70077"/>
                </a:cubicBezTo>
                <a:cubicBezTo>
                  <a:pt x="81887" y="72118"/>
                  <a:pt x="80461" y="73819"/>
                  <a:pt x="78321" y="73819"/>
                </a:cubicBezTo>
                <a:lnTo>
                  <a:pt x="36954" y="75860"/>
                </a:lnTo>
                <a:cubicBezTo>
                  <a:pt x="34814" y="75860"/>
                  <a:pt x="33387" y="74499"/>
                  <a:pt x="33387" y="72458"/>
                </a:cubicBezTo>
                <a:cubicBezTo>
                  <a:pt x="33031" y="70757"/>
                  <a:pt x="34814" y="69056"/>
                  <a:pt x="36597" y="69056"/>
                </a:cubicBezTo>
                <a:lnTo>
                  <a:pt x="77964" y="66675"/>
                </a:lnTo>
                <a:close/>
                <a:moveTo>
                  <a:pt x="168360" y="60325"/>
                </a:moveTo>
                <a:lnTo>
                  <a:pt x="227547" y="60325"/>
                </a:lnTo>
                <a:cubicBezTo>
                  <a:pt x="229330" y="60325"/>
                  <a:pt x="231113" y="61837"/>
                  <a:pt x="231113" y="64104"/>
                </a:cubicBezTo>
                <a:cubicBezTo>
                  <a:pt x="231113" y="66372"/>
                  <a:pt x="229330" y="67884"/>
                  <a:pt x="227547" y="67884"/>
                </a:cubicBezTo>
                <a:lnTo>
                  <a:pt x="168360" y="67884"/>
                </a:lnTo>
                <a:cubicBezTo>
                  <a:pt x="166220" y="67884"/>
                  <a:pt x="164794" y="66372"/>
                  <a:pt x="164794" y="64104"/>
                </a:cubicBezTo>
                <a:cubicBezTo>
                  <a:pt x="164794" y="61837"/>
                  <a:pt x="166220" y="60325"/>
                  <a:pt x="168360" y="60325"/>
                </a:cubicBezTo>
                <a:close/>
                <a:moveTo>
                  <a:pt x="97768" y="37365"/>
                </a:moveTo>
                <a:lnTo>
                  <a:pt x="97768" y="298824"/>
                </a:lnTo>
                <a:lnTo>
                  <a:pt x="270097" y="298824"/>
                </a:lnTo>
                <a:lnTo>
                  <a:pt x="270097" y="272534"/>
                </a:lnTo>
                <a:cubicBezTo>
                  <a:pt x="270097" y="270373"/>
                  <a:pt x="271903" y="268933"/>
                  <a:pt x="273709" y="268933"/>
                </a:cubicBezTo>
                <a:lnTo>
                  <a:pt x="300082" y="268933"/>
                </a:lnTo>
                <a:lnTo>
                  <a:pt x="300082" y="37365"/>
                </a:lnTo>
                <a:lnTo>
                  <a:pt x="97768" y="37365"/>
                </a:lnTo>
                <a:close/>
                <a:moveTo>
                  <a:pt x="94155" y="30162"/>
                </a:moveTo>
                <a:lnTo>
                  <a:pt x="303695" y="30162"/>
                </a:lnTo>
                <a:cubicBezTo>
                  <a:pt x="305863" y="30162"/>
                  <a:pt x="307308" y="31963"/>
                  <a:pt x="307308" y="33763"/>
                </a:cubicBezTo>
                <a:lnTo>
                  <a:pt x="307308" y="272534"/>
                </a:lnTo>
                <a:cubicBezTo>
                  <a:pt x="307308" y="273615"/>
                  <a:pt x="306947" y="274335"/>
                  <a:pt x="306224" y="275415"/>
                </a:cubicBezTo>
                <a:lnTo>
                  <a:pt x="276600" y="304947"/>
                </a:lnTo>
                <a:cubicBezTo>
                  <a:pt x="275516" y="305667"/>
                  <a:pt x="274793" y="306027"/>
                  <a:pt x="273709" y="306027"/>
                </a:cubicBezTo>
                <a:lnTo>
                  <a:pt x="94155" y="306027"/>
                </a:lnTo>
                <a:cubicBezTo>
                  <a:pt x="91987" y="306027"/>
                  <a:pt x="90181" y="304586"/>
                  <a:pt x="90181" y="302426"/>
                </a:cubicBezTo>
                <a:lnTo>
                  <a:pt x="90181" y="33763"/>
                </a:lnTo>
                <a:cubicBezTo>
                  <a:pt x="90181" y="31963"/>
                  <a:pt x="91987" y="30162"/>
                  <a:pt x="94155" y="30162"/>
                </a:cubicBezTo>
                <a:close/>
                <a:moveTo>
                  <a:pt x="212140" y="0"/>
                </a:moveTo>
                <a:cubicBezTo>
                  <a:pt x="214661" y="0"/>
                  <a:pt x="216101" y="1798"/>
                  <a:pt x="216101" y="3596"/>
                </a:cubicBezTo>
                <a:lnTo>
                  <a:pt x="216821" y="18341"/>
                </a:lnTo>
                <a:cubicBezTo>
                  <a:pt x="216821" y="20498"/>
                  <a:pt x="215381" y="22296"/>
                  <a:pt x="213220" y="22296"/>
                </a:cubicBezTo>
                <a:cubicBezTo>
                  <a:pt x="211420" y="22296"/>
                  <a:pt x="209260" y="20858"/>
                  <a:pt x="209260" y="18700"/>
                </a:cubicBezTo>
                <a:lnTo>
                  <a:pt x="208899" y="7552"/>
                </a:lnTo>
                <a:lnTo>
                  <a:pt x="7615" y="18700"/>
                </a:lnTo>
                <a:lnTo>
                  <a:pt x="22019" y="279066"/>
                </a:lnTo>
                <a:lnTo>
                  <a:pt x="78191" y="275829"/>
                </a:lnTo>
                <a:cubicBezTo>
                  <a:pt x="80711" y="275829"/>
                  <a:pt x="81791" y="277268"/>
                  <a:pt x="82152" y="279425"/>
                </a:cubicBezTo>
                <a:cubicBezTo>
                  <a:pt x="82152" y="281583"/>
                  <a:pt x="80711" y="283381"/>
                  <a:pt x="78551" y="283381"/>
                </a:cubicBezTo>
                <a:lnTo>
                  <a:pt x="18778" y="286618"/>
                </a:lnTo>
                <a:cubicBezTo>
                  <a:pt x="16617" y="286978"/>
                  <a:pt x="14817" y="285179"/>
                  <a:pt x="14817" y="283022"/>
                </a:cubicBezTo>
                <a:lnTo>
                  <a:pt x="54" y="15104"/>
                </a:lnTo>
                <a:cubicBezTo>
                  <a:pt x="-306" y="13665"/>
                  <a:pt x="1134" y="11508"/>
                  <a:pt x="3655" y="11148"/>
                </a:cubicBezTo>
                <a:lnTo>
                  <a:pt x="21214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Work Sans Light" pitchFamily="2" charset="77"/>
            </a:endParaRPr>
          </a:p>
        </p:txBody>
      </p:sp>
      <p:sp>
        <p:nvSpPr>
          <p:cNvPr id="28" name="Freeform 628">
            <a:extLst>
              <a:ext uri="{FF2B5EF4-FFF2-40B4-BE49-F238E27FC236}">
                <a16:creationId xmlns:a16="http://schemas.microsoft.com/office/drawing/2014/main" id="{33FF5421-AABE-CB49-8FD0-667787351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283" y="8870886"/>
            <a:ext cx="728788" cy="728788"/>
          </a:xfrm>
          <a:custGeom>
            <a:avLst/>
            <a:gdLst>
              <a:gd name="T0" fmla="*/ 489477 w 306027"/>
              <a:gd name="T1" fmla="*/ 575695 h 305757"/>
              <a:gd name="T2" fmla="*/ 100815 w 306027"/>
              <a:gd name="T3" fmla="*/ 446413 h 305757"/>
              <a:gd name="T4" fmla="*/ 317048 w 306027"/>
              <a:gd name="T5" fmla="*/ 446413 h 305757"/>
              <a:gd name="T6" fmla="*/ 100815 w 306027"/>
              <a:gd name="T7" fmla="*/ 431815 h 305757"/>
              <a:gd name="T8" fmla="*/ 100815 w 306027"/>
              <a:gd name="T9" fmla="*/ 417218 h 305757"/>
              <a:gd name="T10" fmla="*/ 490021 w 306027"/>
              <a:gd name="T11" fmla="*/ 343607 h 305757"/>
              <a:gd name="T12" fmla="*/ 259503 w 306027"/>
              <a:gd name="T13" fmla="*/ 300240 h 305757"/>
              <a:gd name="T14" fmla="*/ 330791 w 306027"/>
              <a:gd name="T15" fmla="*/ 300240 h 305757"/>
              <a:gd name="T16" fmla="*/ 103334 w 306027"/>
              <a:gd name="T17" fmla="*/ 343607 h 305757"/>
              <a:gd name="T18" fmla="*/ 103334 w 306027"/>
              <a:gd name="T19" fmla="*/ 272017 h 305757"/>
              <a:gd name="T20" fmla="*/ 490021 w 306027"/>
              <a:gd name="T21" fmla="*/ 286473 h 305757"/>
              <a:gd name="T22" fmla="*/ 259503 w 306027"/>
              <a:gd name="T23" fmla="*/ 243795 h 305757"/>
              <a:gd name="T24" fmla="*/ 330791 w 306027"/>
              <a:gd name="T25" fmla="*/ 243795 h 305757"/>
              <a:gd name="T26" fmla="*/ 103334 w 306027"/>
              <a:gd name="T27" fmla="*/ 257562 h 305757"/>
              <a:gd name="T28" fmla="*/ 103334 w 306027"/>
              <a:gd name="T29" fmla="*/ 243795 h 305757"/>
              <a:gd name="T30" fmla="*/ 504555 w 306027"/>
              <a:gd name="T31" fmla="*/ 236223 h 305757"/>
              <a:gd name="T32" fmla="*/ 411119 w 306027"/>
              <a:gd name="T33" fmla="*/ 357374 h 305757"/>
              <a:gd name="T34" fmla="*/ 411119 w 306027"/>
              <a:gd name="T35" fmla="*/ 229339 h 305757"/>
              <a:gd name="T36" fmla="*/ 345325 w 306027"/>
              <a:gd name="T37" fmla="*/ 236223 h 305757"/>
              <a:gd name="T38" fmla="*/ 251890 w 306027"/>
              <a:gd name="T39" fmla="*/ 357374 h 305757"/>
              <a:gd name="T40" fmla="*/ 251890 w 306027"/>
              <a:gd name="T41" fmla="*/ 229339 h 305757"/>
              <a:gd name="T42" fmla="*/ 189158 w 306027"/>
              <a:gd name="T43" fmla="*/ 236223 h 305757"/>
              <a:gd name="T44" fmla="*/ 96414 w 306027"/>
              <a:gd name="T45" fmla="*/ 357374 h 305757"/>
              <a:gd name="T46" fmla="*/ 96414 w 306027"/>
              <a:gd name="T47" fmla="*/ 229339 h 305757"/>
              <a:gd name="T48" fmla="*/ 295494 w 306027"/>
              <a:gd name="T49" fmla="*/ 155868 h 305757"/>
              <a:gd name="T50" fmla="*/ 295494 w 306027"/>
              <a:gd name="T51" fmla="*/ 69969 h 305757"/>
              <a:gd name="T52" fmla="*/ 244969 w 306027"/>
              <a:gd name="T53" fmla="*/ 119845 h 305757"/>
              <a:gd name="T54" fmla="*/ 98728 w 306027"/>
              <a:gd name="T55" fmla="*/ 185760 h 305757"/>
              <a:gd name="T56" fmla="*/ 43107 w 306027"/>
              <a:gd name="T57" fmla="*/ 575695 h 305757"/>
              <a:gd name="T58" fmla="*/ 93862 w 306027"/>
              <a:gd name="T59" fmla="*/ 403318 h 305757"/>
              <a:gd name="T60" fmla="*/ 330953 w 306027"/>
              <a:gd name="T61" fmla="*/ 575695 h 305757"/>
              <a:gd name="T62" fmla="*/ 381708 w 306027"/>
              <a:gd name="T63" fmla="*/ 431815 h 305757"/>
              <a:gd name="T64" fmla="*/ 504076 w 306027"/>
              <a:gd name="T65" fmla="*/ 575695 h 305757"/>
              <a:gd name="T66" fmla="*/ 497125 w 306027"/>
              <a:gd name="T67" fmla="*/ 187150 h 305757"/>
              <a:gd name="T68" fmla="*/ 290628 w 306027"/>
              <a:gd name="T69" fmla="*/ 1564 h 305757"/>
              <a:gd name="T70" fmla="*/ 576387 w 306027"/>
              <a:gd name="T71" fmla="*/ 172552 h 305757"/>
              <a:gd name="T72" fmla="*/ 365717 w 306027"/>
              <a:gd name="T73" fmla="*/ 35623 h 305757"/>
              <a:gd name="T74" fmla="*/ 590292 w 306027"/>
              <a:gd name="T75" fmla="*/ 35623 h 305757"/>
              <a:gd name="T76" fmla="*/ 561785 w 306027"/>
              <a:gd name="T77" fmla="*/ 187150 h 305757"/>
              <a:gd name="T78" fmla="*/ 36153 w 306027"/>
              <a:gd name="T79" fmla="*/ 590292 h 305757"/>
              <a:gd name="T80" fmla="*/ 6952 w 306027"/>
              <a:gd name="T81" fmla="*/ 187150 h 305757"/>
              <a:gd name="T82" fmla="*/ 6952 w 306027"/>
              <a:gd name="T83" fmla="*/ 28671 h 305757"/>
              <a:gd name="T84" fmla="*/ 216927 w 306027"/>
              <a:gd name="T85" fmla="*/ 42573 h 305757"/>
              <a:gd name="T86" fmla="*/ 91080 w 306027"/>
              <a:gd name="T87" fmla="*/ 172552 h 30575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06027" h="305757">
                <a:moveTo>
                  <a:pt x="201495" y="231231"/>
                </a:moveTo>
                <a:lnTo>
                  <a:pt x="201495" y="298196"/>
                </a:lnTo>
                <a:lnTo>
                  <a:pt x="253761" y="298196"/>
                </a:lnTo>
                <a:lnTo>
                  <a:pt x="253761" y="231231"/>
                </a:lnTo>
                <a:lnTo>
                  <a:pt x="201495" y="231231"/>
                </a:lnTo>
                <a:close/>
                <a:moveTo>
                  <a:pt x="52266" y="231231"/>
                </a:moveTo>
                <a:lnTo>
                  <a:pt x="52266" y="298196"/>
                </a:lnTo>
                <a:lnTo>
                  <a:pt x="164368" y="298196"/>
                </a:lnTo>
                <a:lnTo>
                  <a:pt x="164368" y="231231"/>
                </a:lnTo>
                <a:lnTo>
                  <a:pt x="52266" y="231231"/>
                </a:lnTo>
                <a:close/>
                <a:moveTo>
                  <a:pt x="52266" y="216109"/>
                </a:moveTo>
                <a:lnTo>
                  <a:pt x="52266" y="223670"/>
                </a:lnTo>
                <a:lnTo>
                  <a:pt x="164368" y="223670"/>
                </a:lnTo>
                <a:lnTo>
                  <a:pt x="164368" y="216109"/>
                </a:lnTo>
                <a:lnTo>
                  <a:pt x="52266" y="216109"/>
                </a:lnTo>
                <a:close/>
                <a:moveTo>
                  <a:pt x="217085" y="155517"/>
                </a:moveTo>
                <a:lnTo>
                  <a:pt x="217085" y="177980"/>
                </a:lnTo>
                <a:lnTo>
                  <a:pt x="254043" y="177980"/>
                </a:lnTo>
                <a:lnTo>
                  <a:pt x="254043" y="155517"/>
                </a:lnTo>
                <a:lnTo>
                  <a:pt x="217085" y="155517"/>
                </a:lnTo>
                <a:close/>
                <a:moveTo>
                  <a:pt x="134535" y="155517"/>
                </a:moveTo>
                <a:lnTo>
                  <a:pt x="134535" y="177980"/>
                </a:lnTo>
                <a:lnTo>
                  <a:pt x="171493" y="177980"/>
                </a:lnTo>
                <a:lnTo>
                  <a:pt x="171493" y="155517"/>
                </a:lnTo>
                <a:lnTo>
                  <a:pt x="134535" y="155517"/>
                </a:lnTo>
                <a:close/>
                <a:moveTo>
                  <a:pt x="53572" y="140898"/>
                </a:moveTo>
                <a:lnTo>
                  <a:pt x="53572" y="177980"/>
                </a:lnTo>
                <a:lnTo>
                  <a:pt x="90531" y="177980"/>
                </a:lnTo>
                <a:lnTo>
                  <a:pt x="90531" y="140898"/>
                </a:lnTo>
                <a:lnTo>
                  <a:pt x="53572" y="140898"/>
                </a:lnTo>
                <a:close/>
                <a:moveTo>
                  <a:pt x="217085" y="126280"/>
                </a:moveTo>
                <a:lnTo>
                  <a:pt x="217085" y="148386"/>
                </a:lnTo>
                <a:lnTo>
                  <a:pt x="254043" y="148386"/>
                </a:lnTo>
                <a:lnTo>
                  <a:pt x="254043" y="126280"/>
                </a:lnTo>
                <a:lnTo>
                  <a:pt x="217085" y="126280"/>
                </a:lnTo>
                <a:close/>
                <a:moveTo>
                  <a:pt x="134535" y="126280"/>
                </a:moveTo>
                <a:lnTo>
                  <a:pt x="134535" y="148386"/>
                </a:lnTo>
                <a:lnTo>
                  <a:pt x="171493" y="148386"/>
                </a:lnTo>
                <a:lnTo>
                  <a:pt x="171493" y="126280"/>
                </a:lnTo>
                <a:lnTo>
                  <a:pt x="134535" y="126280"/>
                </a:lnTo>
                <a:close/>
                <a:moveTo>
                  <a:pt x="53572" y="126280"/>
                </a:moveTo>
                <a:lnTo>
                  <a:pt x="53572" y="133411"/>
                </a:lnTo>
                <a:lnTo>
                  <a:pt x="90531" y="133411"/>
                </a:lnTo>
                <a:lnTo>
                  <a:pt x="90531" y="126280"/>
                </a:lnTo>
                <a:lnTo>
                  <a:pt x="53572" y="126280"/>
                </a:lnTo>
                <a:close/>
                <a:moveTo>
                  <a:pt x="213138" y="118792"/>
                </a:moveTo>
                <a:lnTo>
                  <a:pt x="257990" y="118792"/>
                </a:lnTo>
                <a:cubicBezTo>
                  <a:pt x="259784" y="118792"/>
                  <a:pt x="261578" y="120575"/>
                  <a:pt x="261578" y="122358"/>
                </a:cubicBezTo>
                <a:lnTo>
                  <a:pt x="261578" y="181545"/>
                </a:lnTo>
                <a:cubicBezTo>
                  <a:pt x="261578" y="183684"/>
                  <a:pt x="259784" y="185111"/>
                  <a:pt x="257990" y="185111"/>
                </a:cubicBezTo>
                <a:lnTo>
                  <a:pt x="213138" y="185111"/>
                </a:lnTo>
                <a:cubicBezTo>
                  <a:pt x="210986" y="185111"/>
                  <a:pt x="209550" y="183684"/>
                  <a:pt x="209550" y="181545"/>
                </a:cubicBezTo>
                <a:lnTo>
                  <a:pt x="209550" y="122358"/>
                </a:lnTo>
                <a:cubicBezTo>
                  <a:pt x="209550" y="120575"/>
                  <a:pt x="210986" y="118792"/>
                  <a:pt x="213138" y="118792"/>
                </a:cubicBezTo>
                <a:close/>
                <a:moveTo>
                  <a:pt x="130588" y="118792"/>
                </a:moveTo>
                <a:lnTo>
                  <a:pt x="175440" y="118792"/>
                </a:lnTo>
                <a:cubicBezTo>
                  <a:pt x="177234" y="118792"/>
                  <a:pt x="179028" y="120575"/>
                  <a:pt x="179028" y="122358"/>
                </a:cubicBezTo>
                <a:lnTo>
                  <a:pt x="179028" y="181545"/>
                </a:lnTo>
                <a:cubicBezTo>
                  <a:pt x="179028" y="183684"/>
                  <a:pt x="177234" y="185111"/>
                  <a:pt x="175440" y="185111"/>
                </a:cubicBezTo>
                <a:lnTo>
                  <a:pt x="130588" y="185111"/>
                </a:lnTo>
                <a:cubicBezTo>
                  <a:pt x="128794" y="185111"/>
                  <a:pt x="127000" y="183684"/>
                  <a:pt x="127000" y="181545"/>
                </a:cubicBezTo>
                <a:lnTo>
                  <a:pt x="127000" y="122358"/>
                </a:lnTo>
                <a:cubicBezTo>
                  <a:pt x="127000" y="120575"/>
                  <a:pt x="128794" y="118792"/>
                  <a:pt x="130588" y="118792"/>
                </a:cubicBezTo>
                <a:close/>
                <a:moveTo>
                  <a:pt x="49984" y="118792"/>
                </a:moveTo>
                <a:lnTo>
                  <a:pt x="94478" y="118792"/>
                </a:lnTo>
                <a:cubicBezTo>
                  <a:pt x="96272" y="118792"/>
                  <a:pt x="98066" y="120575"/>
                  <a:pt x="98066" y="122358"/>
                </a:cubicBezTo>
                <a:lnTo>
                  <a:pt x="98066" y="181545"/>
                </a:lnTo>
                <a:cubicBezTo>
                  <a:pt x="98066" y="183684"/>
                  <a:pt x="96272" y="185111"/>
                  <a:pt x="94478" y="185111"/>
                </a:cubicBezTo>
                <a:lnTo>
                  <a:pt x="49984" y="185111"/>
                </a:lnTo>
                <a:cubicBezTo>
                  <a:pt x="47831" y="185111"/>
                  <a:pt x="46037" y="183684"/>
                  <a:pt x="46037" y="181545"/>
                </a:cubicBezTo>
                <a:lnTo>
                  <a:pt x="46037" y="122358"/>
                </a:lnTo>
                <a:cubicBezTo>
                  <a:pt x="46037" y="120575"/>
                  <a:pt x="47831" y="118792"/>
                  <a:pt x="49984" y="118792"/>
                </a:cubicBezTo>
                <a:close/>
                <a:moveTo>
                  <a:pt x="153194" y="43777"/>
                </a:moveTo>
                <a:cubicBezTo>
                  <a:pt x="142788" y="43777"/>
                  <a:pt x="134535" y="52030"/>
                  <a:pt x="134535" y="62077"/>
                </a:cubicBezTo>
                <a:cubicBezTo>
                  <a:pt x="134535" y="72483"/>
                  <a:pt x="142788" y="80736"/>
                  <a:pt x="153194" y="80736"/>
                </a:cubicBezTo>
                <a:cubicBezTo>
                  <a:pt x="163241" y="80736"/>
                  <a:pt x="171493" y="72483"/>
                  <a:pt x="171493" y="62077"/>
                </a:cubicBezTo>
                <a:cubicBezTo>
                  <a:pt x="171493" y="52030"/>
                  <a:pt x="163241" y="43777"/>
                  <a:pt x="153194" y="43777"/>
                </a:cubicBezTo>
                <a:close/>
                <a:moveTo>
                  <a:pt x="153194" y="36242"/>
                </a:moveTo>
                <a:cubicBezTo>
                  <a:pt x="167546" y="36242"/>
                  <a:pt x="179028" y="48083"/>
                  <a:pt x="179028" y="62077"/>
                </a:cubicBezTo>
                <a:cubicBezTo>
                  <a:pt x="179028" y="76430"/>
                  <a:pt x="167546" y="88271"/>
                  <a:pt x="153194" y="88271"/>
                </a:cubicBezTo>
                <a:cubicBezTo>
                  <a:pt x="138841" y="88271"/>
                  <a:pt x="127000" y="76430"/>
                  <a:pt x="127000" y="62077"/>
                </a:cubicBezTo>
                <a:cubicBezTo>
                  <a:pt x="127000" y="48083"/>
                  <a:pt x="138841" y="36242"/>
                  <a:pt x="153194" y="36242"/>
                </a:cubicBezTo>
                <a:close/>
                <a:moveTo>
                  <a:pt x="153194" y="8371"/>
                </a:moveTo>
                <a:lnTo>
                  <a:pt x="51184" y="96219"/>
                </a:lnTo>
                <a:cubicBezTo>
                  <a:pt x="50103" y="96579"/>
                  <a:pt x="49382" y="96939"/>
                  <a:pt x="48661" y="96939"/>
                </a:cubicBezTo>
                <a:lnTo>
                  <a:pt x="22348" y="96939"/>
                </a:lnTo>
                <a:lnTo>
                  <a:pt x="22348" y="298196"/>
                </a:lnTo>
                <a:lnTo>
                  <a:pt x="44696" y="298196"/>
                </a:lnTo>
                <a:lnTo>
                  <a:pt x="44696" y="212509"/>
                </a:lnTo>
                <a:cubicBezTo>
                  <a:pt x="44696" y="210349"/>
                  <a:pt x="46498" y="208909"/>
                  <a:pt x="48661" y="208909"/>
                </a:cubicBezTo>
                <a:lnTo>
                  <a:pt x="167972" y="208909"/>
                </a:lnTo>
                <a:cubicBezTo>
                  <a:pt x="170135" y="208909"/>
                  <a:pt x="171577" y="210349"/>
                  <a:pt x="171577" y="212509"/>
                </a:cubicBezTo>
                <a:lnTo>
                  <a:pt x="171577" y="298196"/>
                </a:lnTo>
                <a:lnTo>
                  <a:pt x="194286" y="298196"/>
                </a:lnTo>
                <a:lnTo>
                  <a:pt x="194286" y="227270"/>
                </a:lnTo>
                <a:cubicBezTo>
                  <a:pt x="194286" y="225470"/>
                  <a:pt x="195727" y="223670"/>
                  <a:pt x="197890" y="223670"/>
                </a:cubicBezTo>
                <a:lnTo>
                  <a:pt x="257726" y="223670"/>
                </a:lnTo>
                <a:cubicBezTo>
                  <a:pt x="259889" y="223670"/>
                  <a:pt x="261330" y="225470"/>
                  <a:pt x="261330" y="227270"/>
                </a:cubicBezTo>
                <a:lnTo>
                  <a:pt x="261330" y="298196"/>
                </a:lnTo>
                <a:lnTo>
                  <a:pt x="283679" y="298196"/>
                </a:lnTo>
                <a:lnTo>
                  <a:pt x="283679" y="96939"/>
                </a:lnTo>
                <a:lnTo>
                  <a:pt x="257726" y="96939"/>
                </a:lnTo>
                <a:cubicBezTo>
                  <a:pt x="256644" y="96939"/>
                  <a:pt x="255924" y="96579"/>
                  <a:pt x="255203" y="96219"/>
                </a:cubicBezTo>
                <a:lnTo>
                  <a:pt x="153194" y="8371"/>
                </a:lnTo>
                <a:close/>
                <a:moveTo>
                  <a:pt x="150671" y="810"/>
                </a:moveTo>
                <a:cubicBezTo>
                  <a:pt x="152112" y="-270"/>
                  <a:pt x="154275" y="-270"/>
                  <a:pt x="155356" y="810"/>
                </a:cubicBezTo>
                <a:lnTo>
                  <a:pt x="258807" y="89378"/>
                </a:lnTo>
                <a:lnTo>
                  <a:pt x="298818" y="89378"/>
                </a:lnTo>
                <a:lnTo>
                  <a:pt x="298818" y="22052"/>
                </a:lnTo>
                <a:lnTo>
                  <a:pt x="193565" y="22052"/>
                </a:lnTo>
                <a:cubicBezTo>
                  <a:pt x="191402" y="22052"/>
                  <a:pt x="189600" y="20612"/>
                  <a:pt x="189600" y="18452"/>
                </a:cubicBezTo>
                <a:cubicBezTo>
                  <a:pt x="189600" y="16651"/>
                  <a:pt x="191402" y="14851"/>
                  <a:pt x="193565" y="14851"/>
                </a:cubicBezTo>
                <a:lnTo>
                  <a:pt x="302422" y="14851"/>
                </a:lnTo>
                <a:cubicBezTo>
                  <a:pt x="304585" y="14851"/>
                  <a:pt x="306027" y="16651"/>
                  <a:pt x="306027" y="18452"/>
                </a:cubicBezTo>
                <a:lnTo>
                  <a:pt x="306027" y="92978"/>
                </a:lnTo>
                <a:cubicBezTo>
                  <a:pt x="306027" y="95139"/>
                  <a:pt x="304585" y="96939"/>
                  <a:pt x="302422" y="96939"/>
                </a:cubicBezTo>
                <a:lnTo>
                  <a:pt x="291248" y="96939"/>
                </a:lnTo>
                <a:lnTo>
                  <a:pt x="291248" y="301797"/>
                </a:lnTo>
                <a:cubicBezTo>
                  <a:pt x="291248" y="303957"/>
                  <a:pt x="289806" y="305757"/>
                  <a:pt x="287283" y="305757"/>
                </a:cubicBezTo>
                <a:lnTo>
                  <a:pt x="18743" y="305757"/>
                </a:lnTo>
                <a:cubicBezTo>
                  <a:pt x="16581" y="305757"/>
                  <a:pt x="14778" y="303957"/>
                  <a:pt x="14778" y="301797"/>
                </a:cubicBezTo>
                <a:lnTo>
                  <a:pt x="14778" y="96939"/>
                </a:lnTo>
                <a:lnTo>
                  <a:pt x="3604" y="96939"/>
                </a:lnTo>
                <a:cubicBezTo>
                  <a:pt x="1802" y="96939"/>
                  <a:pt x="0" y="95139"/>
                  <a:pt x="0" y="92978"/>
                </a:cubicBezTo>
                <a:lnTo>
                  <a:pt x="0" y="18452"/>
                </a:lnTo>
                <a:cubicBezTo>
                  <a:pt x="0" y="16651"/>
                  <a:pt x="1802" y="14851"/>
                  <a:pt x="3604" y="14851"/>
                </a:cubicBezTo>
                <a:lnTo>
                  <a:pt x="112462" y="14851"/>
                </a:lnTo>
                <a:cubicBezTo>
                  <a:pt x="114625" y="14851"/>
                  <a:pt x="116066" y="16651"/>
                  <a:pt x="116066" y="18452"/>
                </a:cubicBezTo>
                <a:cubicBezTo>
                  <a:pt x="116066" y="20612"/>
                  <a:pt x="114625" y="22052"/>
                  <a:pt x="112462" y="22052"/>
                </a:cubicBezTo>
                <a:lnTo>
                  <a:pt x="7569" y="22052"/>
                </a:lnTo>
                <a:lnTo>
                  <a:pt x="7569" y="89378"/>
                </a:lnTo>
                <a:lnTo>
                  <a:pt x="47219" y="89378"/>
                </a:lnTo>
                <a:lnTo>
                  <a:pt x="150671" y="8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Work Sans Light" pitchFamily="2" charset="77"/>
            </a:endParaRPr>
          </a:p>
        </p:txBody>
      </p:sp>
      <p:sp>
        <p:nvSpPr>
          <p:cNvPr id="29" name="Freeform 631">
            <a:extLst>
              <a:ext uri="{FF2B5EF4-FFF2-40B4-BE49-F238E27FC236}">
                <a16:creationId xmlns:a16="http://schemas.microsoft.com/office/drawing/2014/main" id="{5410F2DD-1526-E245-949F-A2CF39BC9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335" y="5955313"/>
            <a:ext cx="732708" cy="728788"/>
          </a:xfrm>
          <a:custGeom>
            <a:avLst/>
            <a:gdLst>
              <a:gd name="T0" fmla="*/ 331935 w 307043"/>
              <a:gd name="T1" fmla="*/ 382021 h 306026"/>
              <a:gd name="T2" fmla="*/ 491479 w 307043"/>
              <a:gd name="T3" fmla="*/ 486907 h 306026"/>
              <a:gd name="T4" fmla="*/ 411708 w 307043"/>
              <a:gd name="T5" fmla="*/ 302837 h 306026"/>
              <a:gd name="T6" fmla="*/ 417305 w 307043"/>
              <a:gd name="T7" fmla="*/ 287556 h 306026"/>
              <a:gd name="T8" fmla="*/ 532766 w 307043"/>
              <a:gd name="T9" fmla="*/ 412585 h 306026"/>
              <a:gd name="T10" fmla="*/ 505476 w 307043"/>
              <a:gd name="T11" fmla="*/ 396608 h 306026"/>
              <a:gd name="T12" fmla="*/ 498479 w 307043"/>
              <a:gd name="T13" fmla="*/ 501493 h 306026"/>
              <a:gd name="T14" fmla="*/ 317940 w 307043"/>
              <a:gd name="T15" fmla="*/ 493853 h 306026"/>
              <a:gd name="T16" fmla="*/ 300445 w 307043"/>
              <a:gd name="T17" fmla="*/ 412585 h 306026"/>
              <a:gd name="T18" fmla="*/ 290648 w 307043"/>
              <a:gd name="T19" fmla="*/ 402859 h 306026"/>
              <a:gd name="T20" fmla="*/ 412896 w 307043"/>
              <a:gd name="T21" fmla="*/ 229658 h 306026"/>
              <a:gd name="T22" fmla="*/ 560434 w 307043"/>
              <a:gd name="T23" fmla="*/ 513709 h 306026"/>
              <a:gd name="T24" fmla="*/ 592449 w 307043"/>
              <a:gd name="T25" fmla="*/ 586116 h 306026"/>
              <a:gd name="T26" fmla="*/ 497801 w 307043"/>
              <a:gd name="T27" fmla="*/ 568710 h 306026"/>
              <a:gd name="T28" fmla="*/ 232645 w 307043"/>
              <a:gd name="T29" fmla="*/ 409975 h 306026"/>
              <a:gd name="T30" fmla="*/ 245867 w 307043"/>
              <a:gd name="T31" fmla="*/ 364025 h 306026"/>
              <a:gd name="T32" fmla="*/ 246565 w 307043"/>
              <a:gd name="T33" fmla="*/ 409975 h 306026"/>
              <a:gd name="T34" fmla="*/ 494321 w 307043"/>
              <a:gd name="T35" fmla="*/ 554090 h 306026"/>
              <a:gd name="T36" fmla="*/ 569483 w 307043"/>
              <a:gd name="T37" fmla="*/ 574977 h 306026"/>
              <a:gd name="T38" fmla="*/ 547212 w 307043"/>
              <a:gd name="T39" fmla="*/ 507444 h 306026"/>
              <a:gd name="T40" fmla="*/ 412896 w 307043"/>
              <a:gd name="T41" fmla="*/ 244277 h 306026"/>
              <a:gd name="T42" fmla="*/ 366964 w 307043"/>
              <a:gd name="T43" fmla="*/ 242886 h 306026"/>
              <a:gd name="T44" fmla="*/ 412896 w 307043"/>
              <a:gd name="T45" fmla="*/ 229658 h 306026"/>
              <a:gd name="T46" fmla="*/ 102492 w 307043"/>
              <a:gd name="T47" fmla="*/ 152361 h 306026"/>
              <a:gd name="T48" fmla="*/ 261591 w 307043"/>
              <a:gd name="T49" fmla="*/ 257247 h 306026"/>
              <a:gd name="T50" fmla="*/ 182042 w 307043"/>
              <a:gd name="T51" fmla="*/ 73178 h 306026"/>
              <a:gd name="T52" fmla="*/ 186925 w 307043"/>
              <a:gd name="T53" fmla="*/ 58590 h 306026"/>
              <a:gd name="T54" fmla="*/ 302064 w 307043"/>
              <a:gd name="T55" fmla="*/ 183619 h 306026"/>
              <a:gd name="T56" fmla="*/ 275547 w 307043"/>
              <a:gd name="T57" fmla="*/ 166948 h 306026"/>
              <a:gd name="T58" fmla="*/ 268569 w 307043"/>
              <a:gd name="T59" fmla="*/ 271833 h 306026"/>
              <a:gd name="T60" fmla="*/ 87837 w 307043"/>
              <a:gd name="T61" fmla="*/ 264887 h 306026"/>
              <a:gd name="T62" fmla="*/ 71091 w 307043"/>
              <a:gd name="T63" fmla="*/ 183619 h 306026"/>
              <a:gd name="T64" fmla="*/ 60625 w 307043"/>
              <a:gd name="T65" fmla="*/ 173199 h 306026"/>
              <a:gd name="T66" fmla="*/ 180508 w 307043"/>
              <a:gd name="T67" fmla="*/ 14619 h 306026"/>
              <a:gd name="T68" fmla="*/ 46191 w 307043"/>
              <a:gd name="T69" fmla="*/ 278482 h 306026"/>
              <a:gd name="T70" fmla="*/ 23921 w 307043"/>
              <a:gd name="T71" fmla="*/ 345318 h 306026"/>
              <a:gd name="T72" fmla="*/ 98387 w 307043"/>
              <a:gd name="T73" fmla="*/ 325129 h 306026"/>
              <a:gd name="T74" fmla="*/ 346144 w 307043"/>
              <a:gd name="T75" fmla="*/ 180317 h 306026"/>
              <a:gd name="T76" fmla="*/ 180508 w 307043"/>
              <a:gd name="T77" fmla="*/ 0 h 306026"/>
              <a:gd name="T78" fmla="*/ 180508 w 307043"/>
              <a:gd name="T79" fmla="*/ 360634 h 306026"/>
              <a:gd name="T80" fmla="*/ 7218 w 307043"/>
              <a:gd name="T81" fmla="*/ 360634 h 306026"/>
              <a:gd name="T82" fmla="*/ 2347 w 307043"/>
              <a:gd name="T83" fmla="*/ 348798 h 306026"/>
              <a:gd name="T84" fmla="*/ 259 w 307043"/>
              <a:gd name="T85" fmla="*/ 180317 h 30602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07043" h="306026">
                <a:moveTo>
                  <a:pt x="213112" y="157000"/>
                </a:moveTo>
                <a:lnTo>
                  <a:pt x="171819" y="198052"/>
                </a:lnTo>
                <a:lnTo>
                  <a:pt x="171819" y="252428"/>
                </a:lnTo>
                <a:lnTo>
                  <a:pt x="254404" y="252428"/>
                </a:lnTo>
                <a:lnTo>
                  <a:pt x="254404" y="198052"/>
                </a:lnTo>
                <a:lnTo>
                  <a:pt x="213112" y="157000"/>
                </a:lnTo>
                <a:close/>
                <a:moveTo>
                  <a:pt x="210576" y="149078"/>
                </a:moveTo>
                <a:cubicBezTo>
                  <a:pt x="212025" y="147637"/>
                  <a:pt x="214198" y="147637"/>
                  <a:pt x="216009" y="149078"/>
                </a:cubicBezTo>
                <a:lnTo>
                  <a:pt x="275775" y="208855"/>
                </a:lnTo>
                <a:cubicBezTo>
                  <a:pt x="277224" y="209935"/>
                  <a:pt x="277224" y="212456"/>
                  <a:pt x="275775" y="213897"/>
                </a:cubicBezTo>
                <a:cubicBezTo>
                  <a:pt x="274326" y="215337"/>
                  <a:pt x="272153" y="215337"/>
                  <a:pt x="270704" y="213897"/>
                </a:cubicBezTo>
                <a:lnTo>
                  <a:pt x="261649" y="205614"/>
                </a:lnTo>
                <a:lnTo>
                  <a:pt x="261649" y="256029"/>
                </a:lnTo>
                <a:cubicBezTo>
                  <a:pt x="261649" y="258189"/>
                  <a:pt x="260200" y="259990"/>
                  <a:pt x="258027" y="259990"/>
                </a:cubicBezTo>
                <a:lnTo>
                  <a:pt x="167835" y="259990"/>
                </a:lnTo>
                <a:cubicBezTo>
                  <a:pt x="166023" y="259990"/>
                  <a:pt x="164575" y="258189"/>
                  <a:pt x="164575" y="256029"/>
                </a:cubicBezTo>
                <a:lnTo>
                  <a:pt x="164575" y="205614"/>
                </a:lnTo>
                <a:lnTo>
                  <a:pt x="155519" y="213897"/>
                </a:lnTo>
                <a:cubicBezTo>
                  <a:pt x="154433" y="215337"/>
                  <a:pt x="151897" y="215337"/>
                  <a:pt x="150448" y="213897"/>
                </a:cubicBezTo>
                <a:cubicBezTo>
                  <a:pt x="148999" y="212456"/>
                  <a:pt x="148999" y="209935"/>
                  <a:pt x="150448" y="208855"/>
                </a:cubicBezTo>
                <a:lnTo>
                  <a:pt x="210576" y="149078"/>
                </a:lnTo>
                <a:close/>
                <a:moveTo>
                  <a:pt x="213727" y="119062"/>
                </a:moveTo>
                <a:cubicBezTo>
                  <a:pt x="265241" y="119062"/>
                  <a:pt x="307029" y="160931"/>
                  <a:pt x="307029" y="212544"/>
                </a:cubicBezTo>
                <a:cubicBezTo>
                  <a:pt x="307029" y="232035"/>
                  <a:pt x="301265" y="250442"/>
                  <a:pt x="290097" y="266323"/>
                </a:cubicBezTo>
                <a:cubicBezTo>
                  <a:pt x="291178" y="274625"/>
                  <a:pt x="295501" y="288701"/>
                  <a:pt x="305948" y="299529"/>
                </a:cubicBezTo>
                <a:cubicBezTo>
                  <a:pt x="307029" y="300973"/>
                  <a:pt x="307389" y="302056"/>
                  <a:pt x="306669" y="303861"/>
                </a:cubicBezTo>
                <a:cubicBezTo>
                  <a:pt x="305948" y="304943"/>
                  <a:pt x="304867" y="306026"/>
                  <a:pt x="303066" y="306026"/>
                </a:cubicBezTo>
                <a:cubicBezTo>
                  <a:pt x="301985" y="306026"/>
                  <a:pt x="276769" y="305665"/>
                  <a:pt x="257676" y="294837"/>
                </a:cubicBezTo>
                <a:cubicBezTo>
                  <a:pt x="243987" y="302056"/>
                  <a:pt x="229217" y="306026"/>
                  <a:pt x="213727" y="306026"/>
                </a:cubicBezTo>
                <a:cubicBezTo>
                  <a:pt x="162212" y="306026"/>
                  <a:pt x="120424" y="264158"/>
                  <a:pt x="120424" y="212544"/>
                </a:cubicBezTo>
                <a:cubicBezTo>
                  <a:pt x="120424" y="205325"/>
                  <a:pt x="121144" y="198468"/>
                  <a:pt x="122585" y="191610"/>
                </a:cubicBezTo>
                <a:cubicBezTo>
                  <a:pt x="123306" y="189805"/>
                  <a:pt x="125467" y="188362"/>
                  <a:pt x="127268" y="188722"/>
                </a:cubicBezTo>
                <a:cubicBezTo>
                  <a:pt x="129430" y="189083"/>
                  <a:pt x="130510" y="191249"/>
                  <a:pt x="129790" y="193054"/>
                </a:cubicBezTo>
                <a:cubicBezTo>
                  <a:pt x="128709" y="199551"/>
                  <a:pt x="127629" y="205686"/>
                  <a:pt x="127629" y="212544"/>
                </a:cubicBezTo>
                <a:cubicBezTo>
                  <a:pt x="127629" y="259827"/>
                  <a:pt x="166175" y="298447"/>
                  <a:pt x="213727" y="298447"/>
                </a:cubicBezTo>
                <a:cubicBezTo>
                  <a:pt x="228496" y="298447"/>
                  <a:pt x="243266" y="294476"/>
                  <a:pt x="255875" y="287258"/>
                </a:cubicBezTo>
                <a:cubicBezTo>
                  <a:pt x="256955" y="286897"/>
                  <a:pt x="258396" y="286897"/>
                  <a:pt x="259477" y="287619"/>
                </a:cubicBezTo>
                <a:cubicBezTo>
                  <a:pt x="271005" y="294476"/>
                  <a:pt x="285775" y="297003"/>
                  <a:pt x="294781" y="298086"/>
                </a:cubicBezTo>
                <a:cubicBezTo>
                  <a:pt x="286495" y="286536"/>
                  <a:pt x="283613" y="273542"/>
                  <a:pt x="282532" y="265602"/>
                </a:cubicBezTo>
                <a:cubicBezTo>
                  <a:pt x="282172" y="264880"/>
                  <a:pt x="282532" y="263797"/>
                  <a:pt x="283253" y="263075"/>
                </a:cubicBezTo>
                <a:cubicBezTo>
                  <a:pt x="294060" y="248277"/>
                  <a:pt x="299464" y="230952"/>
                  <a:pt x="299464" y="212544"/>
                </a:cubicBezTo>
                <a:cubicBezTo>
                  <a:pt x="299464" y="165262"/>
                  <a:pt x="261278" y="126641"/>
                  <a:pt x="213727" y="126641"/>
                </a:cubicBezTo>
                <a:cubicBezTo>
                  <a:pt x="207242" y="126641"/>
                  <a:pt x="200398" y="127363"/>
                  <a:pt x="194634" y="128807"/>
                </a:cubicBezTo>
                <a:cubicBezTo>
                  <a:pt x="192472" y="129168"/>
                  <a:pt x="190311" y="128085"/>
                  <a:pt x="189951" y="125920"/>
                </a:cubicBezTo>
                <a:cubicBezTo>
                  <a:pt x="189590" y="123754"/>
                  <a:pt x="191031" y="121949"/>
                  <a:pt x="192833" y="121588"/>
                </a:cubicBezTo>
                <a:cubicBezTo>
                  <a:pt x="199677" y="119784"/>
                  <a:pt x="206522" y="119062"/>
                  <a:pt x="213727" y="119062"/>
                </a:cubicBezTo>
                <a:close/>
                <a:moveTo>
                  <a:pt x="94230" y="37938"/>
                </a:moveTo>
                <a:lnTo>
                  <a:pt x="53053" y="78989"/>
                </a:lnTo>
                <a:lnTo>
                  <a:pt x="53053" y="133365"/>
                </a:lnTo>
                <a:lnTo>
                  <a:pt x="135407" y="133365"/>
                </a:lnTo>
                <a:lnTo>
                  <a:pt x="135407" y="78989"/>
                </a:lnTo>
                <a:lnTo>
                  <a:pt x="94230" y="37938"/>
                </a:lnTo>
                <a:close/>
                <a:moveTo>
                  <a:pt x="91340" y="30375"/>
                </a:moveTo>
                <a:cubicBezTo>
                  <a:pt x="92785" y="28575"/>
                  <a:pt x="95313" y="28575"/>
                  <a:pt x="96758" y="30375"/>
                </a:cubicBezTo>
                <a:lnTo>
                  <a:pt x="156357" y="89792"/>
                </a:lnTo>
                <a:cubicBezTo>
                  <a:pt x="158163" y="91233"/>
                  <a:pt x="158163" y="93753"/>
                  <a:pt x="156357" y="95194"/>
                </a:cubicBezTo>
                <a:cubicBezTo>
                  <a:pt x="155273" y="96634"/>
                  <a:pt x="152745" y="96634"/>
                  <a:pt x="151300" y="95194"/>
                </a:cubicBezTo>
                <a:lnTo>
                  <a:pt x="142631" y="86551"/>
                </a:lnTo>
                <a:lnTo>
                  <a:pt x="142631" y="137326"/>
                </a:lnTo>
                <a:cubicBezTo>
                  <a:pt x="142631" y="139486"/>
                  <a:pt x="141186" y="140927"/>
                  <a:pt x="139019" y="140927"/>
                </a:cubicBezTo>
                <a:lnTo>
                  <a:pt x="49079" y="140927"/>
                </a:lnTo>
                <a:cubicBezTo>
                  <a:pt x="46912" y="140927"/>
                  <a:pt x="45467" y="139486"/>
                  <a:pt x="45467" y="137326"/>
                </a:cubicBezTo>
                <a:lnTo>
                  <a:pt x="45467" y="86551"/>
                </a:lnTo>
                <a:lnTo>
                  <a:pt x="36799" y="95194"/>
                </a:lnTo>
                <a:cubicBezTo>
                  <a:pt x="35354" y="96634"/>
                  <a:pt x="33187" y="96634"/>
                  <a:pt x="31381" y="95194"/>
                </a:cubicBezTo>
                <a:cubicBezTo>
                  <a:pt x="29936" y="93753"/>
                  <a:pt x="29936" y="91233"/>
                  <a:pt x="31381" y="89792"/>
                </a:cubicBezTo>
                <a:lnTo>
                  <a:pt x="91340" y="30375"/>
                </a:lnTo>
                <a:close/>
                <a:moveTo>
                  <a:pt x="93436" y="7579"/>
                </a:moveTo>
                <a:cubicBezTo>
                  <a:pt x="45885" y="7579"/>
                  <a:pt x="7339" y="46199"/>
                  <a:pt x="7339" y="93482"/>
                </a:cubicBezTo>
                <a:cubicBezTo>
                  <a:pt x="7339" y="111890"/>
                  <a:pt x="13103" y="129575"/>
                  <a:pt x="23910" y="144374"/>
                </a:cubicBezTo>
                <a:cubicBezTo>
                  <a:pt x="24630" y="145096"/>
                  <a:pt x="24630" y="145817"/>
                  <a:pt x="24630" y="146900"/>
                </a:cubicBezTo>
                <a:cubicBezTo>
                  <a:pt x="23550" y="154480"/>
                  <a:pt x="20668" y="167474"/>
                  <a:pt x="12382" y="179024"/>
                </a:cubicBezTo>
                <a:cubicBezTo>
                  <a:pt x="21388" y="178302"/>
                  <a:pt x="36158" y="175414"/>
                  <a:pt x="47325" y="168557"/>
                </a:cubicBezTo>
                <a:cubicBezTo>
                  <a:pt x="48766" y="167835"/>
                  <a:pt x="50207" y="167835"/>
                  <a:pt x="50928" y="168557"/>
                </a:cubicBezTo>
                <a:cubicBezTo>
                  <a:pt x="63897" y="175775"/>
                  <a:pt x="78666" y="179746"/>
                  <a:pt x="93436" y="179746"/>
                </a:cubicBezTo>
                <a:cubicBezTo>
                  <a:pt x="140628" y="179746"/>
                  <a:pt x="179174" y="141125"/>
                  <a:pt x="179174" y="93482"/>
                </a:cubicBezTo>
                <a:cubicBezTo>
                  <a:pt x="179174" y="46199"/>
                  <a:pt x="140628" y="7579"/>
                  <a:pt x="93436" y="7579"/>
                </a:cubicBezTo>
                <a:close/>
                <a:moveTo>
                  <a:pt x="93436" y="0"/>
                </a:moveTo>
                <a:cubicBezTo>
                  <a:pt x="144590" y="0"/>
                  <a:pt x="186739" y="42229"/>
                  <a:pt x="186739" y="93482"/>
                </a:cubicBezTo>
                <a:cubicBezTo>
                  <a:pt x="186739" y="145096"/>
                  <a:pt x="144590" y="186964"/>
                  <a:pt x="93436" y="186964"/>
                </a:cubicBezTo>
                <a:cubicBezTo>
                  <a:pt x="77946" y="186964"/>
                  <a:pt x="62816" y="183355"/>
                  <a:pt x="49487" y="176136"/>
                </a:cubicBezTo>
                <a:cubicBezTo>
                  <a:pt x="30034" y="186964"/>
                  <a:pt x="4817" y="186964"/>
                  <a:pt x="3736" y="186964"/>
                </a:cubicBezTo>
                <a:cubicBezTo>
                  <a:pt x="1935" y="186964"/>
                  <a:pt x="854" y="186242"/>
                  <a:pt x="134" y="184799"/>
                </a:cubicBezTo>
                <a:cubicBezTo>
                  <a:pt x="-226" y="183355"/>
                  <a:pt x="134" y="181911"/>
                  <a:pt x="1215" y="180828"/>
                </a:cubicBezTo>
                <a:cubicBezTo>
                  <a:pt x="11662" y="170000"/>
                  <a:pt x="15624" y="155924"/>
                  <a:pt x="17065" y="147261"/>
                </a:cubicBezTo>
                <a:cubicBezTo>
                  <a:pt x="5538" y="131380"/>
                  <a:pt x="134" y="112972"/>
                  <a:pt x="134" y="93482"/>
                </a:cubicBezTo>
                <a:cubicBezTo>
                  <a:pt x="134" y="42229"/>
                  <a:pt x="41562" y="0"/>
                  <a:pt x="934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Work Sans Light" pitchFamily="2" charset="77"/>
            </a:endParaRPr>
          </a:p>
        </p:txBody>
      </p:sp>
      <p:sp>
        <p:nvSpPr>
          <p:cNvPr id="30" name="Freeform 622">
            <a:extLst>
              <a:ext uri="{FF2B5EF4-FFF2-40B4-BE49-F238E27FC236}">
                <a16:creationId xmlns:a16="http://schemas.microsoft.com/office/drawing/2014/main" id="{6980FD33-7B61-404D-9639-F4C80296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794" y="3112299"/>
            <a:ext cx="726830" cy="728786"/>
          </a:xfrm>
          <a:custGeom>
            <a:avLst/>
            <a:gdLst>
              <a:gd name="T0" fmla="*/ 497640 w 306027"/>
              <a:gd name="T1" fmla="*/ 504553 h 306027"/>
              <a:gd name="T2" fmla="*/ 95718 w 306027"/>
              <a:gd name="T3" fmla="*/ 489939 h 306027"/>
              <a:gd name="T4" fmla="*/ 95718 w 306027"/>
              <a:gd name="T5" fmla="*/ 504553 h 306027"/>
              <a:gd name="T6" fmla="*/ 497640 w 306027"/>
              <a:gd name="T7" fmla="*/ 431758 h 306027"/>
              <a:gd name="T8" fmla="*/ 318461 w 306027"/>
              <a:gd name="T9" fmla="*/ 439414 h 306027"/>
              <a:gd name="T10" fmla="*/ 274900 w 306027"/>
              <a:gd name="T11" fmla="*/ 439414 h 306027"/>
              <a:gd name="T12" fmla="*/ 95718 w 306027"/>
              <a:gd name="T13" fmla="*/ 431758 h 306027"/>
              <a:gd name="T14" fmla="*/ 497640 w 306027"/>
              <a:gd name="T15" fmla="*/ 388159 h 306027"/>
              <a:gd name="T16" fmla="*/ 95718 w 306027"/>
              <a:gd name="T17" fmla="*/ 373579 h 306027"/>
              <a:gd name="T18" fmla="*/ 95718 w 306027"/>
              <a:gd name="T19" fmla="*/ 388159 h 306027"/>
              <a:gd name="T20" fmla="*/ 375818 w 306027"/>
              <a:gd name="T21" fmla="*/ 220012 h 306027"/>
              <a:gd name="T22" fmla="*/ 411856 w 306027"/>
              <a:gd name="T23" fmla="*/ 202015 h 306027"/>
              <a:gd name="T24" fmla="*/ 217697 w 306027"/>
              <a:gd name="T25" fmla="*/ 273305 h 306027"/>
              <a:gd name="T26" fmla="*/ 414628 w 306027"/>
              <a:gd name="T27" fmla="*/ 187481 h 306027"/>
              <a:gd name="T28" fmla="*/ 461752 w 306027"/>
              <a:gd name="T29" fmla="*/ 226933 h 306027"/>
              <a:gd name="T30" fmla="*/ 361265 w 306027"/>
              <a:gd name="T31" fmla="*/ 280226 h 306027"/>
              <a:gd name="T32" fmla="*/ 350870 w 306027"/>
              <a:gd name="T33" fmla="*/ 216549 h 306027"/>
              <a:gd name="T34" fmla="*/ 242516 w 306027"/>
              <a:gd name="T35" fmla="*/ 216549 h 306027"/>
              <a:gd name="T36" fmla="*/ 232175 w 306027"/>
              <a:gd name="T37" fmla="*/ 280226 h 306027"/>
              <a:gd name="T38" fmla="*/ 132216 w 306027"/>
              <a:gd name="T39" fmla="*/ 226933 h 306027"/>
              <a:gd name="T40" fmla="*/ 178404 w 306027"/>
              <a:gd name="T41" fmla="*/ 187481 h 306027"/>
              <a:gd name="T42" fmla="*/ 490721 w 306027"/>
              <a:gd name="T43" fmla="*/ 158393 h 306027"/>
              <a:gd name="T44" fmla="*/ 260372 w 306027"/>
              <a:gd name="T45" fmla="*/ 315546 h 306027"/>
              <a:gd name="T46" fmla="*/ 497640 w 306027"/>
              <a:gd name="T47" fmla="*/ 143919 h 306027"/>
              <a:gd name="T48" fmla="*/ 325380 w 306027"/>
              <a:gd name="T49" fmla="*/ 330020 h 306027"/>
              <a:gd name="T50" fmla="*/ 95718 w 306027"/>
              <a:gd name="T51" fmla="*/ 143919 h 306027"/>
              <a:gd name="T52" fmla="*/ 267289 w 306027"/>
              <a:gd name="T53" fmla="*/ 330020 h 306027"/>
              <a:gd name="T54" fmla="*/ 95718 w 306027"/>
              <a:gd name="T55" fmla="*/ 143919 h 306027"/>
              <a:gd name="T56" fmla="*/ 500539 w 306027"/>
              <a:gd name="T57" fmla="*/ 115664 h 306027"/>
              <a:gd name="T58" fmla="*/ 353719 w 306027"/>
              <a:gd name="T59" fmla="*/ 101049 h 306027"/>
              <a:gd name="T60" fmla="*/ 353719 w 306027"/>
              <a:gd name="T61" fmla="*/ 115664 h 306027"/>
              <a:gd name="T62" fmla="*/ 325372 w 306027"/>
              <a:gd name="T63" fmla="*/ 101049 h 306027"/>
              <a:gd name="T64" fmla="*/ 260279 w 306027"/>
              <a:gd name="T65" fmla="*/ 108008 h 306027"/>
              <a:gd name="T66" fmla="*/ 548148 w 306027"/>
              <a:gd name="T67" fmla="*/ 545104 h 306027"/>
              <a:gd name="T68" fmla="*/ 213318 w 306027"/>
              <a:gd name="T69" fmla="*/ 56696 h 306027"/>
              <a:gd name="T70" fmla="*/ 44513 w 306027"/>
              <a:gd name="T71" fmla="*/ 42127 h 306027"/>
              <a:gd name="T72" fmla="*/ 44513 w 306027"/>
              <a:gd name="T73" fmla="*/ 42127 h 306027"/>
              <a:gd name="T74" fmla="*/ 555265 w 306027"/>
              <a:gd name="T75" fmla="*/ 42173 h 306027"/>
              <a:gd name="T76" fmla="*/ 469865 w 306027"/>
              <a:gd name="T77" fmla="*/ 27558 h 306027"/>
              <a:gd name="T78" fmla="*/ 469865 w 306027"/>
              <a:gd name="T79" fmla="*/ 42173 h 306027"/>
              <a:gd name="T80" fmla="*/ 439586 w 306027"/>
              <a:gd name="T81" fmla="*/ 27558 h 306027"/>
              <a:gd name="T82" fmla="*/ 404200 w 306027"/>
              <a:gd name="T83" fmla="*/ 35214 h 306027"/>
              <a:gd name="T84" fmla="*/ 330717 w 306027"/>
              <a:gd name="T85" fmla="*/ 29639 h 306027"/>
              <a:gd name="T86" fmla="*/ 562736 w 306027"/>
              <a:gd name="T87" fmla="*/ 552736 h 306027"/>
              <a:gd name="T88" fmla="*/ 30621 w 306027"/>
              <a:gd name="T89" fmla="*/ 35189 h 306027"/>
              <a:gd name="T90" fmla="*/ 575712 w 306027"/>
              <a:gd name="T91" fmla="*/ 576389 h 306027"/>
              <a:gd name="T92" fmla="*/ 582656 w 306027"/>
              <a:gd name="T93" fmla="*/ 0 h 306027"/>
              <a:gd name="T94" fmla="*/ 6944 w 306027"/>
              <a:gd name="T95" fmla="*/ 590294 h 30602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306027" h="306027">
                <a:moveTo>
                  <a:pt x="168687" y="254000"/>
                </a:moveTo>
                <a:lnTo>
                  <a:pt x="257992" y="254000"/>
                </a:lnTo>
                <a:cubicBezTo>
                  <a:pt x="260144" y="254000"/>
                  <a:pt x="261579" y="255804"/>
                  <a:pt x="261579" y="257969"/>
                </a:cubicBezTo>
                <a:cubicBezTo>
                  <a:pt x="261579" y="259772"/>
                  <a:pt x="260144" y="261576"/>
                  <a:pt x="257992" y="261576"/>
                </a:cubicBezTo>
                <a:lnTo>
                  <a:pt x="168687" y="261576"/>
                </a:lnTo>
                <a:cubicBezTo>
                  <a:pt x="166535" y="261576"/>
                  <a:pt x="165100" y="259772"/>
                  <a:pt x="165100" y="257969"/>
                </a:cubicBezTo>
                <a:cubicBezTo>
                  <a:pt x="165100" y="255804"/>
                  <a:pt x="166535" y="254000"/>
                  <a:pt x="168687" y="254000"/>
                </a:cubicBezTo>
                <a:close/>
                <a:moveTo>
                  <a:pt x="49623" y="254000"/>
                </a:moveTo>
                <a:lnTo>
                  <a:pt x="138571" y="254000"/>
                </a:lnTo>
                <a:cubicBezTo>
                  <a:pt x="140723" y="254000"/>
                  <a:pt x="142517" y="255804"/>
                  <a:pt x="142517" y="257969"/>
                </a:cubicBezTo>
                <a:cubicBezTo>
                  <a:pt x="142517" y="259772"/>
                  <a:pt x="140723" y="261576"/>
                  <a:pt x="138571" y="261576"/>
                </a:cubicBezTo>
                <a:lnTo>
                  <a:pt x="49623" y="261576"/>
                </a:lnTo>
                <a:cubicBezTo>
                  <a:pt x="47471" y="261576"/>
                  <a:pt x="46037" y="259772"/>
                  <a:pt x="46037" y="257969"/>
                </a:cubicBezTo>
                <a:cubicBezTo>
                  <a:pt x="46037" y="255804"/>
                  <a:pt x="47471" y="254000"/>
                  <a:pt x="49623" y="254000"/>
                </a:cubicBezTo>
                <a:close/>
                <a:moveTo>
                  <a:pt x="168687" y="223837"/>
                </a:moveTo>
                <a:lnTo>
                  <a:pt x="257992" y="223837"/>
                </a:lnTo>
                <a:cubicBezTo>
                  <a:pt x="260144" y="223837"/>
                  <a:pt x="261579" y="225641"/>
                  <a:pt x="261579" y="227806"/>
                </a:cubicBezTo>
                <a:cubicBezTo>
                  <a:pt x="261579" y="229610"/>
                  <a:pt x="260144" y="231414"/>
                  <a:pt x="257992" y="231414"/>
                </a:cubicBezTo>
                <a:lnTo>
                  <a:pt x="168687" y="231414"/>
                </a:lnTo>
                <a:cubicBezTo>
                  <a:pt x="166535" y="231414"/>
                  <a:pt x="165100" y="229610"/>
                  <a:pt x="165100" y="227806"/>
                </a:cubicBezTo>
                <a:cubicBezTo>
                  <a:pt x="165100" y="225641"/>
                  <a:pt x="166535" y="223837"/>
                  <a:pt x="168687" y="223837"/>
                </a:cubicBezTo>
                <a:close/>
                <a:moveTo>
                  <a:pt x="49623" y="223837"/>
                </a:moveTo>
                <a:lnTo>
                  <a:pt x="138571" y="223837"/>
                </a:lnTo>
                <a:cubicBezTo>
                  <a:pt x="140723" y="223837"/>
                  <a:pt x="142517" y="225641"/>
                  <a:pt x="142517" y="227806"/>
                </a:cubicBezTo>
                <a:cubicBezTo>
                  <a:pt x="142517" y="229610"/>
                  <a:pt x="140723" y="231414"/>
                  <a:pt x="138571" y="231414"/>
                </a:cubicBezTo>
                <a:lnTo>
                  <a:pt x="49623" y="231414"/>
                </a:lnTo>
                <a:cubicBezTo>
                  <a:pt x="47471" y="231414"/>
                  <a:pt x="46037" y="229610"/>
                  <a:pt x="46037" y="227806"/>
                </a:cubicBezTo>
                <a:cubicBezTo>
                  <a:pt x="46037" y="225641"/>
                  <a:pt x="47471" y="223837"/>
                  <a:pt x="49623" y="223837"/>
                </a:cubicBezTo>
                <a:close/>
                <a:moveTo>
                  <a:pt x="168687" y="193675"/>
                </a:moveTo>
                <a:lnTo>
                  <a:pt x="257992" y="193675"/>
                </a:lnTo>
                <a:cubicBezTo>
                  <a:pt x="260144" y="193675"/>
                  <a:pt x="261579" y="195187"/>
                  <a:pt x="261579" y="197455"/>
                </a:cubicBezTo>
                <a:cubicBezTo>
                  <a:pt x="261579" y="199722"/>
                  <a:pt x="260144" y="201234"/>
                  <a:pt x="257992" y="201234"/>
                </a:cubicBezTo>
                <a:lnTo>
                  <a:pt x="168687" y="201234"/>
                </a:lnTo>
                <a:cubicBezTo>
                  <a:pt x="166535" y="201234"/>
                  <a:pt x="165100" y="199722"/>
                  <a:pt x="165100" y="197455"/>
                </a:cubicBezTo>
                <a:cubicBezTo>
                  <a:pt x="165100" y="195187"/>
                  <a:pt x="166535" y="193675"/>
                  <a:pt x="168687" y="193675"/>
                </a:cubicBezTo>
                <a:close/>
                <a:moveTo>
                  <a:pt x="49623" y="193675"/>
                </a:moveTo>
                <a:lnTo>
                  <a:pt x="138571" y="193675"/>
                </a:lnTo>
                <a:cubicBezTo>
                  <a:pt x="140723" y="193675"/>
                  <a:pt x="142517" y="195187"/>
                  <a:pt x="142517" y="197455"/>
                </a:cubicBezTo>
                <a:cubicBezTo>
                  <a:pt x="142517" y="199722"/>
                  <a:pt x="140723" y="201234"/>
                  <a:pt x="138571" y="201234"/>
                </a:cubicBezTo>
                <a:lnTo>
                  <a:pt x="49623" y="201234"/>
                </a:lnTo>
                <a:cubicBezTo>
                  <a:pt x="47471" y="201234"/>
                  <a:pt x="46037" y="199722"/>
                  <a:pt x="46037" y="197455"/>
                </a:cubicBezTo>
                <a:cubicBezTo>
                  <a:pt x="46037" y="195187"/>
                  <a:pt x="47471" y="193675"/>
                  <a:pt x="49623" y="193675"/>
                </a:cubicBezTo>
                <a:close/>
                <a:moveTo>
                  <a:pt x="213519" y="104731"/>
                </a:moveTo>
                <a:lnTo>
                  <a:pt x="194836" y="114061"/>
                </a:lnTo>
                <a:lnTo>
                  <a:pt x="194836" y="141690"/>
                </a:lnTo>
                <a:lnTo>
                  <a:pt x="231842" y="141690"/>
                </a:lnTo>
                <a:lnTo>
                  <a:pt x="231842" y="114061"/>
                </a:lnTo>
                <a:lnTo>
                  <a:pt x="213519" y="104731"/>
                </a:lnTo>
                <a:close/>
                <a:moveTo>
                  <a:pt x="94277" y="104731"/>
                </a:moveTo>
                <a:lnTo>
                  <a:pt x="75693" y="114061"/>
                </a:lnTo>
                <a:lnTo>
                  <a:pt x="75693" y="141690"/>
                </a:lnTo>
                <a:lnTo>
                  <a:pt x="112861" y="141690"/>
                </a:lnTo>
                <a:lnTo>
                  <a:pt x="112861" y="114061"/>
                </a:lnTo>
                <a:lnTo>
                  <a:pt x="94277" y="104731"/>
                </a:lnTo>
                <a:close/>
                <a:moveTo>
                  <a:pt x="211722" y="97196"/>
                </a:moveTo>
                <a:cubicBezTo>
                  <a:pt x="212800" y="96837"/>
                  <a:pt x="213878" y="96837"/>
                  <a:pt x="214956" y="97196"/>
                </a:cubicBezTo>
                <a:lnTo>
                  <a:pt x="244776" y="112266"/>
                </a:lnTo>
                <a:cubicBezTo>
                  <a:pt x="246572" y="112984"/>
                  <a:pt x="247291" y="115496"/>
                  <a:pt x="246572" y="117290"/>
                </a:cubicBezTo>
                <a:cubicBezTo>
                  <a:pt x="245495" y="119084"/>
                  <a:pt x="243339" y="119802"/>
                  <a:pt x="241543" y="118725"/>
                </a:cubicBezTo>
                <a:lnTo>
                  <a:pt x="239387" y="117649"/>
                </a:lnTo>
                <a:lnTo>
                  <a:pt x="239387" y="145278"/>
                </a:lnTo>
                <a:cubicBezTo>
                  <a:pt x="239387" y="147072"/>
                  <a:pt x="237590" y="148866"/>
                  <a:pt x="235794" y="148866"/>
                </a:cubicBezTo>
                <a:lnTo>
                  <a:pt x="191243" y="148866"/>
                </a:lnTo>
                <a:cubicBezTo>
                  <a:pt x="189088" y="148866"/>
                  <a:pt x="187291" y="147072"/>
                  <a:pt x="187291" y="145278"/>
                </a:cubicBezTo>
                <a:lnTo>
                  <a:pt x="187291" y="117649"/>
                </a:lnTo>
                <a:lnTo>
                  <a:pt x="185136" y="118725"/>
                </a:lnTo>
                <a:cubicBezTo>
                  <a:pt x="183339" y="119802"/>
                  <a:pt x="181184" y="119084"/>
                  <a:pt x="180465" y="117290"/>
                </a:cubicBezTo>
                <a:cubicBezTo>
                  <a:pt x="179387" y="115496"/>
                  <a:pt x="180106" y="112984"/>
                  <a:pt x="181902" y="112266"/>
                </a:cubicBezTo>
                <a:lnTo>
                  <a:pt x="211722" y="97196"/>
                </a:lnTo>
                <a:close/>
                <a:moveTo>
                  <a:pt x="92490" y="97196"/>
                </a:moveTo>
                <a:cubicBezTo>
                  <a:pt x="93562" y="96837"/>
                  <a:pt x="94992" y="96837"/>
                  <a:pt x="96064" y="97196"/>
                </a:cubicBezTo>
                <a:lnTo>
                  <a:pt x="125728" y="112266"/>
                </a:lnTo>
                <a:cubicBezTo>
                  <a:pt x="127515" y="112984"/>
                  <a:pt x="128229" y="115496"/>
                  <a:pt x="127157" y="117290"/>
                </a:cubicBezTo>
                <a:cubicBezTo>
                  <a:pt x="126442" y="119084"/>
                  <a:pt x="123941" y="119802"/>
                  <a:pt x="122511" y="118725"/>
                </a:cubicBezTo>
                <a:lnTo>
                  <a:pt x="120367" y="117649"/>
                </a:lnTo>
                <a:lnTo>
                  <a:pt x="120367" y="145278"/>
                </a:lnTo>
                <a:cubicBezTo>
                  <a:pt x="120367" y="147072"/>
                  <a:pt x="118580" y="148866"/>
                  <a:pt x="116435" y="148866"/>
                </a:cubicBezTo>
                <a:lnTo>
                  <a:pt x="72119" y="148866"/>
                </a:lnTo>
                <a:cubicBezTo>
                  <a:pt x="69974" y="148866"/>
                  <a:pt x="68545" y="147072"/>
                  <a:pt x="68545" y="145278"/>
                </a:cubicBezTo>
                <a:lnTo>
                  <a:pt x="68545" y="117649"/>
                </a:lnTo>
                <a:lnTo>
                  <a:pt x="66400" y="118725"/>
                </a:lnTo>
                <a:cubicBezTo>
                  <a:pt x="64613" y="119802"/>
                  <a:pt x="62112" y="119084"/>
                  <a:pt x="61397" y="117290"/>
                </a:cubicBezTo>
                <a:cubicBezTo>
                  <a:pt x="60325" y="115496"/>
                  <a:pt x="61397" y="112984"/>
                  <a:pt x="62826" y="112266"/>
                </a:cubicBezTo>
                <a:lnTo>
                  <a:pt x="92490" y="97196"/>
                </a:lnTo>
                <a:close/>
                <a:moveTo>
                  <a:pt x="172632" y="82116"/>
                </a:moveTo>
                <a:lnTo>
                  <a:pt x="172632" y="163589"/>
                </a:lnTo>
                <a:lnTo>
                  <a:pt x="254405" y="163589"/>
                </a:lnTo>
                <a:lnTo>
                  <a:pt x="254405" y="82116"/>
                </a:lnTo>
                <a:lnTo>
                  <a:pt x="172632" y="82116"/>
                </a:lnTo>
                <a:close/>
                <a:moveTo>
                  <a:pt x="53210" y="82116"/>
                </a:moveTo>
                <a:lnTo>
                  <a:pt x="53210" y="163589"/>
                </a:lnTo>
                <a:lnTo>
                  <a:pt x="134985" y="163589"/>
                </a:lnTo>
                <a:lnTo>
                  <a:pt x="134985" y="82116"/>
                </a:lnTo>
                <a:lnTo>
                  <a:pt x="53210" y="82116"/>
                </a:lnTo>
                <a:close/>
                <a:moveTo>
                  <a:pt x="168687" y="74612"/>
                </a:moveTo>
                <a:lnTo>
                  <a:pt x="257992" y="74612"/>
                </a:lnTo>
                <a:cubicBezTo>
                  <a:pt x="260144" y="74612"/>
                  <a:pt x="261579" y="76399"/>
                  <a:pt x="261579" y="78185"/>
                </a:cubicBezTo>
                <a:lnTo>
                  <a:pt x="261579" y="167162"/>
                </a:lnTo>
                <a:cubicBezTo>
                  <a:pt x="261579" y="169306"/>
                  <a:pt x="260144" y="171093"/>
                  <a:pt x="257992" y="171093"/>
                </a:cubicBezTo>
                <a:lnTo>
                  <a:pt x="168687" y="171093"/>
                </a:lnTo>
                <a:cubicBezTo>
                  <a:pt x="166535" y="171093"/>
                  <a:pt x="165100" y="169306"/>
                  <a:pt x="165100" y="167162"/>
                </a:cubicBezTo>
                <a:lnTo>
                  <a:pt x="165100" y="78185"/>
                </a:lnTo>
                <a:cubicBezTo>
                  <a:pt x="165100" y="76399"/>
                  <a:pt x="166535" y="74612"/>
                  <a:pt x="168687" y="74612"/>
                </a:cubicBezTo>
                <a:close/>
                <a:moveTo>
                  <a:pt x="49623" y="74612"/>
                </a:moveTo>
                <a:lnTo>
                  <a:pt x="138571" y="74612"/>
                </a:lnTo>
                <a:cubicBezTo>
                  <a:pt x="140723" y="74612"/>
                  <a:pt x="142517" y="76399"/>
                  <a:pt x="142517" y="78185"/>
                </a:cubicBezTo>
                <a:lnTo>
                  <a:pt x="142517" y="167162"/>
                </a:lnTo>
                <a:cubicBezTo>
                  <a:pt x="142517" y="169306"/>
                  <a:pt x="140723" y="171093"/>
                  <a:pt x="138571" y="171093"/>
                </a:cubicBezTo>
                <a:lnTo>
                  <a:pt x="49623" y="171093"/>
                </a:lnTo>
                <a:cubicBezTo>
                  <a:pt x="47471" y="171093"/>
                  <a:pt x="46037" y="169306"/>
                  <a:pt x="46037" y="167162"/>
                </a:cubicBezTo>
                <a:lnTo>
                  <a:pt x="46037" y="78185"/>
                </a:lnTo>
                <a:cubicBezTo>
                  <a:pt x="46037" y="76399"/>
                  <a:pt x="47471" y="74612"/>
                  <a:pt x="49623" y="74612"/>
                </a:cubicBezTo>
                <a:close/>
                <a:moveTo>
                  <a:pt x="229089" y="52387"/>
                </a:moveTo>
                <a:lnTo>
                  <a:pt x="259495" y="52387"/>
                </a:lnTo>
                <a:cubicBezTo>
                  <a:pt x="261694" y="52387"/>
                  <a:pt x="263159" y="53830"/>
                  <a:pt x="263159" y="55995"/>
                </a:cubicBezTo>
                <a:cubicBezTo>
                  <a:pt x="263159" y="58160"/>
                  <a:pt x="261694" y="59964"/>
                  <a:pt x="259495" y="59964"/>
                </a:cubicBezTo>
                <a:lnTo>
                  <a:pt x="229089" y="59964"/>
                </a:lnTo>
                <a:cubicBezTo>
                  <a:pt x="226891" y="59964"/>
                  <a:pt x="225425" y="58160"/>
                  <a:pt x="225425" y="55995"/>
                </a:cubicBezTo>
                <a:cubicBezTo>
                  <a:pt x="225425" y="53830"/>
                  <a:pt x="226891" y="52387"/>
                  <a:pt x="229089" y="52387"/>
                </a:cubicBezTo>
                <a:close/>
                <a:moveTo>
                  <a:pt x="183379" y="52387"/>
                </a:moveTo>
                <a:lnTo>
                  <a:pt x="213496" y="52387"/>
                </a:lnTo>
                <a:cubicBezTo>
                  <a:pt x="215310" y="52387"/>
                  <a:pt x="217124" y="53830"/>
                  <a:pt x="217124" y="55995"/>
                </a:cubicBezTo>
                <a:cubicBezTo>
                  <a:pt x="217124" y="58160"/>
                  <a:pt x="215310" y="59964"/>
                  <a:pt x="213496" y="59964"/>
                </a:cubicBezTo>
                <a:lnTo>
                  <a:pt x="183379" y="59964"/>
                </a:lnTo>
                <a:cubicBezTo>
                  <a:pt x="181202" y="59964"/>
                  <a:pt x="179387" y="58160"/>
                  <a:pt x="179387" y="55995"/>
                </a:cubicBezTo>
                <a:cubicBezTo>
                  <a:pt x="179387" y="53830"/>
                  <a:pt x="181202" y="52387"/>
                  <a:pt x="183379" y="52387"/>
                </a:cubicBezTo>
                <a:close/>
                <a:moveTo>
                  <a:pt x="138566" y="52387"/>
                </a:moveTo>
                <a:lnTo>
                  <a:pt x="168683" y="52387"/>
                </a:lnTo>
                <a:cubicBezTo>
                  <a:pt x="170860" y="52387"/>
                  <a:pt x="172674" y="53830"/>
                  <a:pt x="172674" y="55995"/>
                </a:cubicBezTo>
                <a:cubicBezTo>
                  <a:pt x="172674" y="58160"/>
                  <a:pt x="170860" y="59964"/>
                  <a:pt x="168683" y="59964"/>
                </a:cubicBezTo>
                <a:lnTo>
                  <a:pt x="138566" y="59964"/>
                </a:lnTo>
                <a:cubicBezTo>
                  <a:pt x="136752" y="59964"/>
                  <a:pt x="134937" y="58160"/>
                  <a:pt x="134937" y="55995"/>
                </a:cubicBezTo>
                <a:cubicBezTo>
                  <a:pt x="134937" y="53830"/>
                  <a:pt x="136752" y="52387"/>
                  <a:pt x="138566" y="52387"/>
                </a:cubicBezTo>
                <a:close/>
                <a:moveTo>
                  <a:pt x="23077" y="36586"/>
                </a:moveTo>
                <a:lnTo>
                  <a:pt x="23077" y="282599"/>
                </a:lnTo>
                <a:lnTo>
                  <a:pt x="284177" y="282599"/>
                </a:lnTo>
                <a:lnTo>
                  <a:pt x="284177" y="36586"/>
                </a:lnTo>
                <a:lnTo>
                  <a:pt x="23077" y="36586"/>
                </a:lnTo>
                <a:close/>
                <a:moveTo>
                  <a:pt x="103028" y="21840"/>
                </a:moveTo>
                <a:lnTo>
                  <a:pt x="110591" y="29393"/>
                </a:lnTo>
                <a:lnTo>
                  <a:pt x="174696" y="29393"/>
                </a:lnTo>
                <a:lnTo>
                  <a:pt x="167133" y="21840"/>
                </a:lnTo>
                <a:lnTo>
                  <a:pt x="103028" y="21840"/>
                </a:lnTo>
                <a:close/>
                <a:moveTo>
                  <a:pt x="23077" y="21840"/>
                </a:moveTo>
                <a:lnTo>
                  <a:pt x="23077" y="29393"/>
                </a:lnTo>
                <a:lnTo>
                  <a:pt x="99787" y="29393"/>
                </a:lnTo>
                <a:lnTo>
                  <a:pt x="92584" y="21840"/>
                </a:lnTo>
                <a:lnTo>
                  <a:pt x="23077" y="21840"/>
                </a:lnTo>
                <a:close/>
                <a:moveTo>
                  <a:pt x="273403" y="14287"/>
                </a:moveTo>
                <a:lnTo>
                  <a:pt x="287867" y="14287"/>
                </a:lnTo>
                <a:cubicBezTo>
                  <a:pt x="289984" y="14287"/>
                  <a:pt x="291747" y="16091"/>
                  <a:pt x="291747" y="18256"/>
                </a:cubicBezTo>
                <a:cubicBezTo>
                  <a:pt x="291747" y="20421"/>
                  <a:pt x="289984" y="21864"/>
                  <a:pt x="287867" y="21864"/>
                </a:cubicBezTo>
                <a:lnTo>
                  <a:pt x="273403" y="21864"/>
                </a:lnTo>
                <a:cubicBezTo>
                  <a:pt x="271639" y="21864"/>
                  <a:pt x="269875" y="20421"/>
                  <a:pt x="269875" y="18256"/>
                </a:cubicBezTo>
                <a:cubicBezTo>
                  <a:pt x="269875" y="16091"/>
                  <a:pt x="271639" y="14287"/>
                  <a:pt x="273403" y="14287"/>
                </a:cubicBezTo>
                <a:close/>
                <a:moveTo>
                  <a:pt x="243593" y="14287"/>
                </a:moveTo>
                <a:lnTo>
                  <a:pt x="258057" y="14287"/>
                </a:lnTo>
                <a:cubicBezTo>
                  <a:pt x="260173" y="14287"/>
                  <a:pt x="261584" y="16091"/>
                  <a:pt x="261584" y="18256"/>
                </a:cubicBezTo>
                <a:cubicBezTo>
                  <a:pt x="261584" y="20421"/>
                  <a:pt x="260173" y="21864"/>
                  <a:pt x="258057" y="21864"/>
                </a:cubicBezTo>
                <a:lnTo>
                  <a:pt x="243593" y="21864"/>
                </a:lnTo>
                <a:cubicBezTo>
                  <a:pt x="241476" y="21864"/>
                  <a:pt x="239712" y="20421"/>
                  <a:pt x="239712" y="18256"/>
                </a:cubicBezTo>
                <a:cubicBezTo>
                  <a:pt x="239712" y="16091"/>
                  <a:pt x="241476" y="14287"/>
                  <a:pt x="243593" y="14287"/>
                </a:cubicBezTo>
                <a:close/>
                <a:moveTo>
                  <a:pt x="213431" y="14287"/>
                </a:moveTo>
                <a:lnTo>
                  <a:pt x="227895" y="14287"/>
                </a:lnTo>
                <a:cubicBezTo>
                  <a:pt x="230011" y="14287"/>
                  <a:pt x="231422" y="16091"/>
                  <a:pt x="231422" y="18256"/>
                </a:cubicBezTo>
                <a:cubicBezTo>
                  <a:pt x="231422" y="20421"/>
                  <a:pt x="230011" y="21864"/>
                  <a:pt x="227895" y="21864"/>
                </a:cubicBezTo>
                <a:lnTo>
                  <a:pt x="213431" y="21864"/>
                </a:lnTo>
                <a:cubicBezTo>
                  <a:pt x="211314" y="21864"/>
                  <a:pt x="209550" y="20421"/>
                  <a:pt x="209550" y="18256"/>
                </a:cubicBezTo>
                <a:cubicBezTo>
                  <a:pt x="209550" y="16091"/>
                  <a:pt x="211314" y="14287"/>
                  <a:pt x="213431" y="14287"/>
                </a:cubicBezTo>
                <a:close/>
                <a:moveTo>
                  <a:pt x="19476" y="14287"/>
                </a:moveTo>
                <a:lnTo>
                  <a:pt x="168573" y="14287"/>
                </a:lnTo>
                <a:cubicBezTo>
                  <a:pt x="169654" y="14287"/>
                  <a:pt x="170374" y="14647"/>
                  <a:pt x="171454" y="15366"/>
                </a:cubicBezTo>
                <a:lnTo>
                  <a:pt x="185140" y="29393"/>
                </a:lnTo>
                <a:lnTo>
                  <a:pt x="287779" y="29393"/>
                </a:lnTo>
                <a:cubicBezTo>
                  <a:pt x="289939" y="29393"/>
                  <a:pt x="291740" y="31191"/>
                  <a:pt x="291740" y="32990"/>
                </a:cubicBezTo>
                <a:lnTo>
                  <a:pt x="291740" y="286556"/>
                </a:lnTo>
                <a:cubicBezTo>
                  <a:pt x="291740" y="288354"/>
                  <a:pt x="289939" y="290152"/>
                  <a:pt x="287779" y="290152"/>
                </a:cubicBezTo>
                <a:lnTo>
                  <a:pt x="19476" y="290152"/>
                </a:lnTo>
                <a:cubicBezTo>
                  <a:pt x="17315" y="290152"/>
                  <a:pt x="15875" y="288354"/>
                  <a:pt x="15875" y="286556"/>
                </a:cubicBezTo>
                <a:lnTo>
                  <a:pt x="15875" y="18243"/>
                </a:lnTo>
                <a:cubicBezTo>
                  <a:pt x="15875" y="16085"/>
                  <a:pt x="17315" y="14287"/>
                  <a:pt x="19476" y="14287"/>
                </a:cubicBezTo>
                <a:close/>
                <a:moveTo>
                  <a:pt x="7560" y="7569"/>
                </a:moveTo>
                <a:lnTo>
                  <a:pt x="7560" y="298818"/>
                </a:lnTo>
                <a:lnTo>
                  <a:pt x="298467" y="298818"/>
                </a:lnTo>
                <a:lnTo>
                  <a:pt x="298467" y="7569"/>
                </a:lnTo>
                <a:lnTo>
                  <a:pt x="7560" y="7569"/>
                </a:lnTo>
                <a:close/>
                <a:moveTo>
                  <a:pt x="3600" y="0"/>
                </a:moveTo>
                <a:lnTo>
                  <a:pt x="302067" y="0"/>
                </a:lnTo>
                <a:cubicBezTo>
                  <a:pt x="304227" y="0"/>
                  <a:pt x="306027" y="1802"/>
                  <a:pt x="306027" y="3604"/>
                </a:cubicBezTo>
                <a:lnTo>
                  <a:pt x="306027" y="302422"/>
                </a:lnTo>
                <a:cubicBezTo>
                  <a:pt x="306027" y="304585"/>
                  <a:pt x="304227" y="306027"/>
                  <a:pt x="302067" y="306027"/>
                </a:cubicBezTo>
                <a:lnTo>
                  <a:pt x="3600" y="306027"/>
                </a:lnTo>
                <a:cubicBezTo>
                  <a:pt x="1800" y="306027"/>
                  <a:pt x="0" y="304585"/>
                  <a:pt x="0" y="302422"/>
                </a:cubicBezTo>
                <a:lnTo>
                  <a:pt x="0" y="3604"/>
                </a:lnTo>
                <a:cubicBezTo>
                  <a:pt x="0" y="1802"/>
                  <a:pt x="1800" y="0"/>
                  <a:pt x="36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Work Sa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2882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7292D43-8DFA-0246-814A-04B7358DCD6B}"/>
              </a:ext>
            </a:extLst>
          </p:cNvPr>
          <p:cNvGrpSpPr/>
          <p:nvPr/>
        </p:nvGrpSpPr>
        <p:grpSpPr>
          <a:xfrm>
            <a:off x="12935507" y="3566159"/>
            <a:ext cx="3645614" cy="5157459"/>
            <a:chOff x="11651617" y="5086071"/>
            <a:chExt cx="3319365" cy="4695914"/>
          </a:xfrm>
        </p:grpSpPr>
        <p:sp>
          <p:nvSpPr>
            <p:cNvPr id="4" name="Shape 45671">
              <a:extLst>
                <a:ext uri="{FF2B5EF4-FFF2-40B4-BE49-F238E27FC236}">
                  <a16:creationId xmlns:a16="http://schemas.microsoft.com/office/drawing/2014/main" id="{BA8A33FF-9907-884F-B8D3-5E89604092B4}"/>
                </a:ext>
              </a:extLst>
            </p:cNvPr>
            <p:cNvSpPr/>
            <p:nvPr/>
          </p:nvSpPr>
          <p:spPr>
            <a:xfrm>
              <a:off x="13098227" y="5532556"/>
              <a:ext cx="1872755" cy="2534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22" y="21600"/>
                  </a:moveTo>
                  <a:cubicBezTo>
                    <a:pt x="1587" y="21600"/>
                    <a:pt x="2045" y="21210"/>
                    <a:pt x="2045" y="20729"/>
                  </a:cubicBezTo>
                  <a:lnTo>
                    <a:pt x="2045" y="18756"/>
                  </a:lnTo>
                  <a:lnTo>
                    <a:pt x="21100" y="9098"/>
                  </a:lnTo>
                  <a:cubicBezTo>
                    <a:pt x="21410" y="8941"/>
                    <a:pt x="21600" y="8657"/>
                    <a:pt x="21600" y="8350"/>
                  </a:cubicBezTo>
                  <a:lnTo>
                    <a:pt x="21600" y="871"/>
                  </a:lnTo>
                  <a:cubicBezTo>
                    <a:pt x="21600" y="390"/>
                    <a:pt x="21142" y="0"/>
                    <a:pt x="20577" y="0"/>
                  </a:cubicBezTo>
                  <a:lnTo>
                    <a:pt x="16151" y="0"/>
                  </a:lnTo>
                  <a:cubicBezTo>
                    <a:pt x="15586" y="0"/>
                    <a:pt x="15129" y="390"/>
                    <a:pt x="15129" y="871"/>
                  </a:cubicBezTo>
                  <a:cubicBezTo>
                    <a:pt x="15129" y="1353"/>
                    <a:pt x="15586" y="1743"/>
                    <a:pt x="16151" y="1743"/>
                  </a:cubicBezTo>
                  <a:lnTo>
                    <a:pt x="19555" y="1743"/>
                  </a:lnTo>
                  <a:lnTo>
                    <a:pt x="19555" y="7854"/>
                  </a:lnTo>
                  <a:lnTo>
                    <a:pt x="500" y="17511"/>
                  </a:lnTo>
                  <a:cubicBezTo>
                    <a:pt x="190" y="17668"/>
                    <a:pt x="0" y="17953"/>
                    <a:pt x="0" y="18260"/>
                  </a:cubicBezTo>
                  <a:lnTo>
                    <a:pt x="0" y="20729"/>
                  </a:lnTo>
                  <a:cubicBezTo>
                    <a:pt x="0" y="21210"/>
                    <a:pt x="458" y="21600"/>
                    <a:pt x="1022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Work Sans Light" pitchFamily="2" charset="77"/>
              </a:endParaRPr>
            </a:p>
          </p:txBody>
        </p:sp>
        <p:sp>
          <p:nvSpPr>
            <p:cNvPr id="5" name="Shape 45672">
              <a:extLst>
                <a:ext uri="{FF2B5EF4-FFF2-40B4-BE49-F238E27FC236}">
                  <a16:creationId xmlns:a16="http://schemas.microsoft.com/office/drawing/2014/main" id="{8A908931-C97A-A045-8A1E-5648DF2FCA48}"/>
                </a:ext>
              </a:extLst>
            </p:cNvPr>
            <p:cNvSpPr/>
            <p:nvPr/>
          </p:nvSpPr>
          <p:spPr>
            <a:xfrm>
              <a:off x="11651617" y="5086071"/>
              <a:ext cx="3062850" cy="1093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35"/>
                  </a:moveTo>
                  <a:cubicBezTo>
                    <a:pt x="0" y="20086"/>
                    <a:pt x="541" y="21600"/>
                    <a:pt x="1202" y="21600"/>
                  </a:cubicBezTo>
                  <a:lnTo>
                    <a:pt x="20398" y="21600"/>
                  </a:lnTo>
                  <a:cubicBezTo>
                    <a:pt x="21059" y="21600"/>
                    <a:pt x="21600" y="20086"/>
                    <a:pt x="21600" y="18235"/>
                  </a:cubicBezTo>
                  <a:lnTo>
                    <a:pt x="21600" y="3365"/>
                  </a:lnTo>
                  <a:cubicBezTo>
                    <a:pt x="21600" y="1515"/>
                    <a:pt x="21059" y="0"/>
                    <a:pt x="20398" y="0"/>
                  </a:cubicBezTo>
                  <a:lnTo>
                    <a:pt x="1202" y="0"/>
                  </a:lnTo>
                  <a:cubicBezTo>
                    <a:pt x="541" y="0"/>
                    <a:pt x="0" y="1515"/>
                    <a:pt x="0" y="3365"/>
                  </a:cubicBezTo>
                  <a:cubicBezTo>
                    <a:pt x="0" y="3365"/>
                    <a:pt x="0" y="18235"/>
                    <a:pt x="0" y="18235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Work Sans Light" pitchFamily="2" charset="77"/>
              </a:endParaRPr>
            </a:p>
          </p:txBody>
        </p:sp>
        <p:sp>
          <p:nvSpPr>
            <p:cNvPr id="6" name="Shape 45673">
              <a:extLst>
                <a:ext uri="{FF2B5EF4-FFF2-40B4-BE49-F238E27FC236}">
                  <a16:creationId xmlns:a16="http://schemas.microsoft.com/office/drawing/2014/main" id="{11FCA53D-BB64-8642-A7A7-55ACABAC2F43}"/>
                </a:ext>
              </a:extLst>
            </p:cNvPr>
            <p:cNvSpPr/>
            <p:nvPr/>
          </p:nvSpPr>
          <p:spPr>
            <a:xfrm>
              <a:off x="13028081" y="7996044"/>
              <a:ext cx="350562" cy="1785941"/>
            </a:xfrm>
            <a:prstGeom prst="roundRect">
              <a:avLst>
                <a:gd name="adj" fmla="val 32249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5063" dirty="0">
                <a:latin typeface="Work Sans Light" pitchFamily="2" charset="7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C05E12F-9673-D746-BAEF-C4355398A3CF}"/>
              </a:ext>
            </a:extLst>
          </p:cNvPr>
          <p:cNvSpPr txBox="1"/>
          <p:nvPr/>
        </p:nvSpPr>
        <p:spPr>
          <a:xfrm>
            <a:off x="15181419" y="7817708"/>
            <a:ext cx="7797326" cy="33306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>
              <a:lnSpc>
                <a:spcPts val="13000"/>
              </a:lnSpc>
            </a:pPr>
            <a:r>
              <a:rPr lang="en-US" sz="9600" b="1" dirty="0">
                <a:solidFill>
                  <a:schemeClr val="tx2"/>
                </a:solidFill>
                <a:latin typeface="Merriweather Black" pitchFamily="2" charset="77"/>
                <a:cs typeface="Poppins" pitchFamily="2" charset="77"/>
              </a:rPr>
              <a:t>Bring Your</a:t>
            </a:r>
          </a:p>
          <a:p>
            <a:pPr algn="r">
              <a:lnSpc>
                <a:spcPts val="13000"/>
              </a:lnSpc>
            </a:pPr>
            <a:r>
              <a:rPr lang="en-US" sz="9600" b="1" dirty="0">
                <a:solidFill>
                  <a:schemeClr val="tx2"/>
                </a:solidFill>
                <a:latin typeface="Merriweather Black" pitchFamily="2" charset="77"/>
                <a:cs typeface="Poppins" pitchFamily="2" charset="77"/>
              </a:rPr>
              <a:t>Ideas to Life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4C722EE5-E668-E14D-958D-FE5E9EFFC0C2}"/>
              </a:ext>
            </a:extLst>
          </p:cNvPr>
          <p:cNvSpPr txBox="1">
            <a:spLocks/>
          </p:cNvSpPr>
          <p:nvPr/>
        </p:nvSpPr>
        <p:spPr>
          <a:xfrm>
            <a:off x="12188825" y="11556058"/>
            <a:ext cx="10789920" cy="141525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 consumers will associate these values with their company.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302CCB-904E-F14B-99BA-371B610B9D5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45531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EF4434-9826-D34E-BE4B-F4DCB010A7AC}"/>
              </a:ext>
            </a:extLst>
          </p:cNvPr>
          <p:cNvSpPr txBox="1"/>
          <p:nvPr/>
        </p:nvSpPr>
        <p:spPr>
          <a:xfrm>
            <a:off x="7111968" y="584503"/>
            <a:ext cx="10153742" cy="120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Merriweather Black" pitchFamily="2" charset="77"/>
                <a:cs typeface="Poppins" pitchFamily="2" charset="77"/>
              </a:rPr>
              <a:t>Our Business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771175-99BD-6B4A-AC66-ADD6AC126CD3}"/>
              </a:ext>
            </a:extLst>
          </p:cNvPr>
          <p:cNvSpPr txBox="1"/>
          <p:nvPr/>
        </p:nvSpPr>
        <p:spPr>
          <a:xfrm>
            <a:off x="10156856" y="1743634"/>
            <a:ext cx="4063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tx1">
                    <a:lumMod val="60000"/>
                    <a:lumOff val="40000"/>
                  </a:schemeClr>
                </a:solidFill>
                <a:latin typeface="Work Sans Light" pitchFamily="2" charset="77"/>
                <a:cs typeface="Poppins Light" pitchFamily="2" charset="77"/>
              </a:rPr>
              <a:t>YOUR SUBTITLE HERE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BF21C3-25F4-9147-B787-C2D285A0F422}"/>
              </a:ext>
            </a:extLst>
          </p:cNvPr>
          <p:cNvCxnSpPr/>
          <p:nvPr/>
        </p:nvCxnSpPr>
        <p:spPr>
          <a:xfrm rot="5400000" flipH="1" flipV="1">
            <a:off x="9031686" y="7578789"/>
            <a:ext cx="878979" cy="45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C1CD7A-7E22-CF43-B35E-0271668052AD}"/>
              </a:ext>
            </a:extLst>
          </p:cNvPr>
          <p:cNvCxnSpPr/>
          <p:nvPr/>
        </p:nvCxnSpPr>
        <p:spPr>
          <a:xfrm rot="5400000" flipH="1" flipV="1">
            <a:off x="20191460" y="7578789"/>
            <a:ext cx="878979" cy="45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83AFE3-8C10-B944-8AC5-D9AA13F8554A}"/>
              </a:ext>
            </a:extLst>
          </p:cNvPr>
          <p:cNvCxnSpPr/>
          <p:nvPr/>
        </p:nvCxnSpPr>
        <p:spPr>
          <a:xfrm rot="5400000" flipH="1" flipV="1">
            <a:off x="3354462" y="7578789"/>
            <a:ext cx="878979" cy="45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6413A4-25F5-154A-92C4-D8134A686BF2}"/>
              </a:ext>
            </a:extLst>
          </p:cNvPr>
          <p:cNvCxnSpPr/>
          <p:nvPr/>
        </p:nvCxnSpPr>
        <p:spPr>
          <a:xfrm rot="5400000" flipH="1" flipV="1">
            <a:off x="14479797" y="7578789"/>
            <a:ext cx="878979" cy="45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hevron 7">
            <a:extLst>
              <a:ext uri="{FF2B5EF4-FFF2-40B4-BE49-F238E27FC236}">
                <a16:creationId xmlns:a16="http://schemas.microsoft.com/office/drawing/2014/main" id="{46C11304-997F-3942-9DEA-595DAAC64450}"/>
              </a:ext>
            </a:extLst>
          </p:cNvPr>
          <p:cNvSpPr/>
          <p:nvPr/>
        </p:nvSpPr>
        <p:spPr>
          <a:xfrm>
            <a:off x="16774001" y="3893735"/>
            <a:ext cx="7603649" cy="3269632"/>
          </a:xfrm>
          <a:prstGeom prst="chevron">
            <a:avLst>
              <a:gd name="adj" fmla="val 20758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365665" tIns="0" bIns="182832" rtlCol="0" anchor="ctr" anchorCtr="0"/>
          <a:lstStyle/>
          <a:p>
            <a:pPr algn="ctr"/>
            <a:endParaRPr lang="en-US" sz="2665" dirty="0">
              <a:solidFill>
                <a:srgbClr val="FFFFFF"/>
              </a:solidFill>
              <a:latin typeface="Work Sans Light" pitchFamily="2" charset="77"/>
            </a:endParaRPr>
          </a:p>
        </p:txBody>
      </p:sp>
      <p:sp>
        <p:nvSpPr>
          <p:cNvPr id="9" name="Chevron 8">
            <a:extLst>
              <a:ext uri="{FF2B5EF4-FFF2-40B4-BE49-F238E27FC236}">
                <a16:creationId xmlns:a16="http://schemas.microsoft.com/office/drawing/2014/main" id="{21488378-A7B2-8F4A-BB4D-77ABFD7C7344}"/>
              </a:ext>
            </a:extLst>
          </p:cNvPr>
          <p:cNvSpPr/>
          <p:nvPr/>
        </p:nvSpPr>
        <p:spPr>
          <a:xfrm>
            <a:off x="11693244" y="3893735"/>
            <a:ext cx="6439190" cy="3269632"/>
          </a:xfrm>
          <a:prstGeom prst="chevron">
            <a:avLst>
              <a:gd name="adj" fmla="val 20758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365665" tIns="0" bIns="182832" rtlCol="0" anchor="ctr" anchorCtr="0"/>
          <a:lstStyle/>
          <a:p>
            <a:pPr algn="ctr"/>
            <a:endParaRPr lang="en-US" sz="2665" dirty="0">
              <a:solidFill>
                <a:srgbClr val="FFFFFF"/>
              </a:solidFill>
              <a:latin typeface="Work Sans Light" pitchFamily="2" charset="77"/>
            </a:endParaRP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C51B151F-D0F0-804F-8CAD-34D20BC0C3AB}"/>
              </a:ext>
            </a:extLst>
          </p:cNvPr>
          <p:cNvSpPr/>
          <p:nvPr/>
        </p:nvSpPr>
        <p:spPr>
          <a:xfrm>
            <a:off x="5873790" y="3893735"/>
            <a:ext cx="6530002" cy="3269632"/>
          </a:xfrm>
          <a:prstGeom prst="chevron">
            <a:avLst>
              <a:gd name="adj" fmla="val 2075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365665" tIns="0" bIns="182832" rtlCol="0" anchor="ctr" anchorCtr="0"/>
          <a:lstStyle/>
          <a:p>
            <a:pPr algn="ctr"/>
            <a:endParaRPr lang="en-US" sz="2665" dirty="0">
              <a:solidFill>
                <a:srgbClr val="FFFFFF"/>
              </a:solidFill>
              <a:latin typeface="Work Sans Light" pitchFamily="2" charset="77"/>
            </a:endParaRP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7374B419-0366-EC4B-AE0F-C7C36792B675}"/>
              </a:ext>
            </a:extLst>
          </p:cNvPr>
          <p:cNvSpPr/>
          <p:nvPr/>
        </p:nvSpPr>
        <p:spPr>
          <a:xfrm>
            <a:off x="1" y="3893735"/>
            <a:ext cx="6670542" cy="3269632"/>
          </a:xfrm>
          <a:prstGeom prst="homePlate">
            <a:avLst>
              <a:gd name="adj" fmla="val 2210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82832" tIns="0" bIns="182832" rtlCol="0" anchor="ctr" anchorCtr="0"/>
          <a:lstStyle/>
          <a:p>
            <a:pPr algn="ctr"/>
            <a:endParaRPr lang="en-US" sz="2665" dirty="0">
              <a:solidFill>
                <a:srgbClr val="FFFFFF"/>
              </a:solidFill>
              <a:latin typeface="Work Sans Light" pitchFamily="2" charset="77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D3A3FE-13F7-7B4C-9E06-A5C7C3C93761}"/>
              </a:ext>
            </a:extLst>
          </p:cNvPr>
          <p:cNvSpPr/>
          <p:nvPr/>
        </p:nvSpPr>
        <p:spPr>
          <a:xfrm>
            <a:off x="3026069" y="7943215"/>
            <a:ext cx="1535770" cy="153577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Work Sans Light" pitchFamily="2" charset="77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F1F4DA8-55BC-7846-8375-600DCEADEE44}"/>
              </a:ext>
            </a:extLst>
          </p:cNvPr>
          <p:cNvSpPr/>
          <p:nvPr/>
        </p:nvSpPr>
        <p:spPr>
          <a:xfrm>
            <a:off x="8703293" y="7943215"/>
            <a:ext cx="1535770" cy="153577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Work Sans Light" pitchFamily="2" charset="77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449571A-26C8-2043-A173-AC48617CE974}"/>
              </a:ext>
            </a:extLst>
          </p:cNvPr>
          <p:cNvSpPr/>
          <p:nvPr/>
        </p:nvSpPr>
        <p:spPr>
          <a:xfrm>
            <a:off x="14151403" y="7943215"/>
            <a:ext cx="1535770" cy="153577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Work Sans Light" pitchFamily="2" charset="77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E28E894-CA06-9047-9EC6-0785059E8AEF}"/>
              </a:ext>
            </a:extLst>
          </p:cNvPr>
          <p:cNvSpPr/>
          <p:nvPr/>
        </p:nvSpPr>
        <p:spPr>
          <a:xfrm>
            <a:off x="19863067" y="7943215"/>
            <a:ext cx="1535770" cy="153577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98" dirty="0">
              <a:latin typeface="Work Sans Light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DE060C-F7DC-D941-A419-5618DC0C06CD}"/>
              </a:ext>
            </a:extLst>
          </p:cNvPr>
          <p:cNvSpPr txBox="1"/>
          <p:nvPr/>
        </p:nvSpPr>
        <p:spPr>
          <a:xfrm>
            <a:off x="2973631" y="4691751"/>
            <a:ext cx="164019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erriweather" pitchFamily="2" charset="77"/>
                <a:ea typeface="League Spartan" charset="0"/>
                <a:cs typeface="Poppins" pitchFamily="2" charset="77"/>
              </a:rPr>
              <a:t>Step 01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E76B08E1-C7FB-E74C-A300-08C8B7871302}"/>
              </a:ext>
            </a:extLst>
          </p:cNvPr>
          <p:cNvSpPr txBox="1">
            <a:spLocks/>
          </p:cNvSpPr>
          <p:nvPr/>
        </p:nvSpPr>
        <p:spPr>
          <a:xfrm>
            <a:off x="1923338" y="5393258"/>
            <a:ext cx="3749930" cy="96641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Work Sans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F59610-C1DE-954C-B809-ACDE417565EB}"/>
              </a:ext>
            </a:extLst>
          </p:cNvPr>
          <p:cNvSpPr txBox="1"/>
          <p:nvPr/>
        </p:nvSpPr>
        <p:spPr>
          <a:xfrm>
            <a:off x="8616045" y="4691751"/>
            <a:ext cx="17011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erriweather" pitchFamily="2" charset="77"/>
                <a:ea typeface="League Spartan" charset="0"/>
                <a:cs typeface="Poppins" pitchFamily="2" charset="77"/>
              </a:rPr>
              <a:t>Step 02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45D5C9CE-1277-8245-9437-1C721C389A0A}"/>
              </a:ext>
            </a:extLst>
          </p:cNvPr>
          <p:cNvSpPr txBox="1">
            <a:spLocks/>
          </p:cNvSpPr>
          <p:nvPr/>
        </p:nvSpPr>
        <p:spPr>
          <a:xfrm>
            <a:off x="7596209" y="5393258"/>
            <a:ext cx="3749930" cy="96641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Work Sans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EB814B-725E-B044-8956-1B86C1A8F605}"/>
              </a:ext>
            </a:extLst>
          </p:cNvPr>
          <p:cNvSpPr txBox="1"/>
          <p:nvPr/>
        </p:nvSpPr>
        <p:spPr>
          <a:xfrm>
            <a:off x="14199305" y="4691751"/>
            <a:ext cx="168507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erriweather" pitchFamily="2" charset="77"/>
                <a:ea typeface="League Spartan" charset="0"/>
                <a:cs typeface="Poppins" pitchFamily="2" charset="77"/>
              </a:rPr>
              <a:t>Step 03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4DD9641A-B477-2A49-98C3-4892DE53E68A}"/>
              </a:ext>
            </a:extLst>
          </p:cNvPr>
          <p:cNvSpPr txBox="1">
            <a:spLocks/>
          </p:cNvSpPr>
          <p:nvPr/>
        </p:nvSpPr>
        <p:spPr>
          <a:xfrm>
            <a:off x="13171454" y="5393258"/>
            <a:ext cx="3749930" cy="96641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Work Sans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5C9CAC-E95C-0240-B959-A0D5CE5AA249}"/>
              </a:ext>
            </a:extLst>
          </p:cNvPr>
          <p:cNvSpPr txBox="1"/>
          <p:nvPr/>
        </p:nvSpPr>
        <p:spPr>
          <a:xfrm>
            <a:off x="19764608" y="4691751"/>
            <a:ext cx="172354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erriweather" pitchFamily="2" charset="77"/>
                <a:ea typeface="League Spartan" charset="0"/>
                <a:cs typeface="Poppins" pitchFamily="2" charset="77"/>
              </a:rPr>
              <a:t>Step 04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CD2874E4-EF45-3F46-A8B7-5B7F7D235B86}"/>
              </a:ext>
            </a:extLst>
          </p:cNvPr>
          <p:cNvSpPr txBox="1">
            <a:spLocks/>
          </p:cNvSpPr>
          <p:nvPr/>
        </p:nvSpPr>
        <p:spPr>
          <a:xfrm>
            <a:off x="18755992" y="5393258"/>
            <a:ext cx="3749930" cy="96641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Work Sans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comp.</a:t>
            </a:r>
          </a:p>
        </p:txBody>
      </p:sp>
      <p:sp>
        <p:nvSpPr>
          <p:cNvPr id="40" name="Freeform 621">
            <a:extLst>
              <a:ext uri="{FF2B5EF4-FFF2-40B4-BE49-F238E27FC236}">
                <a16:creationId xmlns:a16="http://schemas.microsoft.com/office/drawing/2014/main" id="{F466BB2A-5DB6-ED4B-9E0C-DEF437FCA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3287" y="8326361"/>
            <a:ext cx="771548" cy="769478"/>
          </a:xfrm>
          <a:custGeom>
            <a:avLst/>
            <a:gdLst>
              <a:gd name="T0" fmla="*/ 568764 w 307308"/>
              <a:gd name="T1" fmla="*/ 533332 h 306027"/>
              <a:gd name="T2" fmla="*/ 506646 w 307308"/>
              <a:gd name="T3" fmla="*/ 442311 h 306027"/>
              <a:gd name="T4" fmla="*/ 463177 w 307308"/>
              <a:gd name="T5" fmla="*/ 530946 h 306027"/>
              <a:gd name="T6" fmla="*/ 461751 w 307308"/>
              <a:gd name="T7" fmla="*/ 495070 h 306027"/>
              <a:gd name="T8" fmla="*/ 501658 w 307308"/>
              <a:gd name="T9" fmla="*/ 433166 h 306027"/>
              <a:gd name="T10" fmla="*/ 151128 w 307308"/>
              <a:gd name="T11" fmla="*/ 430738 h 306027"/>
              <a:gd name="T12" fmla="*/ 86007 w 307308"/>
              <a:gd name="T13" fmla="*/ 419851 h 306027"/>
              <a:gd name="T14" fmla="*/ 380912 w 307308"/>
              <a:gd name="T15" fmla="*/ 401137 h 306027"/>
              <a:gd name="T16" fmla="*/ 236880 w 307308"/>
              <a:gd name="T17" fmla="*/ 415752 h 306027"/>
              <a:gd name="T18" fmla="*/ 150474 w 307308"/>
              <a:gd name="T19" fmla="*/ 358267 h 306027"/>
              <a:gd name="T20" fmla="*/ 83598 w 307308"/>
              <a:gd name="T21" fmla="*/ 375984 h 306027"/>
              <a:gd name="T22" fmla="*/ 150474 w 307308"/>
              <a:gd name="T23" fmla="*/ 358267 h 306027"/>
              <a:gd name="T24" fmla="*/ 531889 w 307308"/>
              <a:gd name="T25" fmla="*/ 353675 h 306027"/>
              <a:gd name="T26" fmla="*/ 229225 w 307308"/>
              <a:gd name="T27" fmla="*/ 353675 h 306027"/>
              <a:gd name="T28" fmla="*/ 158056 w 307308"/>
              <a:gd name="T29" fmla="*/ 309711 h 306027"/>
              <a:gd name="T30" fmla="*/ 72951 w 307308"/>
              <a:gd name="T31" fmla="*/ 314304 h 306027"/>
              <a:gd name="T32" fmla="*/ 236844 w 307308"/>
              <a:gd name="T33" fmla="*/ 287839 h 306027"/>
              <a:gd name="T34" fmla="*/ 322727 w 307308"/>
              <a:gd name="T35" fmla="*/ 302453 h 306027"/>
              <a:gd name="T36" fmla="*/ 236844 w 307308"/>
              <a:gd name="T37" fmla="*/ 287839 h 306027"/>
              <a:gd name="T38" fmla="*/ 151171 w 307308"/>
              <a:gd name="T39" fmla="*/ 259259 h 306027"/>
              <a:gd name="T40" fmla="*/ 69886 w 307308"/>
              <a:gd name="T41" fmla="*/ 256537 h 306027"/>
              <a:gd name="T42" fmla="*/ 236879 w 307308"/>
              <a:gd name="T43" fmla="*/ 229658 h 306027"/>
              <a:gd name="T44" fmla="*/ 524931 w 307308"/>
              <a:gd name="T45" fmla="*/ 244273 h 306027"/>
              <a:gd name="T46" fmla="*/ 236879 w 307308"/>
              <a:gd name="T47" fmla="*/ 229658 h 306027"/>
              <a:gd name="T48" fmla="*/ 151146 w 307308"/>
              <a:gd name="T49" fmla="*/ 200568 h 306027"/>
              <a:gd name="T50" fmla="*/ 66822 w 307308"/>
              <a:gd name="T51" fmla="*/ 197943 h 306027"/>
              <a:gd name="T52" fmla="*/ 236879 w 307308"/>
              <a:gd name="T53" fmla="*/ 171479 h 306027"/>
              <a:gd name="T54" fmla="*/ 524931 w 307308"/>
              <a:gd name="T55" fmla="*/ 186092 h 306027"/>
              <a:gd name="T56" fmla="*/ 236879 w 307308"/>
              <a:gd name="T57" fmla="*/ 171479 h 306027"/>
              <a:gd name="T58" fmla="*/ 151177 w 307308"/>
              <a:gd name="T59" fmla="*/ 142389 h 306027"/>
              <a:gd name="T60" fmla="*/ 70640 w 307308"/>
              <a:gd name="T61" fmla="*/ 133202 h 306027"/>
              <a:gd name="T62" fmla="*/ 439216 w 307308"/>
              <a:gd name="T63" fmla="*/ 116361 h 306027"/>
              <a:gd name="T64" fmla="*/ 324972 w 307308"/>
              <a:gd name="T65" fmla="*/ 130941 h 306027"/>
              <a:gd name="T66" fmla="*/ 188714 w 307308"/>
              <a:gd name="T67" fmla="*/ 72073 h 306027"/>
              <a:gd name="T68" fmla="*/ 521347 w 307308"/>
              <a:gd name="T69" fmla="*/ 525690 h 306027"/>
              <a:gd name="T70" fmla="*/ 579224 w 307308"/>
              <a:gd name="T71" fmla="*/ 72073 h 306027"/>
              <a:gd name="T72" fmla="*/ 586198 w 307308"/>
              <a:gd name="T73" fmla="*/ 58179 h 306027"/>
              <a:gd name="T74" fmla="*/ 591080 w 307308"/>
              <a:gd name="T75" fmla="*/ 531247 h 306027"/>
              <a:gd name="T76" fmla="*/ 181740 w 307308"/>
              <a:gd name="T77" fmla="*/ 590294 h 306027"/>
              <a:gd name="T78" fmla="*/ 181740 w 307308"/>
              <a:gd name="T79" fmla="*/ 58179 h 306027"/>
              <a:gd name="T80" fmla="*/ 418512 w 307308"/>
              <a:gd name="T81" fmla="*/ 35378 h 306027"/>
              <a:gd name="T82" fmla="*/ 403221 w 307308"/>
              <a:gd name="T83" fmla="*/ 14567 h 306027"/>
              <a:gd name="T84" fmla="*/ 150926 w 307308"/>
              <a:gd name="T85" fmla="*/ 532045 h 306027"/>
              <a:gd name="T86" fmla="*/ 36246 w 307308"/>
              <a:gd name="T87" fmla="*/ 552856 h 306027"/>
              <a:gd name="T88" fmla="*/ 7055 w 307308"/>
              <a:gd name="T89" fmla="*/ 21503 h 30602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307308" h="306027">
                <a:moveTo>
                  <a:pt x="277322" y="276496"/>
                </a:moveTo>
                <a:lnTo>
                  <a:pt x="277322" y="293422"/>
                </a:lnTo>
                <a:lnTo>
                  <a:pt x="294663" y="276496"/>
                </a:lnTo>
                <a:lnTo>
                  <a:pt x="277322" y="276496"/>
                </a:lnTo>
                <a:close/>
                <a:moveTo>
                  <a:pt x="259897" y="224567"/>
                </a:moveTo>
                <a:cubicBezTo>
                  <a:pt x="262112" y="225296"/>
                  <a:pt x="262850" y="227484"/>
                  <a:pt x="262481" y="229308"/>
                </a:cubicBezTo>
                <a:lnTo>
                  <a:pt x="246975" y="274895"/>
                </a:lnTo>
                <a:cubicBezTo>
                  <a:pt x="246606" y="276353"/>
                  <a:pt x="245129" y="277083"/>
                  <a:pt x="243652" y="277447"/>
                </a:cubicBezTo>
                <a:cubicBezTo>
                  <a:pt x="242176" y="277447"/>
                  <a:pt x="240330" y="276353"/>
                  <a:pt x="239961" y="275259"/>
                </a:cubicBezTo>
                <a:lnTo>
                  <a:pt x="232208" y="260307"/>
                </a:lnTo>
                <a:cubicBezTo>
                  <a:pt x="231469" y="258119"/>
                  <a:pt x="232208" y="255930"/>
                  <a:pt x="234054" y="254836"/>
                </a:cubicBezTo>
                <a:cubicBezTo>
                  <a:pt x="235899" y="253742"/>
                  <a:pt x="238115" y="254836"/>
                  <a:pt x="239222" y="256660"/>
                </a:cubicBezTo>
                <a:lnTo>
                  <a:pt x="242545" y="263589"/>
                </a:lnTo>
                <a:lnTo>
                  <a:pt x="255097" y="227119"/>
                </a:lnTo>
                <a:cubicBezTo>
                  <a:pt x="255466" y="224931"/>
                  <a:pt x="257681" y="223837"/>
                  <a:pt x="259897" y="224567"/>
                </a:cubicBezTo>
                <a:close/>
                <a:moveTo>
                  <a:pt x="77937" y="215900"/>
                </a:moveTo>
                <a:cubicBezTo>
                  <a:pt x="80090" y="215900"/>
                  <a:pt x="81526" y="217311"/>
                  <a:pt x="81885" y="219428"/>
                </a:cubicBezTo>
                <a:cubicBezTo>
                  <a:pt x="81885" y="221545"/>
                  <a:pt x="80449" y="222956"/>
                  <a:pt x="78296" y="223308"/>
                </a:cubicBezTo>
                <a:lnTo>
                  <a:pt x="44917" y="225072"/>
                </a:lnTo>
                <a:cubicBezTo>
                  <a:pt x="42763" y="225072"/>
                  <a:pt x="41328" y="223661"/>
                  <a:pt x="41328" y="221545"/>
                </a:cubicBezTo>
                <a:cubicBezTo>
                  <a:pt x="40969" y="219428"/>
                  <a:pt x="42404" y="217664"/>
                  <a:pt x="44558" y="217664"/>
                </a:cubicBezTo>
                <a:lnTo>
                  <a:pt x="77937" y="215900"/>
                </a:lnTo>
                <a:close/>
                <a:moveTo>
                  <a:pt x="122722" y="207962"/>
                </a:moveTo>
                <a:lnTo>
                  <a:pt x="197341" y="207962"/>
                </a:lnTo>
                <a:cubicBezTo>
                  <a:pt x="199143" y="207962"/>
                  <a:pt x="200946" y="209405"/>
                  <a:pt x="200946" y="211570"/>
                </a:cubicBezTo>
                <a:cubicBezTo>
                  <a:pt x="200946" y="213735"/>
                  <a:pt x="199143" y="215539"/>
                  <a:pt x="197341" y="215539"/>
                </a:cubicBezTo>
                <a:lnTo>
                  <a:pt x="122722" y="215539"/>
                </a:lnTo>
                <a:cubicBezTo>
                  <a:pt x="120559" y="215539"/>
                  <a:pt x="118756" y="213735"/>
                  <a:pt x="118756" y="211570"/>
                </a:cubicBezTo>
                <a:cubicBezTo>
                  <a:pt x="118756" y="209405"/>
                  <a:pt x="120559" y="207962"/>
                  <a:pt x="122722" y="207962"/>
                </a:cubicBezTo>
                <a:close/>
                <a:moveTo>
                  <a:pt x="77957" y="185737"/>
                </a:moveTo>
                <a:cubicBezTo>
                  <a:pt x="80101" y="185737"/>
                  <a:pt x="81529" y="187098"/>
                  <a:pt x="81887" y="189139"/>
                </a:cubicBezTo>
                <a:cubicBezTo>
                  <a:pt x="81887" y="191180"/>
                  <a:pt x="80458" y="192881"/>
                  <a:pt x="78315" y="192881"/>
                </a:cubicBezTo>
                <a:lnTo>
                  <a:pt x="43310" y="194922"/>
                </a:lnTo>
                <a:cubicBezTo>
                  <a:pt x="41524" y="194922"/>
                  <a:pt x="39738" y="193221"/>
                  <a:pt x="39738" y="191520"/>
                </a:cubicBezTo>
                <a:cubicBezTo>
                  <a:pt x="39381" y="189479"/>
                  <a:pt x="41167" y="187778"/>
                  <a:pt x="42953" y="187438"/>
                </a:cubicBezTo>
                <a:lnTo>
                  <a:pt x="77957" y="185737"/>
                </a:lnTo>
                <a:close/>
                <a:moveTo>
                  <a:pt x="122721" y="179387"/>
                </a:moveTo>
                <a:lnTo>
                  <a:pt x="271954" y="179387"/>
                </a:lnTo>
                <a:cubicBezTo>
                  <a:pt x="274117" y="179387"/>
                  <a:pt x="275559" y="181191"/>
                  <a:pt x="275559" y="183356"/>
                </a:cubicBezTo>
                <a:cubicBezTo>
                  <a:pt x="275559" y="185160"/>
                  <a:pt x="274117" y="186964"/>
                  <a:pt x="271954" y="186964"/>
                </a:cubicBezTo>
                <a:lnTo>
                  <a:pt x="122721" y="186964"/>
                </a:lnTo>
                <a:cubicBezTo>
                  <a:pt x="120559" y="186964"/>
                  <a:pt x="118756" y="185160"/>
                  <a:pt x="118756" y="183356"/>
                </a:cubicBezTo>
                <a:cubicBezTo>
                  <a:pt x="118756" y="181191"/>
                  <a:pt x="120559" y="179387"/>
                  <a:pt x="122721" y="179387"/>
                </a:cubicBezTo>
                <a:close/>
                <a:moveTo>
                  <a:pt x="77942" y="157162"/>
                </a:moveTo>
                <a:cubicBezTo>
                  <a:pt x="80451" y="157162"/>
                  <a:pt x="81527" y="158523"/>
                  <a:pt x="81885" y="160564"/>
                </a:cubicBezTo>
                <a:cubicBezTo>
                  <a:pt x="81885" y="162265"/>
                  <a:pt x="80451" y="163965"/>
                  <a:pt x="78301" y="164306"/>
                </a:cubicBezTo>
                <a:lnTo>
                  <a:pt x="41737" y="166347"/>
                </a:lnTo>
                <a:cubicBezTo>
                  <a:pt x="39586" y="166347"/>
                  <a:pt x="38152" y="164646"/>
                  <a:pt x="37794" y="162945"/>
                </a:cubicBezTo>
                <a:cubicBezTo>
                  <a:pt x="37794" y="160904"/>
                  <a:pt x="39228" y="159203"/>
                  <a:pt x="41378" y="158863"/>
                </a:cubicBezTo>
                <a:lnTo>
                  <a:pt x="77942" y="157162"/>
                </a:lnTo>
                <a:close/>
                <a:moveTo>
                  <a:pt x="122703" y="149225"/>
                </a:moveTo>
                <a:lnTo>
                  <a:pt x="167197" y="149225"/>
                </a:lnTo>
                <a:cubicBezTo>
                  <a:pt x="169350" y="149225"/>
                  <a:pt x="170785" y="151029"/>
                  <a:pt x="170785" y="153193"/>
                </a:cubicBezTo>
                <a:cubicBezTo>
                  <a:pt x="170785" y="154997"/>
                  <a:pt x="169350" y="156801"/>
                  <a:pt x="167197" y="156801"/>
                </a:cubicBezTo>
                <a:lnTo>
                  <a:pt x="122703" y="156801"/>
                </a:lnTo>
                <a:cubicBezTo>
                  <a:pt x="120550" y="156801"/>
                  <a:pt x="118756" y="154997"/>
                  <a:pt x="118756" y="153193"/>
                </a:cubicBezTo>
                <a:cubicBezTo>
                  <a:pt x="118756" y="151029"/>
                  <a:pt x="120550" y="149225"/>
                  <a:pt x="122703" y="149225"/>
                </a:cubicBezTo>
                <a:close/>
                <a:moveTo>
                  <a:pt x="77961" y="127000"/>
                </a:moveTo>
                <a:cubicBezTo>
                  <a:pt x="80459" y="127000"/>
                  <a:pt x="81530" y="128411"/>
                  <a:pt x="81887" y="130528"/>
                </a:cubicBezTo>
                <a:cubicBezTo>
                  <a:pt x="81887" y="132644"/>
                  <a:pt x="80459" y="134055"/>
                  <a:pt x="78318" y="134408"/>
                </a:cubicBezTo>
                <a:lnTo>
                  <a:pt x="40488" y="136172"/>
                </a:lnTo>
                <a:lnTo>
                  <a:pt x="40131" y="136172"/>
                </a:lnTo>
                <a:cubicBezTo>
                  <a:pt x="38347" y="136172"/>
                  <a:pt x="36563" y="134761"/>
                  <a:pt x="36206" y="132997"/>
                </a:cubicBezTo>
                <a:cubicBezTo>
                  <a:pt x="36206" y="130880"/>
                  <a:pt x="37990" y="129117"/>
                  <a:pt x="39775" y="129117"/>
                </a:cubicBezTo>
                <a:lnTo>
                  <a:pt x="77961" y="127000"/>
                </a:lnTo>
                <a:close/>
                <a:moveTo>
                  <a:pt x="122721" y="119062"/>
                </a:moveTo>
                <a:lnTo>
                  <a:pt x="271954" y="119062"/>
                </a:lnTo>
                <a:cubicBezTo>
                  <a:pt x="274117" y="119062"/>
                  <a:pt x="275559" y="120866"/>
                  <a:pt x="275559" y="123031"/>
                </a:cubicBezTo>
                <a:cubicBezTo>
                  <a:pt x="275559" y="124835"/>
                  <a:pt x="274117" y="126639"/>
                  <a:pt x="271954" y="126639"/>
                </a:cubicBezTo>
                <a:lnTo>
                  <a:pt x="122721" y="126639"/>
                </a:lnTo>
                <a:cubicBezTo>
                  <a:pt x="120559" y="126639"/>
                  <a:pt x="118756" y="124835"/>
                  <a:pt x="118756" y="123031"/>
                </a:cubicBezTo>
                <a:cubicBezTo>
                  <a:pt x="118756" y="120866"/>
                  <a:pt x="120559" y="119062"/>
                  <a:pt x="122721" y="119062"/>
                </a:cubicBezTo>
                <a:close/>
                <a:moveTo>
                  <a:pt x="77947" y="96837"/>
                </a:moveTo>
                <a:cubicBezTo>
                  <a:pt x="80095" y="96837"/>
                  <a:pt x="81528" y="98198"/>
                  <a:pt x="81886" y="100239"/>
                </a:cubicBezTo>
                <a:cubicBezTo>
                  <a:pt x="81886" y="102280"/>
                  <a:pt x="80453" y="103981"/>
                  <a:pt x="78305" y="103981"/>
                </a:cubicBezTo>
                <a:lnTo>
                  <a:pt x="38558" y="106022"/>
                </a:lnTo>
                <a:lnTo>
                  <a:pt x="38200" y="106022"/>
                </a:lnTo>
                <a:cubicBezTo>
                  <a:pt x="36409" y="106022"/>
                  <a:pt x="34619" y="104321"/>
                  <a:pt x="34619" y="102620"/>
                </a:cubicBezTo>
                <a:cubicBezTo>
                  <a:pt x="34619" y="100579"/>
                  <a:pt x="36051" y="99218"/>
                  <a:pt x="38200" y="98878"/>
                </a:cubicBezTo>
                <a:lnTo>
                  <a:pt x="77947" y="96837"/>
                </a:lnTo>
                <a:close/>
                <a:moveTo>
                  <a:pt x="122721" y="88900"/>
                </a:moveTo>
                <a:lnTo>
                  <a:pt x="271954" y="88900"/>
                </a:lnTo>
                <a:cubicBezTo>
                  <a:pt x="274117" y="88900"/>
                  <a:pt x="275559" y="90704"/>
                  <a:pt x="275559" y="92868"/>
                </a:cubicBezTo>
                <a:cubicBezTo>
                  <a:pt x="275559" y="94672"/>
                  <a:pt x="274117" y="96476"/>
                  <a:pt x="271954" y="96476"/>
                </a:cubicBezTo>
                <a:lnTo>
                  <a:pt x="122721" y="96476"/>
                </a:lnTo>
                <a:cubicBezTo>
                  <a:pt x="120559" y="96476"/>
                  <a:pt x="118756" y="94672"/>
                  <a:pt x="118756" y="92868"/>
                </a:cubicBezTo>
                <a:cubicBezTo>
                  <a:pt x="118756" y="90704"/>
                  <a:pt x="120559" y="88900"/>
                  <a:pt x="122721" y="88900"/>
                </a:cubicBezTo>
                <a:close/>
                <a:moveTo>
                  <a:pt x="77964" y="66675"/>
                </a:moveTo>
                <a:cubicBezTo>
                  <a:pt x="80104" y="66675"/>
                  <a:pt x="81531" y="68036"/>
                  <a:pt x="81887" y="70077"/>
                </a:cubicBezTo>
                <a:cubicBezTo>
                  <a:pt x="81887" y="72118"/>
                  <a:pt x="80461" y="73819"/>
                  <a:pt x="78321" y="73819"/>
                </a:cubicBezTo>
                <a:lnTo>
                  <a:pt x="36954" y="75860"/>
                </a:lnTo>
                <a:cubicBezTo>
                  <a:pt x="34814" y="75860"/>
                  <a:pt x="33387" y="74499"/>
                  <a:pt x="33387" y="72458"/>
                </a:cubicBezTo>
                <a:cubicBezTo>
                  <a:pt x="33031" y="70757"/>
                  <a:pt x="34814" y="69056"/>
                  <a:pt x="36597" y="69056"/>
                </a:cubicBezTo>
                <a:lnTo>
                  <a:pt x="77964" y="66675"/>
                </a:lnTo>
                <a:close/>
                <a:moveTo>
                  <a:pt x="168360" y="60325"/>
                </a:moveTo>
                <a:lnTo>
                  <a:pt x="227547" y="60325"/>
                </a:lnTo>
                <a:cubicBezTo>
                  <a:pt x="229330" y="60325"/>
                  <a:pt x="231113" y="61837"/>
                  <a:pt x="231113" y="64104"/>
                </a:cubicBezTo>
                <a:cubicBezTo>
                  <a:pt x="231113" y="66372"/>
                  <a:pt x="229330" y="67884"/>
                  <a:pt x="227547" y="67884"/>
                </a:cubicBezTo>
                <a:lnTo>
                  <a:pt x="168360" y="67884"/>
                </a:lnTo>
                <a:cubicBezTo>
                  <a:pt x="166220" y="67884"/>
                  <a:pt x="164794" y="66372"/>
                  <a:pt x="164794" y="64104"/>
                </a:cubicBezTo>
                <a:cubicBezTo>
                  <a:pt x="164794" y="61837"/>
                  <a:pt x="166220" y="60325"/>
                  <a:pt x="168360" y="60325"/>
                </a:cubicBezTo>
                <a:close/>
                <a:moveTo>
                  <a:pt x="97768" y="37365"/>
                </a:moveTo>
                <a:lnTo>
                  <a:pt x="97768" y="298824"/>
                </a:lnTo>
                <a:lnTo>
                  <a:pt x="270097" y="298824"/>
                </a:lnTo>
                <a:lnTo>
                  <a:pt x="270097" y="272534"/>
                </a:lnTo>
                <a:cubicBezTo>
                  <a:pt x="270097" y="270373"/>
                  <a:pt x="271903" y="268933"/>
                  <a:pt x="273709" y="268933"/>
                </a:cubicBezTo>
                <a:lnTo>
                  <a:pt x="300082" y="268933"/>
                </a:lnTo>
                <a:lnTo>
                  <a:pt x="300082" y="37365"/>
                </a:lnTo>
                <a:lnTo>
                  <a:pt x="97768" y="37365"/>
                </a:lnTo>
                <a:close/>
                <a:moveTo>
                  <a:pt x="94155" y="30162"/>
                </a:moveTo>
                <a:lnTo>
                  <a:pt x="303695" y="30162"/>
                </a:lnTo>
                <a:cubicBezTo>
                  <a:pt x="305863" y="30162"/>
                  <a:pt x="307308" y="31963"/>
                  <a:pt x="307308" y="33763"/>
                </a:cubicBezTo>
                <a:lnTo>
                  <a:pt x="307308" y="272534"/>
                </a:lnTo>
                <a:cubicBezTo>
                  <a:pt x="307308" y="273615"/>
                  <a:pt x="306947" y="274335"/>
                  <a:pt x="306224" y="275415"/>
                </a:cubicBezTo>
                <a:lnTo>
                  <a:pt x="276600" y="304947"/>
                </a:lnTo>
                <a:cubicBezTo>
                  <a:pt x="275516" y="305667"/>
                  <a:pt x="274793" y="306027"/>
                  <a:pt x="273709" y="306027"/>
                </a:cubicBezTo>
                <a:lnTo>
                  <a:pt x="94155" y="306027"/>
                </a:lnTo>
                <a:cubicBezTo>
                  <a:pt x="91987" y="306027"/>
                  <a:pt x="90181" y="304586"/>
                  <a:pt x="90181" y="302426"/>
                </a:cubicBezTo>
                <a:lnTo>
                  <a:pt x="90181" y="33763"/>
                </a:lnTo>
                <a:cubicBezTo>
                  <a:pt x="90181" y="31963"/>
                  <a:pt x="91987" y="30162"/>
                  <a:pt x="94155" y="30162"/>
                </a:cubicBezTo>
                <a:close/>
                <a:moveTo>
                  <a:pt x="212140" y="0"/>
                </a:moveTo>
                <a:cubicBezTo>
                  <a:pt x="214661" y="0"/>
                  <a:pt x="216101" y="1798"/>
                  <a:pt x="216101" y="3596"/>
                </a:cubicBezTo>
                <a:lnTo>
                  <a:pt x="216821" y="18341"/>
                </a:lnTo>
                <a:cubicBezTo>
                  <a:pt x="216821" y="20498"/>
                  <a:pt x="215381" y="22296"/>
                  <a:pt x="213220" y="22296"/>
                </a:cubicBezTo>
                <a:cubicBezTo>
                  <a:pt x="211420" y="22296"/>
                  <a:pt x="209260" y="20858"/>
                  <a:pt x="209260" y="18700"/>
                </a:cubicBezTo>
                <a:lnTo>
                  <a:pt x="208899" y="7552"/>
                </a:lnTo>
                <a:lnTo>
                  <a:pt x="7615" y="18700"/>
                </a:lnTo>
                <a:lnTo>
                  <a:pt x="22019" y="279066"/>
                </a:lnTo>
                <a:lnTo>
                  <a:pt x="78191" y="275829"/>
                </a:lnTo>
                <a:cubicBezTo>
                  <a:pt x="80711" y="275829"/>
                  <a:pt x="81791" y="277268"/>
                  <a:pt x="82152" y="279425"/>
                </a:cubicBezTo>
                <a:cubicBezTo>
                  <a:pt x="82152" y="281583"/>
                  <a:pt x="80711" y="283381"/>
                  <a:pt x="78551" y="283381"/>
                </a:cubicBezTo>
                <a:lnTo>
                  <a:pt x="18778" y="286618"/>
                </a:lnTo>
                <a:cubicBezTo>
                  <a:pt x="16617" y="286978"/>
                  <a:pt x="14817" y="285179"/>
                  <a:pt x="14817" y="283022"/>
                </a:cubicBezTo>
                <a:lnTo>
                  <a:pt x="54" y="15104"/>
                </a:lnTo>
                <a:cubicBezTo>
                  <a:pt x="-306" y="13665"/>
                  <a:pt x="1134" y="11508"/>
                  <a:pt x="3655" y="11148"/>
                </a:cubicBezTo>
                <a:lnTo>
                  <a:pt x="21214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Work Sans Light" pitchFamily="2" charset="77"/>
            </a:endParaRPr>
          </a:p>
        </p:txBody>
      </p:sp>
      <p:sp>
        <p:nvSpPr>
          <p:cNvPr id="41" name="Freeform 622">
            <a:extLst>
              <a:ext uri="{FF2B5EF4-FFF2-40B4-BE49-F238E27FC236}">
                <a16:creationId xmlns:a16="http://schemas.microsoft.com/office/drawing/2014/main" id="{18A38104-DC8B-FB46-B0F3-6FB04A4C0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2893" y="8326361"/>
            <a:ext cx="767412" cy="769478"/>
          </a:xfrm>
          <a:custGeom>
            <a:avLst/>
            <a:gdLst>
              <a:gd name="T0" fmla="*/ 497640 w 306027"/>
              <a:gd name="T1" fmla="*/ 504553 h 306027"/>
              <a:gd name="T2" fmla="*/ 95718 w 306027"/>
              <a:gd name="T3" fmla="*/ 489939 h 306027"/>
              <a:gd name="T4" fmla="*/ 95718 w 306027"/>
              <a:gd name="T5" fmla="*/ 504553 h 306027"/>
              <a:gd name="T6" fmla="*/ 497640 w 306027"/>
              <a:gd name="T7" fmla="*/ 431758 h 306027"/>
              <a:gd name="T8" fmla="*/ 318461 w 306027"/>
              <a:gd name="T9" fmla="*/ 439414 h 306027"/>
              <a:gd name="T10" fmla="*/ 274900 w 306027"/>
              <a:gd name="T11" fmla="*/ 439414 h 306027"/>
              <a:gd name="T12" fmla="*/ 95718 w 306027"/>
              <a:gd name="T13" fmla="*/ 431758 h 306027"/>
              <a:gd name="T14" fmla="*/ 497640 w 306027"/>
              <a:gd name="T15" fmla="*/ 388159 h 306027"/>
              <a:gd name="T16" fmla="*/ 95718 w 306027"/>
              <a:gd name="T17" fmla="*/ 373579 h 306027"/>
              <a:gd name="T18" fmla="*/ 95718 w 306027"/>
              <a:gd name="T19" fmla="*/ 388159 h 306027"/>
              <a:gd name="T20" fmla="*/ 375818 w 306027"/>
              <a:gd name="T21" fmla="*/ 220012 h 306027"/>
              <a:gd name="T22" fmla="*/ 411856 w 306027"/>
              <a:gd name="T23" fmla="*/ 202015 h 306027"/>
              <a:gd name="T24" fmla="*/ 217697 w 306027"/>
              <a:gd name="T25" fmla="*/ 273305 h 306027"/>
              <a:gd name="T26" fmla="*/ 414628 w 306027"/>
              <a:gd name="T27" fmla="*/ 187481 h 306027"/>
              <a:gd name="T28" fmla="*/ 461752 w 306027"/>
              <a:gd name="T29" fmla="*/ 226933 h 306027"/>
              <a:gd name="T30" fmla="*/ 361265 w 306027"/>
              <a:gd name="T31" fmla="*/ 280226 h 306027"/>
              <a:gd name="T32" fmla="*/ 350870 w 306027"/>
              <a:gd name="T33" fmla="*/ 216549 h 306027"/>
              <a:gd name="T34" fmla="*/ 242516 w 306027"/>
              <a:gd name="T35" fmla="*/ 216549 h 306027"/>
              <a:gd name="T36" fmla="*/ 232175 w 306027"/>
              <a:gd name="T37" fmla="*/ 280226 h 306027"/>
              <a:gd name="T38" fmla="*/ 132216 w 306027"/>
              <a:gd name="T39" fmla="*/ 226933 h 306027"/>
              <a:gd name="T40" fmla="*/ 178404 w 306027"/>
              <a:gd name="T41" fmla="*/ 187481 h 306027"/>
              <a:gd name="T42" fmla="*/ 490721 w 306027"/>
              <a:gd name="T43" fmla="*/ 158393 h 306027"/>
              <a:gd name="T44" fmla="*/ 260372 w 306027"/>
              <a:gd name="T45" fmla="*/ 315546 h 306027"/>
              <a:gd name="T46" fmla="*/ 497640 w 306027"/>
              <a:gd name="T47" fmla="*/ 143919 h 306027"/>
              <a:gd name="T48" fmla="*/ 325380 w 306027"/>
              <a:gd name="T49" fmla="*/ 330020 h 306027"/>
              <a:gd name="T50" fmla="*/ 95718 w 306027"/>
              <a:gd name="T51" fmla="*/ 143919 h 306027"/>
              <a:gd name="T52" fmla="*/ 267289 w 306027"/>
              <a:gd name="T53" fmla="*/ 330020 h 306027"/>
              <a:gd name="T54" fmla="*/ 95718 w 306027"/>
              <a:gd name="T55" fmla="*/ 143919 h 306027"/>
              <a:gd name="T56" fmla="*/ 500539 w 306027"/>
              <a:gd name="T57" fmla="*/ 115664 h 306027"/>
              <a:gd name="T58" fmla="*/ 353719 w 306027"/>
              <a:gd name="T59" fmla="*/ 101049 h 306027"/>
              <a:gd name="T60" fmla="*/ 353719 w 306027"/>
              <a:gd name="T61" fmla="*/ 115664 h 306027"/>
              <a:gd name="T62" fmla="*/ 325372 w 306027"/>
              <a:gd name="T63" fmla="*/ 101049 h 306027"/>
              <a:gd name="T64" fmla="*/ 260279 w 306027"/>
              <a:gd name="T65" fmla="*/ 108008 h 306027"/>
              <a:gd name="T66" fmla="*/ 548148 w 306027"/>
              <a:gd name="T67" fmla="*/ 545104 h 306027"/>
              <a:gd name="T68" fmla="*/ 213318 w 306027"/>
              <a:gd name="T69" fmla="*/ 56696 h 306027"/>
              <a:gd name="T70" fmla="*/ 44513 w 306027"/>
              <a:gd name="T71" fmla="*/ 42127 h 306027"/>
              <a:gd name="T72" fmla="*/ 44513 w 306027"/>
              <a:gd name="T73" fmla="*/ 42127 h 306027"/>
              <a:gd name="T74" fmla="*/ 555265 w 306027"/>
              <a:gd name="T75" fmla="*/ 42173 h 306027"/>
              <a:gd name="T76" fmla="*/ 469865 w 306027"/>
              <a:gd name="T77" fmla="*/ 27558 h 306027"/>
              <a:gd name="T78" fmla="*/ 469865 w 306027"/>
              <a:gd name="T79" fmla="*/ 42173 h 306027"/>
              <a:gd name="T80" fmla="*/ 439586 w 306027"/>
              <a:gd name="T81" fmla="*/ 27558 h 306027"/>
              <a:gd name="T82" fmla="*/ 404200 w 306027"/>
              <a:gd name="T83" fmla="*/ 35214 h 306027"/>
              <a:gd name="T84" fmla="*/ 330717 w 306027"/>
              <a:gd name="T85" fmla="*/ 29639 h 306027"/>
              <a:gd name="T86" fmla="*/ 562736 w 306027"/>
              <a:gd name="T87" fmla="*/ 552736 h 306027"/>
              <a:gd name="T88" fmla="*/ 30621 w 306027"/>
              <a:gd name="T89" fmla="*/ 35189 h 306027"/>
              <a:gd name="T90" fmla="*/ 575712 w 306027"/>
              <a:gd name="T91" fmla="*/ 576389 h 306027"/>
              <a:gd name="T92" fmla="*/ 582656 w 306027"/>
              <a:gd name="T93" fmla="*/ 0 h 306027"/>
              <a:gd name="T94" fmla="*/ 6944 w 306027"/>
              <a:gd name="T95" fmla="*/ 590294 h 30602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306027" h="306027">
                <a:moveTo>
                  <a:pt x="168687" y="254000"/>
                </a:moveTo>
                <a:lnTo>
                  <a:pt x="257992" y="254000"/>
                </a:lnTo>
                <a:cubicBezTo>
                  <a:pt x="260144" y="254000"/>
                  <a:pt x="261579" y="255804"/>
                  <a:pt x="261579" y="257969"/>
                </a:cubicBezTo>
                <a:cubicBezTo>
                  <a:pt x="261579" y="259772"/>
                  <a:pt x="260144" y="261576"/>
                  <a:pt x="257992" y="261576"/>
                </a:cubicBezTo>
                <a:lnTo>
                  <a:pt x="168687" y="261576"/>
                </a:lnTo>
                <a:cubicBezTo>
                  <a:pt x="166535" y="261576"/>
                  <a:pt x="165100" y="259772"/>
                  <a:pt x="165100" y="257969"/>
                </a:cubicBezTo>
                <a:cubicBezTo>
                  <a:pt x="165100" y="255804"/>
                  <a:pt x="166535" y="254000"/>
                  <a:pt x="168687" y="254000"/>
                </a:cubicBezTo>
                <a:close/>
                <a:moveTo>
                  <a:pt x="49623" y="254000"/>
                </a:moveTo>
                <a:lnTo>
                  <a:pt x="138571" y="254000"/>
                </a:lnTo>
                <a:cubicBezTo>
                  <a:pt x="140723" y="254000"/>
                  <a:pt x="142517" y="255804"/>
                  <a:pt x="142517" y="257969"/>
                </a:cubicBezTo>
                <a:cubicBezTo>
                  <a:pt x="142517" y="259772"/>
                  <a:pt x="140723" y="261576"/>
                  <a:pt x="138571" y="261576"/>
                </a:cubicBezTo>
                <a:lnTo>
                  <a:pt x="49623" y="261576"/>
                </a:lnTo>
                <a:cubicBezTo>
                  <a:pt x="47471" y="261576"/>
                  <a:pt x="46037" y="259772"/>
                  <a:pt x="46037" y="257969"/>
                </a:cubicBezTo>
                <a:cubicBezTo>
                  <a:pt x="46037" y="255804"/>
                  <a:pt x="47471" y="254000"/>
                  <a:pt x="49623" y="254000"/>
                </a:cubicBezTo>
                <a:close/>
                <a:moveTo>
                  <a:pt x="168687" y="223837"/>
                </a:moveTo>
                <a:lnTo>
                  <a:pt x="257992" y="223837"/>
                </a:lnTo>
                <a:cubicBezTo>
                  <a:pt x="260144" y="223837"/>
                  <a:pt x="261579" y="225641"/>
                  <a:pt x="261579" y="227806"/>
                </a:cubicBezTo>
                <a:cubicBezTo>
                  <a:pt x="261579" y="229610"/>
                  <a:pt x="260144" y="231414"/>
                  <a:pt x="257992" y="231414"/>
                </a:cubicBezTo>
                <a:lnTo>
                  <a:pt x="168687" y="231414"/>
                </a:lnTo>
                <a:cubicBezTo>
                  <a:pt x="166535" y="231414"/>
                  <a:pt x="165100" y="229610"/>
                  <a:pt x="165100" y="227806"/>
                </a:cubicBezTo>
                <a:cubicBezTo>
                  <a:pt x="165100" y="225641"/>
                  <a:pt x="166535" y="223837"/>
                  <a:pt x="168687" y="223837"/>
                </a:cubicBezTo>
                <a:close/>
                <a:moveTo>
                  <a:pt x="49623" y="223837"/>
                </a:moveTo>
                <a:lnTo>
                  <a:pt x="138571" y="223837"/>
                </a:lnTo>
                <a:cubicBezTo>
                  <a:pt x="140723" y="223837"/>
                  <a:pt x="142517" y="225641"/>
                  <a:pt x="142517" y="227806"/>
                </a:cubicBezTo>
                <a:cubicBezTo>
                  <a:pt x="142517" y="229610"/>
                  <a:pt x="140723" y="231414"/>
                  <a:pt x="138571" y="231414"/>
                </a:cubicBezTo>
                <a:lnTo>
                  <a:pt x="49623" y="231414"/>
                </a:lnTo>
                <a:cubicBezTo>
                  <a:pt x="47471" y="231414"/>
                  <a:pt x="46037" y="229610"/>
                  <a:pt x="46037" y="227806"/>
                </a:cubicBezTo>
                <a:cubicBezTo>
                  <a:pt x="46037" y="225641"/>
                  <a:pt x="47471" y="223837"/>
                  <a:pt x="49623" y="223837"/>
                </a:cubicBezTo>
                <a:close/>
                <a:moveTo>
                  <a:pt x="168687" y="193675"/>
                </a:moveTo>
                <a:lnTo>
                  <a:pt x="257992" y="193675"/>
                </a:lnTo>
                <a:cubicBezTo>
                  <a:pt x="260144" y="193675"/>
                  <a:pt x="261579" y="195187"/>
                  <a:pt x="261579" y="197455"/>
                </a:cubicBezTo>
                <a:cubicBezTo>
                  <a:pt x="261579" y="199722"/>
                  <a:pt x="260144" y="201234"/>
                  <a:pt x="257992" y="201234"/>
                </a:cubicBezTo>
                <a:lnTo>
                  <a:pt x="168687" y="201234"/>
                </a:lnTo>
                <a:cubicBezTo>
                  <a:pt x="166535" y="201234"/>
                  <a:pt x="165100" y="199722"/>
                  <a:pt x="165100" y="197455"/>
                </a:cubicBezTo>
                <a:cubicBezTo>
                  <a:pt x="165100" y="195187"/>
                  <a:pt x="166535" y="193675"/>
                  <a:pt x="168687" y="193675"/>
                </a:cubicBezTo>
                <a:close/>
                <a:moveTo>
                  <a:pt x="49623" y="193675"/>
                </a:moveTo>
                <a:lnTo>
                  <a:pt x="138571" y="193675"/>
                </a:lnTo>
                <a:cubicBezTo>
                  <a:pt x="140723" y="193675"/>
                  <a:pt x="142517" y="195187"/>
                  <a:pt x="142517" y="197455"/>
                </a:cubicBezTo>
                <a:cubicBezTo>
                  <a:pt x="142517" y="199722"/>
                  <a:pt x="140723" y="201234"/>
                  <a:pt x="138571" y="201234"/>
                </a:cubicBezTo>
                <a:lnTo>
                  <a:pt x="49623" y="201234"/>
                </a:lnTo>
                <a:cubicBezTo>
                  <a:pt x="47471" y="201234"/>
                  <a:pt x="46037" y="199722"/>
                  <a:pt x="46037" y="197455"/>
                </a:cubicBezTo>
                <a:cubicBezTo>
                  <a:pt x="46037" y="195187"/>
                  <a:pt x="47471" y="193675"/>
                  <a:pt x="49623" y="193675"/>
                </a:cubicBezTo>
                <a:close/>
                <a:moveTo>
                  <a:pt x="213519" y="104731"/>
                </a:moveTo>
                <a:lnTo>
                  <a:pt x="194836" y="114061"/>
                </a:lnTo>
                <a:lnTo>
                  <a:pt x="194836" y="141690"/>
                </a:lnTo>
                <a:lnTo>
                  <a:pt x="231842" y="141690"/>
                </a:lnTo>
                <a:lnTo>
                  <a:pt x="231842" y="114061"/>
                </a:lnTo>
                <a:lnTo>
                  <a:pt x="213519" y="104731"/>
                </a:lnTo>
                <a:close/>
                <a:moveTo>
                  <a:pt x="94277" y="104731"/>
                </a:moveTo>
                <a:lnTo>
                  <a:pt x="75693" y="114061"/>
                </a:lnTo>
                <a:lnTo>
                  <a:pt x="75693" y="141690"/>
                </a:lnTo>
                <a:lnTo>
                  <a:pt x="112861" y="141690"/>
                </a:lnTo>
                <a:lnTo>
                  <a:pt x="112861" y="114061"/>
                </a:lnTo>
                <a:lnTo>
                  <a:pt x="94277" y="104731"/>
                </a:lnTo>
                <a:close/>
                <a:moveTo>
                  <a:pt x="211722" y="97196"/>
                </a:moveTo>
                <a:cubicBezTo>
                  <a:pt x="212800" y="96837"/>
                  <a:pt x="213878" y="96837"/>
                  <a:pt x="214956" y="97196"/>
                </a:cubicBezTo>
                <a:lnTo>
                  <a:pt x="244776" y="112266"/>
                </a:lnTo>
                <a:cubicBezTo>
                  <a:pt x="246572" y="112984"/>
                  <a:pt x="247291" y="115496"/>
                  <a:pt x="246572" y="117290"/>
                </a:cubicBezTo>
                <a:cubicBezTo>
                  <a:pt x="245495" y="119084"/>
                  <a:pt x="243339" y="119802"/>
                  <a:pt x="241543" y="118725"/>
                </a:cubicBezTo>
                <a:lnTo>
                  <a:pt x="239387" y="117649"/>
                </a:lnTo>
                <a:lnTo>
                  <a:pt x="239387" y="145278"/>
                </a:lnTo>
                <a:cubicBezTo>
                  <a:pt x="239387" y="147072"/>
                  <a:pt x="237590" y="148866"/>
                  <a:pt x="235794" y="148866"/>
                </a:cubicBezTo>
                <a:lnTo>
                  <a:pt x="191243" y="148866"/>
                </a:lnTo>
                <a:cubicBezTo>
                  <a:pt x="189088" y="148866"/>
                  <a:pt x="187291" y="147072"/>
                  <a:pt x="187291" y="145278"/>
                </a:cubicBezTo>
                <a:lnTo>
                  <a:pt x="187291" y="117649"/>
                </a:lnTo>
                <a:lnTo>
                  <a:pt x="185136" y="118725"/>
                </a:lnTo>
                <a:cubicBezTo>
                  <a:pt x="183339" y="119802"/>
                  <a:pt x="181184" y="119084"/>
                  <a:pt x="180465" y="117290"/>
                </a:cubicBezTo>
                <a:cubicBezTo>
                  <a:pt x="179387" y="115496"/>
                  <a:pt x="180106" y="112984"/>
                  <a:pt x="181902" y="112266"/>
                </a:cubicBezTo>
                <a:lnTo>
                  <a:pt x="211722" y="97196"/>
                </a:lnTo>
                <a:close/>
                <a:moveTo>
                  <a:pt x="92490" y="97196"/>
                </a:moveTo>
                <a:cubicBezTo>
                  <a:pt x="93562" y="96837"/>
                  <a:pt x="94992" y="96837"/>
                  <a:pt x="96064" y="97196"/>
                </a:cubicBezTo>
                <a:lnTo>
                  <a:pt x="125728" y="112266"/>
                </a:lnTo>
                <a:cubicBezTo>
                  <a:pt x="127515" y="112984"/>
                  <a:pt x="128229" y="115496"/>
                  <a:pt x="127157" y="117290"/>
                </a:cubicBezTo>
                <a:cubicBezTo>
                  <a:pt x="126442" y="119084"/>
                  <a:pt x="123941" y="119802"/>
                  <a:pt x="122511" y="118725"/>
                </a:cubicBezTo>
                <a:lnTo>
                  <a:pt x="120367" y="117649"/>
                </a:lnTo>
                <a:lnTo>
                  <a:pt x="120367" y="145278"/>
                </a:lnTo>
                <a:cubicBezTo>
                  <a:pt x="120367" y="147072"/>
                  <a:pt x="118580" y="148866"/>
                  <a:pt x="116435" y="148866"/>
                </a:cubicBezTo>
                <a:lnTo>
                  <a:pt x="72119" y="148866"/>
                </a:lnTo>
                <a:cubicBezTo>
                  <a:pt x="69974" y="148866"/>
                  <a:pt x="68545" y="147072"/>
                  <a:pt x="68545" y="145278"/>
                </a:cubicBezTo>
                <a:lnTo>
                  <a:pt x="68545" y="117649"/>
                </a:lnTo>
                <a:lnTo>
                  <a:pt x="66400" y="118725"/>
                </a:lnTo>
                <a:cubicBezTo>
                  <a:pt x="64613" y="119802"/>
                  <a:pt x="62112" y="119084"/>
                  <a:pt x="61397" y="117290"/>
                </a:cubicBezTo>
                <a:cubicBezTo>
                  <a:pt x="60325" y="115496"/>
                  <a:pt x="61397" y="112984"/>
                  <a:pt x="62826" y="112266"/>
                </a:cubicBezTo>
                <a:lnTo>
                  <a:pt x="92490" y="97196"/>
                </a:lnTo>
                <a:close/>
                <a:moveTo>
                  <a:pt x="172632" y="82116"/>
                </a:moveTo>
                <a:lnTo>
                  <a:pt x="172632" y="163589"/>
                </a:lnTo>
                <a:lnTo>
                  <a:pt x="254405" y="163589"/>
                </a:lnTo>
                <a:lnTo>
                  <a:pt x="254405" y="82116"/>
                </a:lnTo>
                <a:lnTo>
                  <a:pt x="172632" y="82116"/>
                </a:lnTo>
                <a:close/>
                <a:moveTo>
                  <a:pt x="53210" y="82116"/>
                </a:moveTo>
                <a:lnTo>
                  <a:pt x="53210" y="163589"/>
                </a:lnTo>
                <a:lnTo>
                  <a:pt x="134985" y="163589"/>
                </a:lnTo>
                <a:lnTo>
                  <a:pt x="134985" y="82116"/>
                </a:lnTo>
                <a:lnTo>
                  <a:pt x="53210" y="82116"/>
                </a:lnTo>
                <a:close/>
                <a:moveTo>
                  <a:pt x="168687" y="74612"/>
                </a:moveTo>
                <a:lnTo>
                  <a:pt x="257992" y="74612"/>
                </a:lnTo>
                <a:cubicBezTo>
                  <a:pt x="260144" y="74612"/>
                  <a:pt x="261579" y="76399"/>
                  <a:pt x="261579" y="78185"/>
                </a:cubicBezTo>
                <a:lnTo>
                  <a:pt x="261579" y="167162"/>
                </a:lnTo>
                <a:cubicBezTo>
                  <a:pt x="261579" y="169306"/>
                  <a:pt x="260144" y="171093"/>
                  <a:pt x="257992" y="171093"/>
                </a:cubicBezTo>
                <a:lnTo>
                  <a:pt x="168687" y="171093"/>
                </a:lnTo>
                <a:cubicBezTo>
                  <a:pt x="166535" y="171093"/>
                  <a:pt x="165100" y="169306"/>
                  <a:pt x="165100" y="167162"/>
                </a:cubicBezTo>
                <a:lnTo>
                  <a:pt x="165100" y="78185"/>
                </a:lnTo>
                <a:cubicBezTo>
                  <a:pt x="165100" y="76399"/>
                  <a:pt x="166535" y="74612"/>
                  <a:pt x="168687" y="74612"/>
                </a:cubicBezTo>
                <a:close/>
                <a:moveTo>
                  <a:pt x="49623" y="74612"/>
                </a:moveTo>
                <a:lnTo>
                  <a:pt x="138571" y="74612"/>
                </a:lnTo>
                <a:cubicBezTo>
                  <a:pt x="140723" y="74612"/>
                  <a:pt x="142517" y="76399"/>
                  <a:pt x="142517" y="78185"/>
                </a:cubicBezTo>
                <a:lnTo>
                  <a:pt x="142517" y="167162"/>
                </a:lnTo>
                <a:cubicBezTo>
                  <a:pt x="142517" y="169306"/>
                  <a:pt x="140723" y="171093"/>
                  <a:pt x="138571" y="171093"/>
                </a:cubicBezTo>
                <a:lnTo>
                  <a:pt x="49623" y="171093"/>
                </a:lnTo>
                <a:cubicBezTo>
                  <a:pt x="47471" y="171093"/>
                  <a:pt x="46037" y="169306"/>
                  <a:pt x="46037" y="167162"/>
                </a:cubicBezTo>
                <a:lnTo>
                  <a:pt x="46037" y="78185"/>
                </a:lnTo>
                <a:cubicBezTo>
                  <a:pt x="46037" y="76399"/>
                  <a:pt x="47471" y="74612"/>
                  <a:pt x="49623" y="74612"/>
                </a:cubicBezTo>
                <a:close/>
                <a:moveTo>
                  <a:pt x="229089" y="52387"/>
                </a:moveTo>
                <a:lnTo>
                  <a:pt x="259495" y="52387"/>
                </a:lnTo>
                <a:cubicBezTo>
                  <a:pt x="261694" y="52387"/>
                  <a:pt x="263159" y="53830"/>
                  <a:pt x="263159" y="55995"/>
                </a:cubicBezTo>
                <a:cubicBezTo>
                  <a:pt x="263159" y="58160"/>
                  <a:pt x="261694" y="59964"/>
                  <a:pt x="259495" y="59964"/>
                </a:cubicBezTo>
                <a:lnTo>
                  <a:pt x="229089" y="59964"/>
                </a:lnTo>
                <a:cubicBezTo>
                  <a:pt x="226891" y="59964"/>
                  <a:pt x="225425" y="58160"/>
                  <a:pt x="225425" y="55995"/>
                </a:cubicBezTo>
                <a:cubicBezTo>
                  <a:pt x="225425" y="53830"/>
                  <a:pt x="226891" y="52387"/>
                  <a:pt x="229089" y="52387"/>
                </a:cubicBezTo>
                <a:close/>
                <a:moveTo>
                  <a:pt x="183379" y="52387"/>
                </a:moveTo>
                <a:lnTo>
                  <a:pt x="213496" y="52387"/>
                </a:lnTo>
                <a:cubicBezTo>
                  <a:pt x="215310" y="52387"/>
                  <a:pt x="217124" y="53830"/>
                  <a:pt x="217124" y="55995"/>
                </a:cubicBezTo>
                <a:cubicBezTo>
                  <a:pt x="217124" y="58160"/>
                  <a:pt x="215310" y="59964"/>
                  <a:pt x="213496" y="59964"/>
                </a:cubicBezTo>
                <a:lnTo>
                  <a:pt x="183379" y="59964"/>
                </a:lnTo>
                <a:cubicBezTo>
                  <a:pt x="181202" y="59964"/>
                  <a:pt x="179387" y="58160"/>
                  <a:pt x="179387" y="55995"/>
                </a:cubicBezTo>
                <a:cubicBezTo>
                  <a:pt x="179387" y="53830"/>
                  <a:pt x="181202" y="52387"/>
                  <a:pt x="183379" y="52387"/>
                </a:cubicBezTo>
                <a:close/>
                <a:moveTo>
                  <a:pt x="138566" y="52387"/>
                </a:moveTo>
                <a:lnTo>
                  <a:pt x="168683" y="52387"/>
                </a:lnTo>
                <a:cubicBezTo>
                  <a:pt x="170860" y="52387"/>
                  <a:pt x="172674" y="53830"/>
                  <a:pt x="172674" y="55995"/>
                </a:cubicBezTo>
                <a:cubicBezTo>
                  <a:pt x="172674" y="58160"/>
                  <a:pt x="170860" y="59964"/>
                  <a:pt x="168683" y="59964"/>
                </a:cubicBezTo>
                <a:lnTo>
                  <a:pt x="138566" y="59964"/>
                </a:lnTo>
                <a:cubicBezTo>
                  <a:pt x="136752" y="59964"/>
                  <a:pt x="134937" y="58160"/>
                  <a:pt x="134937" y="55995"/>
                </a:cubicBezTo>
                <a:cubicBezTo>
                  <a:pt x="134937" y="53830"/>
                  <a:pt x="136752" y="52387"/>
                  <a:pt x="138566" y="52387"/>
                </a:cubicBezTo>
                <a:close/>
                <a:moveTo>
                  <a:pt x="23077" y="36586"/>
                </a:moveTo>
                <a:lnTo>
                  <a:pt x="23077" y="282599"/>
                </a:lnTo>
                <a:lnTo>
                  <a:pt x="284177" y="282599"/>
                </a:lnTo>
                <a:lnTo>
                  <a:pt x="284177" y="36586"/>
                </a:lnTo>
                <a:lnTo>
                  <a:pt x="23077" y="36586"/>
                </a:lnTo>
                <a:close/>
                <a:moveTo>
                  <a:pt x="103028" y="21840"/>
                </a:moveTo>
                <a:lnTo>
                  <a:pt x="110591" y="29393"/>
                </a:lnTo>
                <a:lnTo>
                  <a:pt x="174696" y="29393"/>
                </a:lnTo>
                <a:lnTo>
                  <a:pt x="167133" y="21840"/>
                </a:lnTo>
                <a:lnTo>
                  <a:pt x="103028" y="21840"/>
                </a:lnTo>
                <a:close/>
                <a:moveTo>
                  <a:pt x="23077" y="21840"/>
                </a:moveTo>
                <a:lnTo>
                  <a:pt x="23077" y="29393"/>
                </a:lnTo>
                <a:lnTo>
                  <a:pt x="99787" y="29393"/>
                </a:lnTo>
                <a:lnTo>
                  <a:pt x="92584" y="21840"/>
                </a:lnTo>
                <a:lnTo>
                  <a:pt x="23077" y="21840"/>
                </a:lnTo>
                <a:close/>
                <a:moveTo>
                  <a:pt x="273403" y="14287"/>
                </a:moveTo>
                <a:lnTo>
                  <a:pt x="287867" y="14287"/>
                </a:lnTo>
                <a:cubicBezTo>
                  <a:pt x="289984" y="14287"/>
                  <a:pt x="291747" y="16091"/>
                  <a:pt x="291747" y="18256"/>
                </a:cubicBezTo>
                <a:cubicBezTo>
                  <a:pt x="291747" y="20421"/>
                  <a:pt x="289984" y="21864"/>
                  <a:pt x="287867" y="21864"/>
                </a:cubicBezTo>
                <a:lnTo>
                  <a:pt x="273403" y="21864"/>
                </a:lnTo>
                <a:cubicBezTo>
                  <a:pt x="271639" y="21864"/>
                  <a:pt x="269875" y="20421"/>
                  <a:pt x="269875" y="18256"/>
                </a:cubicBezTo>
                <a:cubicBezTo>
                  <a:pt x="269875" y="16091"/>
                  <a:pt x="271639" y="14287"/>
                  <a:pt x="273403" y="14287"/>
                </a:cubicBezTo>
                <a:close/>
                <a:moveTo>
                  <a:pt x="243593" y="14287"/>
                </a:moveTo>
                <a:lnTo>
                  <a:pt x="258057" y="14287"/>
                </a:lnTo>
                <a:cubicBezTo>
                  <a:pt x="260173" y="14287"/>
                  <a:pt x="261584" y="16091"/>
                  <a:pt x="261584" y="18256"/>
                </a:cubicBezTo>
                <a:cubicBezTo>
                  <a:pt x="261584" y="20421"/>
                  <a:pt x="260173" y="21864"/>
                  <a:pt x="258057" y="21864"/>
                </a:cubicBezTo>
                <a:lnTo>
                  <a:pt x="243593" y="21864"/>
                </a:lnTo>
                <a:cubicBezTo>
                  <a:pt x="241476" y="21864"/>
                  <a:pt x="239712" y="20421"/>
                  <a:pt x="239712" y="18256"/>
                </a:cubicBezTo>
                <a:cubicBezTo>
                  <a:pt x="239712" y="16091"/>
                  <a:pt x="241476" y="14287"/>
                  <a:pt x="243593" y="14287"/>
                </a:cubicBezTo>
                <a:close/>
                <a:moveTo>
                  <a:pt x="213431" y="14287"/>
                </a:moveTo>
                <a:lnTo>
                  <a:pt x="227895" y="14287"/>
                </a:lnTo>
                <a:cubicBezTo>
                  <a:pt x="230011" y="14287"/>
                  <a:pt x="231422" y="16091"/>
                  <a:pt x="231422" y="18256"/>
                </a:cubicBezTo>
                <a:cubicBezTo>
                  <a:pt x="231422" y="20421"/>
                  <a:pt x="230011" y="21864"/>
                  <a:pt x="227895" y="21864"/>
                </a:cubicBezTo>
                <a:lnTo>
                  <a:pt x="213431" y="21864"/>
                </a:lnTo>
                <a:cubicBezTo>
                  <a:pt x="211314" y="21864"/>
                  <a:pt x="209550" y="20421"/>
                  <a:pt x="209550" y="18256"/>
                </a:cubicBezTo>
                <a:cubicBezTo>
                  <a:pt x="209550" y="16091"/>
                  <a:pt x="211314" y="14287"/>
                  <a:pt x="213431" y="14287"/>
                </a:cubicBezTo>
                <a:close/>
                <a:moveTo>
                  <a:pt x="19476" y="14287"/>
                </a:moveTo>
                <a:lnTo>
                  <a:pt x="168573" y="14287"/>
                </a:lnTo>
                <a:cubicBezTo>
                  <a:pt x="169654" y="14287"/>
                  <a:pt x="170374" y="14647"/>
                  <a:pt x="171454" y="15366"/>
                </a:cubicBezTo>
                <a:lnTo>
                  <a:pt x="185140" y="29393"/>
                </a:lnTo>
                <a:lnTo>
                  <a:pt x="287779" y="29393"/>
                </a:lnTo>
                <a:cubicBezTo>
                  <a:pt x="289939" y="29393"/>
                  <a:pt x="291740" y="31191"/>
                  <a:pt x="291740" y="32990"/>
                </a:cubicBezTo>
                <a:lnTo>
                  <a:pt x="291740" y="286556"/>
                </a:lnTo>
                <a:cubicBezTo>
                  <a:pt x="291740" y="288354"/>
                  <a:pt x="289939" y="290152"/>
                  <a:pt x="287779" y="290152"/>
                </a:cubicBezTo>
                <a:lnTo>
                  <a:pt x="19476" y="290152"/>
                </a:lnTo>
                <a:cubicBezTo>
                  <a:pt x="17315" y="290152"/>
                  <a:pt x="15875" y="288354"/>
                  <a:pt x="15875" y="286556"/>
                </a:cubicBezTo>
                <a:lnTo>
                  <a:pt x="15875" y="18243"/>
                </a:lnTo>
                <a:cubicBezTo>
                  <a:pt x="15875" y="16085"/>
                  <a:pt x="17315" y="14287"/>
                  <a:pt x="19476" y="14287"/>
                </a:cubicBezTo>
                <a:close/>
                <a:moveTo>
                  <a:pt x="7560" y="7569"/>
                </a:moveTo>
                <a:lnTo>
                  <a:pt x="7560" y="298818"/>
                </a:lnTo>
                <a:lnTo>
                  <a:pt x="298467" y="298818"/>
                </a:lnTo>
                <a:lnTo>
                  <a:pt x="298467" y="7569"/>
                </a:lnTo>
                <a:lnTo>
                  <a:pt x="7560" y="7569"/>
                </a:lnTo>
                <a:close/>
                <a:moveTo>
                  <a:pt x="3600" y="0"/>
                </a:moveTo>
                <a:lnTo>
                  <a:pt x="302067" y="0"/>
                </a:lnTo>
                <a:cubicBezTo>
                  <a:pt x="304227" y="0"/>
                  <a:pt x="306027" y="1802"/>
                  <a:pt x="306027" y="3604"/>
                </a:cubicBezTo>
                <a:lnTo>
                  <a:pt x="306027" y="302422"/>
                </a:lnTo>
                <a:cubicBezTo>
                  <a:pt x="306027" y="304585"/>
                  <a:pt x="304227" y="306027"/>
                  <a:pt x="302067" y="306027"/>
                </a:cubicBezTo>
                <a:lnTo>
                  <a:pt x="3600" y="306027"/>
                </a:lnTo>
                <a:cubicBezTo>
                  <a:pt x="1800" y="306027"/>
                  <a:pt x="0" y="304585"/>
                  <a:pt x="0" y="302422"/>
                </a:cubicBezTo>
                <a:lnTo>
                  <a:pt x="0" y="3604"/>
                </a:lnTo>
                <a:cubicBezTo>
                  <a:pt x="0" y="1802"/>
                  <a:pt x="1800" y="0"/>
                  <a:pt x="36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Work Sans Light" pitchFamily="2" charset="77"/>
            </a:endParaRPr>
          </a:p>
        </p:txBody>
      </p:sp>
      <p:sp>
        <p:nvSpPr>
          <p:cNvPr id="42" name="Freeform 581">
            <a:extLst>
              <a:ext uri="{FF2B5EF4-FFF2-40B4-BE49-F238E27FC236}">
                <a16:creationId xmlns:a16="http://schemas.microsoft.com/office/drawing/2014/main" id="{AF684126-5BCE-7241-8578-FBBA78729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1643" y="8326361"/>
            <a:ext cx="769478" cy="769478"/>
          </a:xfrm>
          <a:custGeom>
            <a:avLst/>
            <a:gdLst>
              <a:gd name="T0" fmla="*/ 398968 w 305724"/>
              <a:gd name="T1" fmla="*/ 327277 h 305735"/>
              <a:gd name="T2" fmla="*/ 409368 w 305724"/>
              <a:gd name="T3" fmla="*/ 412124 h 305735"/>
              <a:gd name="T4" fmla="*/ 465518 w 305724"/>
              <a:gd name="T5" fmla="*/ 453156 h 305735"/>
              <a:gd name="T6" fmla="*/ 468983 w 305724"/>
              <a:gd name="T7" fmla="*/ 508792 h 305735"/>
              <a:gd name="T8" fmla="*/ 511268 w 305724"/>
              <a:gd name="T9" fmla="*/ 526875 h 305735"/>
              <a:gd name="T10" fmla="*/ 559100 w 305724"/>
              <a:gd name="T11" fmla="*/ 572079 h 305735"/>
              <a:gd name="T12" fmla="*/ 433630 w 305724"/>
              <a:gd name="T13" fmla="*/ 355095 h 305735"/>
              <a:gd name="T14" fmla="*/ 570886 w 305724"/>
              <a:gd name="T15" fmla="*/ 564430 h 305735"/>
              <a:gd name="T16" fmla="*/ 426697 w 305724"/>
              <a:gd name="T17" fmla="*/ 304327 h 305735"/>
              <a:gd name="T18" fmla="*/ 110485 w 305724"/>
              <a:gd name="T19" fmla="*/ 361552 h 305735"/>
              <a:gd name="T20" fmla="*/ 96600 w 305724"/>
              <a:gd name="T21" fmla="*/ 430553 h 305735"/>
              <a:gd name="T22" fmla="*/ 47312 w 305724"/>
              <a:gd name="T23" fmla="*/ 456341 h 305735"/>
              <a:gd name="T24" fmla="*/ 48006 w 305724"/>
              <a:gd name="T25" fmla="*/ 502341 h 305735"/>
              <a:gd name="T26" fmla="*/ 26487 w 305724"/>
              <a:gd name="T27" fmla="*/ 564372 h 305735"/>
              <a:gd name="T28" fmla="*/ 171573 w 305724"/>
              <a:gd name="T29" fmla="*/ 361552 h 305735"/>
              <a:gd name="T30" fmla="*/ 38288 w 305724"/>
              <a:gd name="T31" fmla="*/ 572734 h 305735"/>
              <a:gd name="T32" fmla="*/ 216003 w 305724"/>
              <a:gd name="T33" fmla="*/ 333674 h 305735"/>
              <a:gd name="T34" fmla="*/ 301754 w 305724"/>
              <a:gd name="T35" fmla="*/ 124488 h 305735"/>
              <a:gd name="T36" fmla="*/ 301053 w 305724"/>
              <a:gd name="T37" fmla="*/ 145000 h 305735"/>
              <a:gd name="T38" fmla="*/ 303158 w 305724"/>
              <a:gd name="T39" fmla="*/ 159147 h 305735"/>
              <a:gd name="T40" fmla="*/ 301754 w 305724"/>
              <a:gd name="T41" fmla="*/ 169050 h 305735"/>
              <a:gd name="T42" fmla="*/ 301754 w 305724"/>
              <a:gd name="T43" fmla="*/ 124488 h 305735"/>
              <a:gd name="T44" fmla="*/ 237902 w 305724"/>
              <a:gd name="T45" fmla="*/ 106805 h 305735"/>
              <a:gd name="T46" fmla="*/ 301754 w 305724"/>
              <a:gd name="T47" fmla="*/ 110342 h 305735"/>
              <a:gd name="T48" fmla="*/ 301754 w 305724"/>
              <a:gd name="T49" fmla="*/ 183196 h 305735"/>
              <a:gd name="T50" fmla="*/ 224572 w 305724"/>
              <a:gd name="T51" fmla="*/ 113170 h 305735"/>
              <a:gd name="T52" fmla="*/ 260431 w 305724"/>
              <a:gd name="T53" fmla="*/ 81371 h 305735"/>
              <a:gd name="T54" fmla="*/ 260431 w 305724"/>
              <a:gd name="T55" fmla="*/ 326704 h 305735"/>
              <a:gd name="T56" fmla="*/ 260431 w 305724"/>
              <a:gd name="T57" fmla="*/ 81371 h 305735"/>
              <a:gd name="T58" fmla="*/ 443334 w 305724"/>
              <a:gd name="T59" fmla="*/ 138807 h 305735"/>
              <a:gd name="T60" fmla="*/ 436403 w 305724"/>
              <a:gd name="T61" fmla="*/ 293198 h 305735"/>
              <a:gd name="T62" fmla="*/ 590294 w 305724"/>
              <a:gd name="T63" fmla="*/ 544956 h 305735"/>
              <a:gd name="T64" fmla="*/ 572272 w 305724"/>
              <a:gd name="T65" fmla="*/ 590163 h 305735"/>
              <a:gd name="T66" fmla="*/ 487701 w 305724"/>
              <a:gd name="T67" fmla="*/ 563040 h 305735"/>
              <a:gd name="T68" fmla="*/ 462745 w 305724"/>
              <a:gd name="T69" fmla="*/ 522703 h 305735"/>
              <a:gd name="T70" fmla="*/ 443334 w 305724"/>
              <a:gd name="T71" fmla="*/ 494883 h 305735"/>
              <a:gd name="T72" fmla="*/ 450266 w 305724"/>
              <a:gd name="T73" fmla="*/ 454546 h 305735"/>
              <a:gd name="T74" fmla="*/ 398275 w 305724"/>
              <a:gd name="T75" fmla="*/ 421163 h 305735"/>
              <a:gd name="T76" fmla="*/ 345593 w 305724"/>
              <a:gd name="T77" fmla="*/ 346749 h 305735"/>
              <a:gd name="T78" fmla="*/ 343512 w 305724"/>
              <a:gd name="T79" fmla="*/ 332840 h 305735"/>
              <a:gd name="T80" fmla="*/ 446800 w 305724"/>
              <a:gd name="T81" fmla="*/ 238952 h 305735"/>
              <a:gd name="T82" fmla="*/ 365695 w 305724"/>
              <a:gd name="T83" fmla="*/ 94992 h 305735"/>
              <a:gd name="T84" fmla="*/ 369854 w 305724"/>
              <a:gd name="T85" fmla="*/ 81081 h 305735"/>
              <a:gd name="T86" fmla="*/ 397190 w 305724"/>
              <a:gd name="T87" fmla="*/ 204036 h 305735"/>
              <a:gd name="T88" fmla="*/ 231276 w 305724"/>
              <a:gd name="T89" fmla="*/ 337856 h 305735"/>
              <a:gd name="T90" fmla="*/ 63973 w 305724"/>
              <a:gd name="T91" fmla="*/ 582492 h 305735"/>
              <a:gd name="T92" fmla="*/ 15379 w 305724"/>
              <a:gd name="T93" fmla="*/ 584583 h 305735"/>
              <a:gd name="T94" fmla="*/ 5661 w 305724"/>
              <a:gd name="T95" fmla="*/ 495371 h 305735"/>
              <a:gd name="T96" fmla="*/ 32040 w 305724"/>
              <a:gd name="T97" fmla="*/ 456341 h 305735"/>
              <a:gd name="T98" fmla="*/ 49396 w 305724"/>
              <a:gd name="T99" fmla="*/ 427068 h 305735"/>
              <a:gd name="T100" fmla="*/ 88964 w 305724"/>
              <a:gd name="T101" fmla="*/ 417310 h 305735"/>
              <a:gd name="T102" fmla="*/ 97295 w 305724"/>
              <a:gd name="T103" fmla="*/ 355281 h 305735"/>
              <a:gd name="T104" fmla="*/ 123674 w 305724"/>
              <a:gd name="T105" fmla="*/ 204036 h 305735"/>
              <a:gd name="T106" fmla="*/ 293133 w 305724"/>
              <a:gd name="T107" fmla="*/ 0 h 305735"/>
              <a:gd name="T108" fmla="*/ 363407 w 305724"/>
              <a:gd name="T109" fmla="*/ 66012 h 305735"/>
              <a:gd name="T110" fmla="*/ 293133 w 305724"/>
              <a:gd name="T111" fmla="*/ 14905 h 305735"/>
              <a:gd name="T112" fmla="*/ 225615 w 305724"/>
              <a:gd name="T113" fmla="*/ 58204 h 305735"/>
              <a:gd name="T114" fmla="*/ 293133 w 305724"/>
              <a:gd name="T115" fmla="*/ 0 h 30573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305724" h="305735">
                <a:moveTo>
                  <a:pt x="220994" y="157622"/>
                </a:moveTo>
                <a:cubicBezTo>
                  <a:pt x="217045" y="161944"/>
                  <a:pt x="212019" y="165907"/>
                  <a:pt x="206633" y="169509"/>
                </a:cubicBezTo>
                <a:cubicBezTo>
                  <a:pt x="201248" y="172750"/>
                  <a:pt x="195504" y="175272"/>
                  <a:pt x="189400" y="177433"/>
                </a:cubicBezTo>
                <a:lnTo>
                  <a:pt x="212019" y="213454"/>
                </a:lnTo>
                <a:lnTo>
                  <a:pt x="239305" y="230744"/>
                </a:lnTo>
                <a:cubicBezTo>
                  <a:pt x="241100" y="231464"/>
                  <a:pt x="241459" y="232905"/>
                  <a:pt x="241100" y="234706"/>
                </a:cubicBezTo>
                <a:lnTo>
                  <a:pt x="236792" y="253797"/>
                </a:lnTo>
                <a:lnTo>
                  <a:pt x="242895" y="263522"/>
                </a:lnTo>
                <a:lnTo>
                  <a:pt x="261923" y="267845"/>
                </a:lnTo>
                <a:cubicBezTo>
                  <a:pt x="264077" y="268565"/>
                  <a:pt x="265154" y="270727"/>
                  <a:pt x="264795" y="272888"/>
                </a:cubicBezTo>
                <a:lnTo>
                  <a:pt x="260846" y="289457"/>
                </a:lnTo>
                <a:lnTo>
                  <a:pt x="289568" y="296301"/>
                </a:lnTo>
                <a:lnTo>
                  <a:pt x="223149" y="189320"/>
                </a:lnTo>
                <a:cubicBezTo>
                  <a:pt x="222072" y="187519"/>
                  <a:pt x="222790" y="185358"/>
                  <a:pt x="224585" y="183917"/>
                </a:cubicBezTo>
                <a:cubicBezTo>
                  <a:pt x="226021" y="183196"/>
                  <a:pt x="228534" y="183557"/>
                  <a:pt x="229611" y="185358"/>
                </a:cubicBezTo>
                <a:lnTo>
                  <a:pt x="295672" y="292339"/>
                </a:lnTo>
                <a:lnTo>
                  <a:pt x="298185" y="281893"/>
                </a:lnTo>
                <a:lnTo>
                  <a:pt x="220994" y="157622"/>
                </a:lnTo>
                <a:close/>
                <a:moveTo>
                  <a:pt x="81311" y="151885"/>
                </a:moveTo>
                <a:lnTo>
                  <a:pt x="57222" y="187261"/>
                </a:lnTo>
                <a:lnTo>
                  <a:pt x="52907" y="219750"/>
                </a:lnTo>
                <a:cubicBezTo>
                  <a:pt x="52907" y="221194"/>
                  <a:pt x="51829" y="222638"/>
                  <a:pt x="50031" y="222999"/>
                </a:cubicBezTo>
                <a:lnTo>
                  <a:pt x="30976" y="226609"/>
                </a:lnTo>
                <a:lnTo>
                  <a:pt x="24504" y="236356"/>
                </a:lnTo>
                <a:lnTo>
                  <a:pt x="28099" y="255849"/>
                </a:lnTo>
                <a:cubicBezTo>
                  <a:pt x="28459" y="257654"/>
                  <a:pt x="27021" y="259820"/>
                  <a:pt x="24863" y="260181"/>
                </a:cubicBezTo>
                <a:lnTo>
                  <a:pt x="8325" y="263430"/>
                </a:lnTo>
                <a:lnTo>
                  <a:pt x="13718" y="292309"/>
                </a:lnTo>
                <a:lnTo>
                  <a:pt x="83828" y="188344"/>
                </a:lnTo>
                <a:cubicBezTo>
                  <a:pt x="84906" y="186539"/>
                  <a:pt x="87064" y="186178"/>
                  <a:pt x="88861" y="187261"/>
                </a:cubicBezTo>
                <a:cubicBezTo>
                  <a:pt x="90659" y="188344"/>
                  <a:pt x="91018" y="190871"/>
                  <a:pt x="89940" y="192676"/>
                </a:cubicBezTo>
                <a:lnTo>
                  <a:pt x="19830" y="296640"/>
                </a:lnTo>
                <a:lnTo>
                  <a:pt x="30257" y="294475"/>
                </a:lnTo>
                <a:lnTo>
                  <a:pt x="111872" y="172822"/>
                </a:lnTo>
                <a:cubicBezTo>
                  <a:pt x="100007" y="168851"/>
                  <a:pt x="89580" y="161631"/>
                  <a:pt x="81311" y="151885"/>
                </a:cubicBezTo>
                <a:close/>
                <a:moveTo>
                  <a:pt x="156284" y="64477"/>
                </a:moveTo>
                <a:cubicBezTo>
                  <a:pt x="151196" y="64477"/>
                  <a:pt x="146472" y="68873"/>
                  <a:pt x="145382" y="74002"/>
                </a:cubicBezTo>
                <a:cubicBezTo>
                  <a:pt x="149016" y="75101"/>
                  <a:pt x="152650" y="75101"/>
                  <a:pt x="155921" y="75101"/>
                </a:cubicBezTo>
                <a:cubicBezTo>
                  <a:pt x="158101" y="74734"/>
                  <a:pt x="159918" y="76200"/>
                  <a:pt x="159918" y="78032"/>
                </a:cubicBezTo>
                <a:cubicBezTo>
                  <a:pt x="160645" y="80230"/>
                  <a:pt x="158828" y="82428"/>
                  <a:pt x="157011" y="82428"/>
                </a:cubicBezTo>
                <a:cubicBezTo>
                  <a:pt x="153377" y="82794"/>
                  <a:pt x="150106" y="82794"/>
                  <a:pt x="147199" y="82061"/>
                </a:cubicBezTo>
                <a:cubicBezTo>
                  <a:pt x="149016" y="85359"/>
                  <a:pt x="152650" y="87557"/>
                  <a:pt x="156284" y="87557"/>
                </a:cubicBezTo>
                <a:cubicBezTo>
                  <a:pt x="162825" y="87557"/>
                  <a:pt x="167549" y="82428"/>
                  <a:pt x="167549" y="76200"/>
                </a:cubicBezTo>
                <a:cubicBezTo>
                  <a:pt x="167549" y="69972"/>
                  <a:pt x="162825" y="64477"/>
                  <a:pt x="156284" y="64477"/>
                </a:cubicBezTo>
                <a:close/>
                <a:moveTo>
                  <a:pt x="118127" y="53486"/>
                </a:moveTo>
                <a:cubicBezTo>
                  <a:pt x="120307" y="52387"/>
                  <a:pt x="122124" y="53486"/>
                  <a:pt x="123214" y="55318"/>
                </a:cubicBezTo>
                <a:cubicBezTo>
                  <a:pt x="126121" y="62278"/>
                  <a:pt x="131573" y="67774"/>
                  <a:pt x="138114" y="71437"/>
                </a:cubicBezTo>
                <a:cubicBezTo>
                  <a:pt x="140294" y="63011"/>
                  <a:pt x="147562" y="57150"/>
                  <a:pt x="156284" y="57150"/>
                </a:cubicBezTo>
                <a:cubicBezTo>
                  <a:pt x="166823" y="57150"/>
                  <a:pt x="175545" y="65576"/>
                  <a:pt x="175545" y="76200"/>
                </a:cubicBezTo>
                <a:cubicBezTo>
                  <a:pt x="175545" y="86458"/>
                  <a:pt x="166823" y="94884"/>
                  <a:pt x="156284" y="94884"/>
                </a:cubicBezTo>
                <a:cubicBezTo>
                  <a:pt x="147199" y="94884"/>
                  <a:pt x="139567" y="88289"/>
                  <a:pt x="138114" y="79497"/>
                </a:cubicBezTo>
                <a:cubicBezTo>
                  <a:pt x="128302" y="75467"/>
                  <a:pt x="120307" y="67774"/>
                  <a:pt x="116310" y="58615"/>
                </a:cubicBezTo>
                <a:cubicBezTo>
                  <a:pt x="115583" y="56417"/>
                  <a:pt x="116310" y="54219"/>
                  <a:pt x="118127" y="53486"/>
                </a:cubicBezTo>
                <a:close/>
                <a:moveTo>
                  <a:pt x="134882" y="42145"/>
                </a:moveTo>
                <a:cubicBezTo>
                  <a:pt x="100007" y="42145"/>
                  <a:pt x="71603" y="70663"/>
                  <a:pt x="71603" y="105678"/>
                </a:cubicBezTo>
                <a:cubicBezTo>
                  <a:pt x="71603" y="140694"/>
                  <a:pt x="100007" y="169212"/>
                  <a:pt x="134882" y="169212"/>
                </a:cubicBezTo>
                <a:cubicBezTo>
                  <a:pt x="169757" y="169212"/>
                  <a:pt x="198161" y="140694"/>
                  <a:pt x="198161" y="105678"/>
                </a:cubicBezTo>
                <a:cubicBezTo>
                  <a:pt x="198161" y="70663"/>
                  <a:pt x="169757" y="42145"/>
                  <a:pt x="134882" y="42145"/>
                </a:cubicBezTo>
                <a:close/>
                <a:moveTo>
                  <a:pt x="191554" y="41995"/>
                </a:moveTo>
                <a:cubicBezTo>
                  <a:pt x="207352" y="47038"/>
                  <a:pt x="220994" y="57845"/>
                  <a:pt x="229611" y="71893"/>
                </a:cubicBezTo>
                <a:cubicBezTo>
                  <a:pt x="239664" y="88102"/>
                  <a:pt x="242536" y="107193"/>
                  <a:pt x="238587" y="125563"/>
                </a:cubicBezTo>
                <a:cubicBezTo>
                  <a:pt x="236073" y="134929"/>
                  <a:pt x="231765" y="143934"/>
                  <a:pt x="226021" y="151858"/>
                </a:cubicBezTo>
                <a:lnTo>
                  <a:pt x="305365" y="279372"/>
                </a:lnTo>
                <a:cubicBezTo>
                  <a:pt x="305724" y="280452"/>
                  <a:pt x="305724" y="281533"/>
                  <a:pt x="305724" y="282253"/>
                </a:cubicBezTo>
                <a:lnTo>
                  <a:pt x="300698" y="302785"/>
                </a:lnTo>
                <a:cubicBezTo>
                  <a:pt x="300339" y="304946"/>
                  <a:pt x="298544" y="306027"/>
                  <a:pt x="296390" y="305667"/>
                </a:cubicBezTo>
                <a:lnTo>
                  <a:pt x="255461" y="295941"/>
                </a:lnTo>
                <a:cubicBezTo>
                  <a:pt x="253666" y="295581"/>
                  <a:pt x="252230" y="293420"/>
                  <a:pt x="252589" y="291619"/>
                </a:cubicBezTo>
                <a:lnTo>
                  <a:pt x="256538" y="274689"/>
                </a:lnTo>
                <a:lnTo>
                  <a:pt x="239664" y="270727"/>
                </a:lnTo>
                <a:cubicBezTo>
                  <a:pt x="238946" y="270366"/>
                  <a:pt x="237869" y="269646"/>
                  <a:pt x="237510" y="268926"/>
                </a:cubicBezTo>
                <a:lnTo>
                  <a:pt x="229611" y="256318"/>
                </a:lnTo>
                <a:cubicBezTo>
                  <a:pt x="229252" y="255238"/>
                  <a:pt x="228893" y="254157"/>
                  <a:pt x="229252" y="253437"/>
                </a:cubicBezTo>
                <a:lnTo>
                  <a:pt x="233201" y="235426"/>
                </a:lnTo>
                <a:lnTo>
                  <a:pt x="207352" y="219577"/>
                </a:lnTo>
                <a:cubicBezTo>
                  <a:pt x="206633" y="219217"/>
                  <a:pt x="206274" y="218857"/>
                  <a:pt x="206274" y="218136"/>
                </a:cubicBezTo>
                <a:lnTo>
                  <a:pt x="181861" y="178874"/>
                </a:lnTo>
                <a:cubicBezTo>
                  <a:pt x="180784" y="179234"/>
                  <a:pt x="180066" y="179594"/>
                  <a:pt x="178989" y="179594"/>
                </a:cubicBezTo>
                <a:cubicBezTo>
                  <a:pt x="176834" y="179955"/>
                  <a:pt x="175039" y="178154"/>
                  <a:pt x="174680" y="176353"/>
                </a:cubicBezTo>
                <a:cubicBezTo>
                  <a:pt x="174321" y="174191"/>
                  <a:pt x="176116" y="172390"/>
                  <a:pt x="177911" y="172390"/>
                </a:cubicBezTo>
                <a:cubicBezTo>
                  <a:pt x="186887" y="170949"/>
                  <a:pt x="195145" y="168068"/>
                  <a:pt x="202684" y="163025"/>
                </a:cubicBezTo>
                <a:cubicBezTo>
                  <a:pt x="217404" y="154380"/>
                  <a:pt x="227098" y="140332"/>
                  <a:pt x="231406" y="123762"/>
                </a:cubicBezTo>
                <a:cubicBezTo>
                  <a:pt x="234996" y="107193"/>
                  <a:pt x="232124" y="90263"/>
                  <a:pt x="223508" y="75855"/>
                </a:cubicBezTo>
                <a:cubicBezTo>
                  <a:pt x="215609" y="62887"/>
                  <a:pt x="203402" y="53522"/>
                  <a:pt x="189400" y="49200"/>
                </a:cubicBezTo>
                <a:cubicBezTo>
                  <a:pt x="187246" y="48479"/>
                  <a:pt x="186169" y="46318"/>
                  <a:pt x="186887" y="44517"/>
                </a:cubicBezTo>
                <a:cubicBezTo>
                  <a:pt x="187246" y="42356"/>
                  <a:pt x="189400" y="41275"/>
                  <a:pt x="191554" y="41995"/>
                </a:cubicBezTo>
                <a:close/>
                <a:moveTo>
                  <a:pt x="134882" y="34925"/>
                </a:moveTo>
                <a:cubicBezTo>
                  <a:pt x="173712" y="34925"/>
                  <a:pt x="205712" y="66692"/>
                  <a:pt x="205712" y="105678"/>
                </a:cubicBezTo>
                <a:cubicBezTo>
                  <a:pt x="205712" y="145026"/>
                  <a:pt x="173712" y="176793"/>
                  <a:pt x="134882" y="176793"/>
                </a:cubicBezTo>
                <a:cubicBezTo>
                  <a:pt x="129489" y="176793"/>
                  <a:pt x="124456" y="176071"/>
                  <a:pt x="119782" y="174988"/>
                </a:cubicBezTo>
                <a:lnTo>
                  <a:pt x="35290" y="299889"/>
                </a:lnTo>
                <a:cubicBezTo>
                  <a:pt x="34931" y="300972"/>
                  <a:pt x="34211" y="301333"/>
                  <a:pt x="33133" y="301694"/>
                </a:cubicBezTo>
                <a:lnTo>
                  <a:pt x="12280" y="305665"/>
                </a:lnTo>
                <a:cubicBezTo>
                  <a:pt x="10122" y="306026"/>
                  <a:pt x="8325" y="304582"/>
                  <a:pt x="7965" y="302777"/>
                </a:cubicBezTo>
                <a:lnTo>
                  <a:pt x="55" y="261264"/>
                </a:lnTo>
                <a:cubicBezTo>
                  <a:pt x="-304" y="259459"/>
                  <a:pt x="1134" y="257293"/>
                  <a:pt x="2932" y="256571"/>
                </a:cubicBezTo>
                <a:lnTo>
                  <a:pt x="19830" y="253322"/>
                </a:lnTo>
                <a:lnTo>
                  <a:pt x="16594" y="236356"/>
                </a:lnTo>
                <a:cubicBezTo>
                  <a:pt x="16594" y="235273"/>
                  <a:pt x="16594" y="234551"/>
                  <a:pt x="17313" y="233829"/>
                </a:cubicBezTo>
                <a:lnTo>
                  <a:pt x="25583" y="221194"/>
                </a:lnTo>
                <a:cubicBezTo>
                  <a:pt x="26302" y="220111"/>
                  <a:pt x="27021" y="219750"/>
                  <a:pt x="28099" y="219750"/>
                </a:cubicBezTo>
                <a:lnTo>
                  <a:pt x="46076" y="216140"/>
                </a:lnTo>
                <a:lnTo>
                  <a:pt x="50031" y="185457"/>
                </a:lnTo>
                <a:cubicBezTo>
                  <a:pt x="50031" y="185096"/>
                  <a:pt x="50391" y="184374"/>
                  <a:pt x="50391" y="184013"/>
                </a:cubicBezTo>
                <a:lnTo>
                  <a:pt x="76277" y="145748"/>
                </a:lnTo>
                <a:cubicBezTo>
                  <a:pt x="68368" y="134557"/>
                  <a:pt x="64053" y="120479"/>
                  <a:pt x="64053" y="105678"/>
                </a:cubicBezTo>
                <a:cubicBezTo>
                  <a:pt x="64053" y="66692"/>
                  <a:pt x="95692" y="34925"/>
                  <a:pt x="134882" y="34925"/>
                </a:cubicBezTo>
                <a:close/>
                <a:moveTo>
                  <a:pt x="151819" y="0"/>
                </a:moveTo>
                <a:cubicBezTo>
                  <a:pt x="169660" y="0"/>
                  <a:pt x="185360" y="11764"/>
                  <a:pt x="190713" y="29043"/>
                </a:cubicBezTo>
                <a:cubicBezTo>
                  <a:pt x="191426" y="31249"/>
                  <a:pt x="190356" y="33454"/>
                  <a:pt x="188215" y="34190"/>
                </a:cubicBezTo>
                <a:cubicBezTo>
                  <a:pt x="186074" y="34557"/>
                  <a:pt x="184290" y="33087"/>
                  <a:pt x="183576" y="31616"/>
                </a:cubicBezTo>
                <a:cubicBezTo>
                  <a:pt x="179295" y="17279"/>
                  <a:pt x="166448" y="7720"/>
                  <a:pt x="151819" y="7720"/>
                </a:cubicBezTo>
                <a:cubicBezTo>
                  <a:pt x="138973" y="7720"/>
                  <a:pt x="126841" y="15440"/>
                  <a:pt x="121489" y="27940"/>
                </a:cubicBezTo>
                <a:cubicBezTo>
                  <a:pt x="120775" y="30146"/>
                  <a:pt x="118634" y="30881"/>
                  <a:pt x="116850" y="30146"/>
                </a:cubicBezTo>
                <a:cubicBezTo>
                  <a:pt x="114709" y="29043"/>
                  <a:pt x="113996" y="26837"/>
                  <a:pt x="114709" y="24631"/>
                </a:cubicBezTo>
                <a:cubicBezTo>
                  <a:pt x="121132" y="9558"/>
                  <a:pt x="136119" y="0"/>
                  <a:pt x="1518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Work Sans Light" pitchFamily="2" charset="77"/>
            </a:endParaRPr>
          </a:p>
        </p:txBody>
      </p:sp>
      <p:sp>
        <p:nvSpPr>
          <p:cNvPr id="43" name="Freeform 643">
            <a:extLst>
              <a:ext uri="{FF2B5EF4-FFF2-40B4-BE49-F238E27FC236}">
                <a16:creationId xmlns:a16="http://schemas.microsoft.com/office/drawing/2014/main" id="{57FBA108-7667-4E42-8C22-F4ED16D63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987" y="8326361"/>
            <a:ext cx="769478" cy="769478"/>
          </a:xfrm>
          <a:custGeom>
            <a:avLst/>
            <a:gdLst>
              <a:gd name="T0" fmla="*/ 394166 w 305308"/>
              <a:gd name="T1" fmla="*/ 438271 h 305668"/>
              <a:gd name="T2" fmla="*/ 378569 w 305308"/>
              <a:gd name="T3" fmla="*/ 456055 h 305668"/>
              <a:gd name="T4" fmla="*/ 360745 w 305308"/>
              <a:gd name="T5" fmla="*/ 470873 h 305668"/>
              <a:gd name="T6" fmla="*/ 443931 w 305308"/>
              <a:gd name="T7" fmla="*/ 553867 h 305668"/>
              <a:gd name="T8" fmla="*/ 476610 w 305308"/>
              <a:gd name="T9" fmla="*/ 553867 h 305668"/>
              <a:gd name="T10" fmla="*/ 476610 w 305308"/>
              <a:gd name="T11" fmla="*/ 521263 h 305668"/>
              <a:gd name="T12" fmla="*/ 371885 w 305308"/>
              <a:gd name="T13" fmla="*/ 416783 h 305668"/>
              <a:gd name="T14" fmla="*/ 339202 w 305308"/>
              <a:gd name="T15" fmla="*/ 448645 h 305668"/>
              <a:gd name="T16" fmla="*/ 350345 w 305308"/>
              <a:gd name="T17" fmla="*/ 460499 h 305668"/>
              <a:gd name="T18" fmla="*/ 367429 w 305308"/>
              <a:gd name="T19" fmla="*/ 444939 h 305668"/>
              <a:gd name="T20" fmla="*/ 383026 w 305308"/>
              <a:gd name="T21" fmla="*/ 427897 h 305668"/>
              <a:gd name="T22" fmla="*/ 264929 w 305308"/>
              <a:gd name="T23" fmla="*/ 227089 h 305668"/>
              <a:gd name="T24" fmla="*/ 149062 w 305308"/>
              <a:gd name="T25" fmla="*/ 341941 h 305668"/>
              <a:gd name="T26" fmla="*/ 264929 w 305308"/>
              <a:gd name="T27" fmla="*/ 457538 h 305668"/>
              <a:gd name="T28" fmla="*/ 380054 w 305308"/>
              <a:gd name="T29" fmla="*/ 341941 h 305668"/>
              <a:gd name="T30" fmla="*/ 264929 w 305308"/>
              <a:gd name="T31" fmla="*/ 227089 h 305668"/>
              <a:gd name="T32" fmla="*/ 264929 w 305308"/>
              <a:gd name="T33" fmla="*/ 211526 h 305668"/>
              <a:gd name="T34" fmla="*/ 395653 w 305308"/>
              <a:gd name="T35" fmla="*/ 341941 h 305668"/>
              <a:gd name="T36" fmla="*/ 380054 w 305308"/>
              <a:gd name="T37" fmla="*/ 403445 h 305668"/>
              <a:gd name="T38" fmla="*/ 487752 w 305308"/>
              <a:gd name="T39" fmla="*/ 510147 h 305668"/>
              <a:gd name="T40" fmla="*/ 487752 w 305308"/>
              <a:gd name="T41" fmla="*/ 564980 h 305668"/>
              <a:gd name="T42" fmla="*/ 432790 w 305308"/>
              <a:gd name="T43" fmla="*/ 564980 h 305668"/>
              <a:gd name="T44" fmla="*/ 325833 w 305308"/>
              <a:gd name="T45" fmla="*/ 457538 h 305668"/>
              <a:gd name="T46" fmla="*/ 264929 w 305308"/>
              <a:gd name="T47" fmla="*/ 472356 h 305668"/>
              <a:gd name="T48" fmla="*/ 133463 w 305308"/>
              <a:gd name="T49" fmla="*/ 341941 h 305668"/>
              <a:gd name="T50" fmla="*/ 264929 w 305308"/>
              <a:gd name="T51" fmla="*/ 211526 h 305668"/>
              <a:gd name="T52" fmla="*/ 314762 w 305308"/>
              <a:gd name="T53" fmla="*/ 61473 h 305668"/>
              <a:gd name="T54" fmla="*/ 59248 w 305308"/>
              <a:gd name="T55" fmla="*/ 317726 h 305668"/>
              <a:gd name="T56" fmla="*/ 59248 w 305308"/>
              <a:gd name="T57" fmla="*/ 613976 h 305668"/>
              <a:gd name="T58" fmla="*/ 570277 w 305308"/>
              <a:gd name="T59" fmla="*/ 613976 h 305668"/>
              <a:gd name="T60" fmla="*/ 570277 w 305308"/>
              <a:gd name="T61" fmla="*/ 317726 h 305668"/>
              <a:gd name="T62" fmla="*/ 314762 w 305308"/>
              <a:gd name="T63" fmla="*/ 18516 h 305668"/>
              <a:gd name="T64" fmla="*/ 19255 w 305308"/>
              <a:gd name="T65" fmla="*/ 314764 h 305668"/>
              <a:gd name="T66" fmla="*/ 29622 w 305308"/>
              <a:gd name="T67" fmla="*/ 325132 h 305668"/>
              <a:gd name="T68" fmla="*/ 309578 w 305308"/>
              <a:gd name="T69" fmla="*/ 45919 h 305668"/>
              <a:gd name="T70" fmla="*/ 320690 w 305308"/>
              <a:gd name="T71" fmla="*/ 45919 h 305668"/>
              <a:gd name="T72" fmla="*/ 599901 w 305308"/>
              <a:gd name="T73" fmla="*/ 325132 h 305668"/>
              <a:gd name="T74" fmla="*/ 611011 w 305308"/>
              <a:gd name="T75" fmla="*/ 314764 h 305668"/>
              <a:gd name="T76" fmla="*/ 309578 w 305308"/>
              <a:gd name="T77" fmla="*/ 2221 h 305668"/>
              <a:gd name="T78" fmla="*/ 320690 w 305308"/>
              <a:gd name="T79" fmla="*/ 2221 h 305668"/>
              <a:gd name="T80" fmla="*/ 627304 w 305308"/>
              <a:gd name="T81" fmla="*/ 309579 h 305668"/>
              <a:gd name="T82" fmla="*/ 627304 w 305308"/>
              <a:gd name="T83" fmla="*/ 319947 h 305668"/>
              <a:gd name="T84" fmla="*/ 605087 w 305308"/>
              <a:gd name="T85" fmla="*/ 341425 h 305668"/>
              <a:gd name="T86" fmla="*/ 594718 w 305308"/>
              <a:gd name="T87" fmla="*/ 341425 h 305668"/>
              <a:gd name="T88" fmla="*/ 585091 w 305308"/>
              <a:gd name="T89" fmla="*/ 332538 h 305668"/>
              <a:gd name="T90" fmla="*/ 585091 w 305308"/>
              <a:gd name="T91" fmla="*/ 621380 h 305668"/>
              <a:gd name="T92" fmla="*/ 577684 w 305308"/>
              <a:gd name="T93" fmla="*/ 628786 h 305668"/>
              <a:gd name="T94" fmla="*/ 51841 w 305308"/>
              <a:gd name="T95" fmla="*/ 628786 h 305668"/>
              <a:gd name="T96" fmla="*/ 44434 w 305308"/>
              <a:gd name="T97" fmla="*/ 621380 h 305668"/>
              <a:gd name="T98" fmla="*/ 44434 w 305308"/>
              <a:gd name="T99" fmla="*/ 332538 h 305668"/>
              <a:gd name="T100" fmla="*/ 34808 w 305308"/>
              <a:gd name="T101" fmla="*/ 341425 h 305668"/>
              <a:gd name="T102" fmla="*/ 24439 w 305308"/>
              <a:gd name="T103" fmla="*/ 341425 h 305668"/>
              <a:gd name="T104" fmla="*/ 2222 w 305308"/>
              <a:gd name="T105" fmla="*/ 319947 h 305668"/>
              <a:gd name="T106" fmla="*/ 2222 w 305308"/>
              <a:gd name="T107" fmla="*/ 309579 h 305668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05308" h="305668">
                <a:moveTo>
                  <a:pt x="191163" y="213054"/>
                </a:moveTo>
                <a:cubicBezTo>
                  <a:pt x="189002" y="216296"/>
                  <a:pt x="186481" y="218817"/>
                  <a:pt x="183599" y="221699"/>
                </a:cubicBezTo>
                <a:cubicBezTo>
                  <a:pt x="180717" y="224221"/>
                  <a:pt x="178196" y="227102"/>
                  <a:pt x="174954" y="228903"/>
                </a:cubicBezTo>
                <a:lnTo>
                  <a:pt x="215298" y="269248"/>
                </a:lnTo>
                <a:cubicBezTo>
                  <a:pt x="219620" y="273570"/>
                  <a:pt x="226825" y="273570"/>
                  <a:pt x="231147" y="269248"/>
                </a:cubicBezTo>
                <a:cubicBezTo>
                  <a:pt x="235470" y="264925"/>
                  <a:pt x="235470" y="257721"/>
                  <a:pt x="231147" y="253398"/>
                </a:cubicBezTo>
                <a:lnTo>
                  <a:pt x="191163" y="213054"/>
                </a:lnTo>
                <a:close/>
                <a:moveTo>
                  <a:pt x="180357" y="202608"/>
                </a:moveTo>
                <a:cubicBezTo>
                  <a:pt x="176034" y="208731"/>
                  <a:pt x="170631" y="214135"/>
                  <a:pt x="164507" y="218097"/>
                </a:cubicBezTo>
                <a:lnTo>
                  <a:pt x="169911" y="223860"/>
                </a:lnTo>
                <a:cubicBezTo>
                  <a:pt x="172792" y="221699"/>
                  <a:pt x="175674" y="219178"/>
                  <a:pt x="178196" y="216296"/>
                </a:cubicBezTo>
                <a:cubicBezTo>
                  <a:pt x="181077" y="213414"/>
                  <a:pt x="183599" y="210532"/>
                  <a:pt x="185760" y="208011"/>
                </a:cubicBezTo>
                <a:lnTo>
                  <a:pt x="180357" y="202608"/>
                </a:lnTo>
                <a:close/>
                <a:moveTo>
                  <a:pt x="128486" y="110393"/>
                </a:moveTo>
                <a:cubicBezTo>
                  <a:pt x="97507" y="110393"/>
                  <a:pt x="72292" y="135608"/>
                  <a:pt x="72292" y="166226"/>
                </a:cubicBezTo>
                <a:cubicBezTo>
                  <a:pt x="72292" y="197205"/>
                  <a:pt x="97507" y="222420"/>
                  <a:pt x="128486" y="222420"/>
                </a:cubicBezTo>
                <a:cubicBezTo>
                  <a:pt x="159104" y="222420"/>
                  <a:pt x="184319" y="197205"/>
                  <a:pt x="184319" y="166226"/>
                </a:cubicBezTo>
                <a:cubicBezTo>
                  <a:pt x="184319" y="135608"/>
                  <a:pt x="159104" y="110393"/>
                  <a:pt x="128486" y="110393"/>
                </a:cubicBezTo>
                <a:close/>
                <a:moveTo>
                  <a:pt x="128486" y="102828"/>
                </a:moveTo>
                <a:cubicBezTo>
                  <a:pt x="163066" y="102828"/>
                  <a:pt x="191884" y="131285"/>
                  <a:pt x="191884" y="166226"/>
                </a:cubicBezTo>
                <a:cubicBezTo>
                  <a:pt x="191884" y="177033"/>
                  <a:pt x="189002" y="187119"/>
                  <a:pt x="184319" y="196124"/>
                </a:cubicBezTo>
                <a:lnTo>
                  <a:pt x="236551" y="247995"/>
                </a:lnTo>
                <a:cubicBezTo>
                  <a:pt x="243755" y="255199"/>
                  <a:pt x="243755" y="267086"/>
                  <a:pt x="236551" y="274651"/>
                </a:cubicBezTo>
                <a:cubicBezTo>
                  <a:pt x="228986" y="281855"/>
                  <a:pt x="217099" y="281855"/>
                  <a:pt x="209895" y="274651"/>
                </a:cubicBezTo>
                <a:lnTo>
                  <a:pt x="158023" y="222420"/>
                </a:lnTo>
                <a:cubicBezTo>
                  <a:pt x="149018" y="227102"/>
                  <a:pt x="138932" y="229624"/>
                  <a:pt x="128486" y="229624"/>
                </a:cubicBezTo>
                <a:cubicBezTo>
                  <a:pt x="93545" y="229624"/>
                  <a:pt x="64727" y="201527"/>
                  <a:pt x="64727" y="166226"/>
                </a:cubicBezTo>
                <a:cubicBezTo>
                  <a:pt x="64727" y="131285"/>
                  <a:pt x="93545" y="102828"/>
                  <a:pt x="128486" y="102828"/>
                </a:cubicBezTo>
                <a:close/>
                <a:moveTo>
                  <a:pt x="152654" y="29883"/>
                </a:moveTo>
                <a:lnTo>
                  <a:pt x="28734" y="154454"/>
                </a:lnTo>
                <a:lnTo>
                  <a:pt x="28734" y="298468"/>
                </a:lnTo>
                <a:lnTo>
                  <a:pt x="276574" y="298468"/>
                </a:lnTo>
                <a:lnTo>
                  <a:pt x="276574" y="154454"/>
                </a:lnTo>
                <a:lnTo>
                  <a:pt x="152654" y="29883"/>
                </a:lnTo>
                <a:close/>
                <a:moveTo>
                  <a:pt x="152654" y="9001"/>
                </a:moveTo>
                <a:lnTo>
                  <a:pt x="9338" y="153014"/>
                </a:lnTo>
                <a:lnTo>
                  <a:pt x="14366" y="158055"/>
                </a:lnTo>
                <a:lnTo>
                  <a:pt x="150140" y="22322"/>
                </a:lnTo>
                <a:cubicBezTo>
                  <a:pt x="151217" y="20522"/>
                  <a:pt x="154091" y="20522"/>
                  <a:pt x="155528" y="22322"/>
                </a:cubicBezTo>
                <a:lnTo>
                  <a:pt x="290941" y="158055"/>
                </a:lnTo>
                <a:lnTo>
                  <a:pt x="296329" y="153014"/>
                </a:lnTo>
                <a:lnTo>
                  <a:pt x="152654" y="9001"/>
                </a:lnTo>
                <a:close/>
                <a:moveTo>
                  <a:pt x="150140" y="1080"/>
                </a:moveTo>
                <a:cubicBezTo>
                  <a:pt x="151217" y="-360"/>
                  <a:pt x="154091" y="-360"/>
                  <a:pt x="155528" y="1080"/>
                </a:cubicBezTo>
                <a:lnTo>
                  <a:pt x="304231" y="150494"/>
                </a:lnTo>
                <a:cubicBezTo>
                  <a:pt x="305668" y="151934"/>
                  <a:pt x="305668" y="154094"/>
                  <a:pt x="304231" y="155534"/>
                </a:cubicBezTo>
                <a:lnTo>
                  <a:pt x="293456" y="165975"/>
                </a:lnTo>
                <a:cubicBezTo>
                  <a:pt x="292019" y="167776"/>
                  <a:pt x="289864" y="167776"/>
                  <a:pt x="288427" y="165975"/>
                </a:cubicBezTo>
                <a:lnTo>
                  <a:pt x="283758" y="161655"/>
                </a:lnTo>
                <a:lnTo>
                  <a:pt x="283758" y="302068"/>
                </a:lnTo>
                <a:cubicBezTo>
                  <a:pt x="283758" y="303868"/>
                  <a:pt x="282321" y="305668"/>
                  <a:pt x="280166" y="305668"/>
                </a:cubicBezTo>
                <a:lnTo>
                  <a:pt x="25142" y="305668"/>
                </a:lnTo>
                <a:cubicBezTo>
                  <a:pt x="22987" y="305668"/>
                  <a:pt x="21550" y="303868"/>
                  <a:pt x="21550" y="302068"/>
                </a:cubicBezTo>
                <a:lnTo>
                  <a:pt x="21550" y="161655"/>
                </a:lnTo>
                <a:lnTo>
                  <a:pt x="16881" y="165975"/>
                </a:lnTo>
                <a:cubicBezTo>
                  <a:pt x="15803" y="167776"/>
                  <a:pt x="13289" y="167776"/>
                  <a:pt x="11852" y="165975"/>
                </a:cubicBezTo>
                <a:lnTo>
                  <a:pt x="1077" y="155534"/>
                </a:lnTo>
                <a:cubicBezTo>
                  <a:pt x="-360" y="154094"/>
                  <a:pt x="-360" y="151934"/>
                  <a:pt x="1077" y="150494"/>
                </a:cubicBezTo>
                <a:lnTo>
                  <a:pt x="150140" y="10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Work Sans Light" pitchFamily="2" charset="77"/>
            </a:endParaRP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A1DDFB62-926C-9449-8CDB-86E1802515B9}"/>
              </a:ext>
            </a:extLst>
          </p:cNvPr>
          <p:cNvSpPr txBox="1">
            <a:spLocks/>
          </p:cNvSpPr>
          <p:nvPr/>
        </p:nvSpPr>
        <p:spPr>
          <a:xfrm>
            <a:off x="1567080" y="9862131"/>
            <a:ext cx="4453291" cy="186410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91CE3E16-998D-D04E-BBF9-11F5BADF3A46}"/>
              </a:ext>
            </a:extLst>
          </p:cNvPr>
          <p:cNvSpPr txBox="1">
            <a:spLocks/>
          </p:cNvSpPr>
          <p:nvPr/>
        </p:nvSpPr>
        <p:spPr>
          <a:xfrm>
            <a:off x="7239953" y="9862131"/>
            <a:ext cx="4453291" cy="186410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BFF6D28D-667D-5742-89AB-D10990967B8A}"/>
              </a:ext>
            </a:extLst>
          </p:cNvPr>
          <p:cNvSpPr txBox="1">
            <a:spLocks/>
          </p:cNvSpPr>
          <p:nvPr/>
        </p:nvSpPr>
        <p:spPr>
          <a:xfrm>
            <a:off x="12692415" y="9862131"/>
            <a:ext cx="4453291" cy="186410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EEC4EADA-AAD6-D348-A6C4-38628169D679}"/>
              </a:ext>
            </a:extLst>
          </p:cNvPr>
          <p:cNvSpPr txBox="1">
            <a:spLocks/>
          </p:cNvSpPr>
          <p:nvPr/>
        </p:nvSpPr>
        <p:spPr>
          <a:xfrm>
            <a:off x="18399736" y="9862131"/>
            <a:ext cx="4453291" cy="186410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</p:spTree>
    <p:extLst>
      <p:ext uri="{BB962C8B-B14F-4D97-AF65-F5344CB8AC3E}">
        <p14:creationId xmlns:p14="http://schemas.microsoft.com/office/powerpoint/2010/main" val="418158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C9123F-3E17-1A46-B4B8-5B55E18FF0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E54375-D952-614D-A3B4-DEA976BD62AF}"/>
              </a:ext>
            </a:extLst>
          </p:cNvPr>
          <p:cNvSpPr/>
          <p:nvPr/>
        </p:nvSpPr>
        <p:spPr>
          <a:xfrm>
            <a:off x="-1" y="0"/>
            <a:ext cx="24377649" cy="1371600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Work Sans Light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F94065-EF42-4E46-95A0-9A8C349B8C1D}"/>
              </a:ext>
            </a:extLst>
          </p:cNvPr>
          <p:cNvSpPr txBox="1"/>
          <p:nvPr/>
        </p:nvSpPr>
        <p:spPr>
          <a:xfrm>
            <a:off x="6295246" y="584503"/>
            <a:ext cx="11787201" cy="120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Merriweather Black" pitchFamily="2" charset="77"/>
                <a:cs typeface="Poppins" pitchFamily="2" charset="77"/>
              </a:rPr>
              <a:t>Our Open House Services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C58A7F-A34E-D341-B499-68CBFB08E533}"/>
              </a:ext>
            </a:extLst>
          </p:cNvPr>
          <p:cNvSpPr txBox="1"/>
          <p:nvPr/>
        </p:nvSpPr>
        <p:spPr>
          <a:xfrm>
            <a:off x="10156856" y="1743634"/>
            <a:ext cx="4063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/>
                </a:solidFill>
                <a:latin typeface="Work Sans Light" pitchFamily="2" charset="77"/>
                <a:cs typeface="Poppins Light" pitchFamily="2" charset="77"/>
              </a:rPr>
              <a:t>YOUR SUBTITLE HERE</a:t>
            </a: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81441784-2AAE-1B42-9EF8-4680509900BD}"/>
              </a:ext>
            </a:extLst>
          </p:cNvPr>
          <p:cNvSpPr/>
          <p:nvPr/>
        </p:nvSpPr>
        <p:spPr>
          <a:xfrm>
            <a:off x="1610355" y="3160423"/>
            <a:ext cx="4772220" cy="9313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lnTo>
                  <a:pt x="0" y="4817"/>
                </a:lnTo>
                <a:lnTo>
                  <a:pt x="3096" y="4817"/>
                </a:lnTo>
                <a:lnTo>
                  <a:pt x="3096" y="9178"/>
                </a:lnTo>
                <a:lnTo>
                  <a:pt x="8584" y="9178"/>
                </a:lnTo>
                <a:lnTo>
                  <a:pt x="8626" y="20853"/>
                </a:lnTo>
                <a:cubicBezTo>
                  <a:pt x="8626" y="21059"/>
                  <a:pt x="8789" y="21245"/>
                  <a:pt x="9054" y="21381"/>
                </a:cubicBezTo>
                <a:cubicBezTo>
                  <a:pt x="9318" y="21516"/>
                  <a:pt x="9685" y="21600"/>
                  <a:pt x="10087" y="21600"/>
                </a:cubicBezTo>
                <a:lnTo>
                  <a:pt x="11547" y="21600"/>
                </a:lnTo>
                <a:cubicBezTo>
                  <a:pt x="11949" y="21600"/>
                  <a:pt x="12315" y="21516"/>
                  <a:pt x="12580" y="21381"/>
                </a:cubicBezTo>
                <a:cubicBezTo>
                  <a:pt x="12845" y="21245"/>
                  <a:pt x="13008" y="21059"/>
                  <a:pt x="13008" y="20853"/>
                </a:cubicBezTo>
                <a:lnTo>
                  <a:pt x="13008" y="19890"/>
                </a:lnTo>
                <a:lnTo>
                  <a:pt x="15074" y="19890"/>
                </a:lnTo>
                <a:cubicBezTo>
                  <a:pt x="15475" y="19890"/>
                  <a:pt x="15842" y="19806"/>
                  <a:pt x="16106" y="19670"/>
                </a:cubicBezTo>
                <a:cubicBezTo>
                  <a:pt x="16371" y="19535"/>
                  <a:pt x="16537" y="19347"/>
                  <a:pt x="16537" y="19141"/>
                </a:cubicBezTo>
                <a:lnTo>
                  <a:pt x="16537" y="18391"/>
                </a:lnTo>
                <a:cubicBezTo>
                  <a:pt x="16537" y="18185"/>
                  <a:pt x="16371" y="18000"/>
                  <a:pt x="16106" y="17865"/>
                </a:cubicBezTo>
                <a:cubicBezTo>
                  <a:pt x="15842" y="17730"/>
                  <a:pt x="15475" y="17646"/>
                  <a:pt x="15074" y="17646"/>
                </a:cubicBezTo>
                <a:lnTo>
                  <a:pt x="13008" y="17646"/>
                </a:lnTo>
                <a:lnTo>
                  <a:pt x="13008" y="17008"/>
                </a:lnTo>
                <a:lnTo>
                  <a:pt x="16087" y="17008"/>
                </a:lnTo>
                <a:cubicBezTo>
                  <a:pt x="16489" y="17008"/>
                  <a:pt x="16852" y="16925"/>
                  <a:pt x="17117" y="16789"/>
                </a:cubicBezTo>
                <a:cubicBezTo>
                  <a:pt x="17381" y="16653"/>
                  <a:pt x="17547" y="16466"/>
                  <a:pt x="17547" y="16260"/>
                </a:cubicBezTo>
                <a:lnTo>
                  <a:pt x="17547" y="15511"/>
                </a:lnTo>
                <a:cubicBezTo>
                  <a:pt x="17547" y="15305"/>
                  <a:pt x="17381" y="15119"/>
                  <a:pt x="17117" y="14984"/>
                </a:cubicBezTo>
                <a:cubicBezTo>
                  <a:pt x="16852" y="14848"/>
                  <a:pt x="16489" y="14763"/>
                  <a:pt x="16087" y="14763"/>
                </a:cubicBezTo>
                <a:lnTo>
                  <a:pt x="13008" y="14763"/>
                </a:lnTo>
                <a:lnTo>
                  <a:pt x="13008" y="9178"/>
                </a:lnTo>
                <a:lnTo>
                  <a:pt x="18504" y="9178"/>
                </a:lnTo>
                <a:lnTo>
                  <a:pt x="18504" y="4817"/>
                </a:lnTo>
                <a:lnTo>
                  <a:pt x="21600" y="4817"/>
                </a:lnTo>
                <a:lnTo>
                  <a:pt x="15755" y="2209"/>
                </a:lnTo>
                <a:lnTo>
                  <a:pt x="15755" y="725"/>
                </a:lnTo>
                <a:lnTo>
                  <a:pt x="13720" y="725"/>
                </a:lnTo>
                <a:lnTo>
                  <a:pt x="13720" y="1301"/>
                </a:lnTo>
                <a:lnTo>
                  <a:pt x="10801" y="0"/>
                </a:lnTo>
                <a:close/>
                <a:moveTo>
                  <a:pt x="7979" y="5121"/>
                </a:moveTo>
                <a:lnTo>
                  <a:pt x="10450" y="5121"/>
                </a:lnTo>
                <a:lnTo>
                  <a:pt x="10450" y="6387"/>
                </a:lnTo>
                <a:lnTo>
                  <a:pt x="7979" y="6387"/>
                </a:lnTo>
                <a:lnTo>
                  <a:pt x="7979" y="5121"/>
                </a:lnTo>
                <a:close/>
                <a:moveTo>
                  <a:pt x="11153" y="5121"/>
                </a:moveTo>
                <a:lnTo>
                  <a:pt x="13624" y="5121"/>
                </a:lnTo>
                <a:lnTo>
                  <a:pt x="13624" y="6387"/>
                </a:lnTo>
                <a:lnTo>
                  <a:pt x="11153" y="6387"/>
                </a:lnTo>
                <a:lnTo>
                  <a:pt x="11153" y="5121"/>
                </a:lnTo>
                <a:close/>
                <a:moveTo>
                  <a:pt x="7979" y="6735"/>
                </a:moveTo>
                <a:lnTo>
                  <a:pt x="10450" y="6735"/>
                </a:lnTo>
                <a:lnTo>
                  <a:pt x="10450" y="8001"/>
                </a:lnTo>
                <a:lnTo>
                  <a:pt x="7979" y="8001"/>
                </a:lnTo>
                <a:lnTo>
                  <a:pt x="7979" y="6735"/>
                </a:lnTo>
                <a:close/>
                <a:moveTo>
                  <a:pt x="11153" y="6735"/>
                </a:moveTo>
                <a:lnTo>
                  <a:pt x="13624" y="6735"/>
                </a:lnTo>
                <a:lnTo>
                  <a:pt x="13624" y="8001"/>
                </a:lnTo>
                <a:lnTo>
                  <a:pt x="11153" y="8001"/>
                </a:lnTo>
                <a:lnTo>
                  <a:pt x="11153" y="6735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dirty="0">
              <a:latin typeface="Work Sans Light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5342E-F296-124D-9929-21C4EE771F13}"/>
              </a:ext>
            </a:extLst>
          </p:cNvPr>
          <p:cNvSpPr txBox="1"/>
          <p:nvPr/>
        </p:nvSpPr>
        <p:spPr>
          <a:xfrm>
            <a:off x="17962420" y="6805731"/>
            <a:ext cx="286969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erriweather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C7D3978-461C-6449-AC37-8040F8525BF9}"/>
              </a:ext>
            </a:extLst>
          </p:cNvPr>
          <p:cNvSpPr txBox="1">
            <a:spLocks/>
          </p:cNvSpPr>
          <p:nvPr/>
        </p:nvSpPr>
        <p:spPr>
          <a:xfrm>
            <a:off x="17962420" y="7425917"/>
            <a:ext cx="4894405" cy="141525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Work Sans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2F7458-125F-3D4D-9736-572C1877C83D}"/>
              </a:ext>
            </a:extLst>
          </p:cNvPr>
          <p:cNvSpPr txBox="1"/>
          <p:nvPr/>
        </p:nvSpPr>
        <p:spPr>
          <a:xfrm>
            <a:off x="9691158" y="3396579"/>
            <a:ext cx="278634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erriweather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9B0CAAA-0F6A-1A4A-A11C-F557AE1F02F5}"/>
              </a:ext>
            </a:extLst>
          </p:cNvPr>
          <p:cNvSpPr txBox="1">
            <a:spLocks/>
          </p:cNvSpPr>
          <p:nvPr/>
        </p:nvSpPr>
        <p:spPr>
          <a:xfrm>
            <a:off x="9691158" y="4016765"/>
            <a:ext cx="4894405" cy="141525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Work Sans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355347-2069-474A-B4E3-67D1300C88E8}"/>
              </a:ext>
            </a:extLst>
          </p:cNvPr>
          <p:cNvSpPr txBox="1"/>
          <p:nvPr/>
        </p:nvSpPr>
        <p:spPr>
          <a:xfrm>
            <a:off x="17962420" y="3418211"/>
            <a:ext cx="284725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erriweather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7F853FB-21C0-F241-AF9B-EC400A0FBE82}"/>
              </a:ext>
            </a:extLst>
          </p:cNvPr>
          <p:cNvSpPr txBox="1">
            <a:spLocks/>
          </p:cNvSpPr>
          <p:nvPr/>
        </p:nvSpPr>
        <p:spPr>
          <a:xfrm>
            <a:off x="17962420" y="4038397"/>
            <a:ext cx="4894405" cy="141525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Work Sans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5638B7-0AC7-AE43-AC37-2ACCA69C647A}"/>
              </a:ext>
            </a:extLst>
          </p:cNvPr>
          <p:cNvSpPr txBox="1"/>
          <p:nvPr/>
        </p:nvSpPr>
        <p:spPr>
          <a:xfrm>
            <a:off x="9691158" y="6809679"/>
            <a:ext cx="28312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erriweather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C8243E12-E46B-F442-B24B-71712CF2368B}"/>
              </a:ext>
            </a:extLst>
          </p:cNvPr>
          <p:cNvSpPr txBox="1">
            <a:spLocks/>
          </p:cNvSpPr>
          <p:nvPr/>
        </p:nvSpPr>
        <p:spPr>
          <a:xfrm>
            <a:off x="9691158" y="7429865"/>
            <a:ext cx="4894405" cy="141525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Work Sans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18" name="Shape 64424">
            <a:extLst>
              <a:ext uri="{FF2B5EF4-FFF2-40B4-BE49-F238E27FC236}">
                <a16:creationId xmlns:a16="http://schemas.microsoft.com/office/drawing/2014/main" id="{52BE189E-9285-624A-96F2-97861D58F97F}"/>
              </a:ext>
            </a:extLst>
          </p:cNvPr>
          <p:cNvSpPr/>
          <p:nvPr/>
        </p:nvSpPr>
        <p:spPr>
          <a:xfrm>
            <a:off x="7783974" y="3448005"/>
            <a:ext cx="1428750" cy="1428752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solidFill>
                <a:schemeClr val="bg1"/>
              </a:solidFill>
              <a:latin typeface="Work Sans Light" pitchFamily="2" charset="77"/>
            </a:endParaRPr>
          </a:p>
        </p:txBody>
      </p:sp>
      <p:sp>
        <p:nvSpPr>
          <p:cNvPr id="19" name="Shape 64424">
            <a:extLst>
              <a:ext uri="{FF2B5EF4-FFF2-40B4-BE49-F238E27FC236}">
                <a16:creationId xmlns:a16="http://schemas.microsoft.com/office/drawing/2014/main" id="{5F1E6066-7D7E-184F-87F5-C466C8B72A45}"/>
              </a:ext>
            </a:extLst>
          </p:cNvPr>
          <p:cNvSpPr/>
          <p:nvPr/>
        </p:nvSpPr>
        <p:spPr>
          <a:xfrm>
            <a:off x="16055236" y="3473463"/>
            <a:ext cx="1428750" cy="1428752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solidFill>
                <a:schemeClr val="bg1"/>
              </a:solidFill>
              <a:latin typeface="Work Sans Light" pitchFamily="2" charset="77"/>
            </a:endParaRPr>
          </a:p>
        </p:txBody>
      </p:sp>
      <p:sp>
        <p:nvSpPr>
          <p:cNvPr id="20" name="Shape 64424">
            <a:extLst>
              <a:ext uri="{FF2B5EF4-FFF2-40B4-BE49-F238E27FC236}">
                <a16:creationId xmlns:a16="http://schemas.microsoft.com/office/drawing/2014/main" id="{8C220880-CD91-C34F-A7C4-A511C20C95B6}"/>
              </a:ext>
            </a:extLst>
          </p:cNvPr>
          <p:cNvSpPr/>
          <p:nvPr/>
        </p:nvSpPr>
        <p:spPr>
          <a:xfrm>
            <a:off x="7783974" y="6860983"/>
            <a:ext cx="1428750" cy="1428752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solidFill>
                <a:schemeClr val="bg1"/>
              </a:solidFill>
              <a:latin typeface="Work Sans Light" pitchFamily="2" charset="77"/>
            </a:endParaRPr>
          </a:p>
        </p:txBody>
      </p:sp>
      <p:sp>
        <p:nvSpPr>
          <p:cNvPr id="21" name="Shape 64424">
            <a:extLst>
              <a:ext uri="{FF2B5EF4-FFF2-40B4-BE49-F238E27FC236}">
                <a16:creationId xmlns:a16="http://schemas.microsoft.com/office/drawing/2014/main" id="{355286E5-3FB7-9242-BBE4-EB7822B33681}"/>
              </a:ext>
            </a:extLst>
          </p:cNvPr>
          <p:cNvSpPr/>
          <p:nvPr/>
        </p:nvSpPr>
        <p:spPr>
          <a:xfrm>
            <a:off x="16055236" y="6860983"/>
            <a:ext cx="1428750" cy="1428752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solidFill>
                <a:schemeClr val="bg1"/>
              </a:solidFill>
              <a:latin typeface="Work Sans Light" pitchFamily="2" charset="77"/>
            </a:endParaRPr>
          </a:p>
        </p:txBody>
      </p:sp>
      <p:sp>
        <p:nvSpPr>
          <p:cNvPr id="22" name="Freeform 621">
            <a:extLst>
              <a:ext uri="{FF2B5EF4-FFF2-40B4-BE49-F238E27FC236}">
                <a16:creationId xmlns:a16="http://schemas.microsoft.com/office/drawing/2014/main" id="{9A09B9D9-0BA9-EF4B-A2A2-F538B17E5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6771" y="7210965"/>
            <a:ext cx="730748" cy="728788"/>
          </a:xfrm>
          <a:custGeom>
            <a:avLst/>
            <a:gdLst>
              <a:gd name="T0" fmla="*/ 568764 w 307308"/>
              <a:gd name="T1" fmla="*/ 533332 h 306027"/>
              <a:gd name="T2" fmla="*/ 506646 w 307308"/>
              <a:gd name="T3" fmla="*/ 442311 h 306027"/>
              <a:gd name="T4" fmla="*/ 463177 w 307308"/>
              <a:gd name="T5" fmla="*/ 530946 h 306027"/>
              <a:gd name="T6" fmla="*/ 461751 w 307308"/>
              <a:gd name="T7" fmla="*/ 495070 h 306027"/>
              <a:gd name="T8" fmla="*/ 501658 w 307308"/>
              <a:gd name="T9" fmla="*/ 433166 h 306027"/>
              <a:gd name="T10" fmla="*/ 151128 w 307308"/>
              <a:gd name="T11" fmla="*/ 430738 h 306027"/>
              <a:gd name="T12" fmla="*/ 86007 w 307308"/>
              <a:gd name="T13" fmla="*/ 419851 h 306027"/>
              <a:gd name="T14" fmla="*/ 380912 w 307308"/>
              <a:gd name="T15" fmla="*/ 401137 h 306027"/>
              <a:gd name="T16" fmla="*/ 236880 w 307308"/>
              <a:gd name="T17" fmla="*/ 415752 h 306027"/>
              <a:gd name="T18" fmla="*/ 150474 w 307308"/>
              <a:gd name="T19" fmla="*/ 358267 h 306027"/>
              <a:gd name="T20" fmla="*/ 83598 w 307308"/>
              <a:gd name="T21" fmla="*/ 375984 h 306027"/>
              <a:gd name="T22" fmla="*/ 150474 w 307308"/>
              <a:gd name="T23" fmla="*/ 358267 h 306027"/>
              <a:gd name="T24" fmla="*/ 531889 w 307308"/>
              <a:gd name="T25" fmla="*/ 353675 h 306027"/>
              <a:gd name="T26" fmla="*/ 229225 w 307308"/>
              <a:gd name="T27" fmla="*/ 353675 h 306027"/>
              <a:gd name="T28" fmla="*/ 158056 w 307308"/>
              <a:gd name="T29" fmla="*/ 309711 h 306027"/>
              <a:gd name="T30" fmla="*/ 72951 w 307308"/>
              <a:gd name="T31" fmla="*/ 314304 h 306027"/>
              <a:gd name="T32" fmla="*/ 236844 w 307308"/>
              <a:gd name="T33" fmla="*/ 287839 h 306027"/>
              <a:gd name="T34" fmla="*/ 322727 w 307308"/>
              <a:gd name="T35" fmla="*/ 302453 h 306027"/>
              <a:gd name="T36" fmla="*/ 236844 w 307308"/>
              <a:gd name="T37" fmla="*/ 287839 h 306027"/>
              <a:gd name="T38" fmla="*/ 151171 w 307308"/>
              <a:gd name="T39" fmla="*/ 259259 h 306027"/>
              <a:gd name="T40" fmla="*/ 69886 w 307308"/>
              <a:gd name="T41" fmla="*/ 256537 h 306027"/>
              <a:gd name="T42" fmla="*/ 236879 w 307308"/>
              <a:gd name="T43" fmla="*/ 229658 h 306027"/>
              <a:gd name="T44" fmla="*/ 524931 w 307308"/>
              <a:gd name="T45" fmla="*/ 244273 h 306027"/>
              <a:gd name="T46" fmla="*/ 236879 w 307308"/>
              <a:gd name="T47" fmla="*/ 229658 h 306027"/>
              <a:gd name="T48" fmla="*/ 151146 w 307308"/>
              <a:gd name="T49" fmla="*/ 200568 h 306027"/>
              <a:gd name="T50" fmla="*/ 66822 w 307308"/>
              <a:gd name="T51" fmla="*/ 197943 h 306027"/>
              <a:gd name="T52" fmla="*/ 236879 w 307308"/>
              <a:gd name="T53" fmla="*/ 171479 h 306027"/>
              <a:gd name="T54" fmla="*/ 524931 w 307308"/>
              <a:gd name="T55" fmla="*/ 186092 h 306027"/>
              <a:gd name="T56" fmla="*/ 236879 w 307308"/>
              <a:gd name="T57" fmla="*/ 171479 h 306027"/>
              <a:gd name="T58" fmla="*/ 151177 w 307308"/>
              <a:gd name="T59" fmla="*/ 142389 h 306027"/>
              <a:gd name="T60" fmla="*/ 70640 w 307308"/>
              <a:gd name="T61" fmla="*/ 133202 h 306027"/>
              <a:gd name="T62" fmla="*/ 439216 w 307308"/>
              <a:gd name="T63" fmla="*/ 116361 h 306027"/>
              <a:gd name="T64" fmla="*/ 324972 w 307308"/>
              <a:gd name="T65" fmla="*/ 130941 h 306027"/>
              <a:gd name="T66" fmla="*/ 188714 w 307308"/>
              <a:gd name="T67" fmla="*/ 72073 h 306027"/>
              <a:gd name="T68" fmla="*/ 521347 w 307308"/>
              <a:gd name="T69" fmla="*/ 525690 h 306027"/>
              <a:gd name="T70" fmla="*/ 579224 w 307308"/>
              <a:gd name="T71" fmla="*/ 72073 h 306027"/>
              <a:gd name="T72" fmla="*/ 586198 w 307308"/>
              <a:gd name="T73" fmla="*/ 58179 h 306027"/>
              <a:gd name="T74" fmla="*/ 591080 w 307308"/>
              <a:gd name="T75" fmla="*/ 531247 h 306027"/>
              <a:gd name="T76" fmla="*/ 181740 w 307308"/>
              <a:gd name="T77" fmla="*/ 590294 h 306027"/>
              <a:gd name="T78" fmla="*/ 181740 w 307308"/>
              <a:gd name="T79" fmla="*/ 58179 h 306027"/>
              <a:gd name="T80" fmla="*/ 418512 w 307308"/>
              <a:gd name="T81" fmla="*/ 35378 h 306027"/>
              <a:gd name="T82" fmla="*/ 403221 w 307308"/>
              <a:gd name="T83" fmla="*/ 14567 h 306027"/>
              <a:gd name="T84" fmla="*/ 150926 w 307308"/>
              <a:gd name="T85" fmla="*/ 532045 h 306027"/>
              <a:gd name="T86" fmla="*/ 36246 w 307308"/>
              <a:gd name="T87" fmla="*/ 552856 h 306027"/>
              <a:gd name="T88" fmla="*/ 7055 w 307308"/>
              <a:gd name="T89" fmla="*/ 21503 h 30602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307308" h="306027">
                <a:moveTo>
                  <a:pt x="277322" y="276496"/>
                </a:moveTo>
                <a:lnTo>
                  <a:pt x="277322" y="293422"/>
                </a:lnTo>
                <a:lnTo>
                  <a:pt x="294663" y="276496"/>
                </a:lnTo>
                <a:lnTo>
                  <a:pt x="277322" y="276496"/>
                </a:lnTo>
                <a:close/>
                <a:moveTo>
                  <a:pt x="259897" y="224567"/>
                </a:moveTo>
                <a:cubicBezTo>
                  <a:pt x="262112" y="225296"/>
                  <a:pt x="262850" y="227484"/>
                  <a:pt x="262481" y="229308"/>
                </a:cubicBezTo>
                <a:lnTo>
                  <a:pt x="246975" y="274895"/>
                </a:lnTo>
                <a:cubicBezTo>
                  <a:pt x="246606" y="276353"/>
                  <a:pt x="245129" y="277083"/>
                  <a:pt x="243652" y="277447"/>
                </a:cubicBezTo>
                <a:cubicBezTo>
                  <a:pt x="242176" y="277447"/>
                  <a:pt x="240330" y="276353"/>
                  <a:pt x="239961" y="275259"/>
                </a:cubicBezTo>
                <a:lnTo>
                  <a:pt x="232208" y="260307"/>
                </a:lnTo>
                <a:cubicBezTo>
                  <a:pt x="231469" y="258119"/>
                  <a:pt x="232208" y="255930"/>
                  <a:pt x="234054" y="254836"/>
                </a:cubicBezTo>
                <a:cubicBezTo>
                  <a:pt x="235899" y="253742"/>
                  <a:pt x="238115" y="254836"/>
                  <a:pt x="239222" y="256660"/>
                </a:cubicBezTo>
                <a:lnTo>
                  <a:pt x="242545" y="263589"/>
                </a:lnTo>
                <a:lnTo>
                  <a:pt x="255097" y="227119"/>
                </a:lnTo>
                <a:cubicBezTo>
                  <a:pt x="255466" y="224931"/>
                  <a:pt x="257681" y="223837"/>
                  <a:pt x="259897" y="224567"/>
                </a:cubicBezTo>
                <a:close/>
                <a:moveTo>
                  <a:pt x="77937" y="215900"/>
                </a:moveTo>
                <a:cubicBezTo>
                  <a:pt x="80090" y="215900"/>
                  <a:pt x="81526" y="217311"/>
                  <a:pt x="81885" y="219428"/>
                </a:cubicBezTo>
                <a:cubicBezTo>
                  <a:pt x="81885" y="221545"/>
                  <a:pt x="80449" y="222956"/>
                  <a:pt x="78296" y="223308"/>
                </a:cubicBezTo>
                <a:lnTo>
                  <a:pt x="44917" y="225072"/>
                </a:lnTo>
                <a:cubicBezTo>
                  <a:pt x="42763" y="225072"/>
                  <a:pt x="41328" y="223661"/>
                  <a:pt x="41328" y="221545"/>
                </a:cubicBezTo>
                <a:cubicBezTo>
                  <a:pt x="40969" y="219428"/>
                  <a:pt x="42404" y="217664"/>
                  <a:pt x="44558" y="217664"/>
                </a:cubicBezTo>
                <a:lnTo>
                  <a:pt x="77937" y="215900"/>
                </a:lnTo>
                <a:close/>
                <a:moveTo>
                  <a:pt x="122722" y="207962"/>
                </a:moveTo>
                <a:lnTo>
                  <a:pt x="197341" y="207962"/>
                </a:lnTo>
                <a:cubicBezTo>
                  <a:pt x="199143" y="207962"/>
                  <a:pt x="200946" y="209405"/>
                  <a:pt x="200946" y="211570"/>
                </a:cubicBezTo>
                <a:cubicBezTo>
                  <a:pt x="200946" y="213735"/>
                  <a:pt x="199143" y="215539"/>
                  <a:pt x="197341" y="215539"/>
                </a:cubicBezTo>
                <a:lnTo>
                  <a:pt x="122722" y="215539"/>
                </a:lnTo>
                <a:cubicBezTo>
                  <a:pt x="120559" y="215539"/>
                  <a:pt x="118756" y="213735"/>
                  <a:pt x="118756" y="211570"/>
                </a:cubicBezTo>
                <a:cubicBezTo>
                  <a:pt x="118756" y="209405"/>
                  <a:pt x="120559" y="207962"/>
                  <a:pt x="122722" y="207962"/>
                </a:cubicBezTo>
                <a:close/>
                <a:moveTo>
                  <a:pt x="77957" y="185737"/>
                </a:moveTo>
                <a:cubicBezTo>
                  <a:pt x="80101" y="185737"/>
                  <a:pt x="81529" y="187098"/>
                  <a:pt x="81887" y="189139"/>
                </a:cubicBezTo>
                <a:cubicBezTo>
                  <a:pt x="81887" y="191180"/>
                  <a:pt x="80458" y="192881"/>
                  <a:pt x="78315" y="192881"/>
                </a:cubicBezTo>
                <a:lnTo>
                  <a:pt x="43310" y="194922"/>
                </a:lnTo>
                <a:cubicBezTo>
                  <a:pt x="41524" y="194922"/>
                  <a:pt x="39738" y="193221"/>
                  <a:pt x="39738" y="191520"/>
                </a:cubicBezTo>
                <a:cubicBezTo>
                  <a:pt x="39381" y="189479"/>
                  <a:pt x="41167" y="187778"/>
                  <a:pt x="42953" y="187438"/>
                </a:cubicBezTo>
                <a:lnTo>
                  <a:pt x="77957" y="185737"/>
                </a:lnTo>
                <a:close/>
                <a:moveTo>
                  <a:pt x="122721" y="179387"/>
                </a:moveTo>
                <a:lnTo>
                  <a:pt x="271954" y="179387"/>
                </a:lnTo>
                <a:cubicBezTo>
                  <a:pt x="274117" y="179387"/>
                  <a:pt x="275559" y="181191"/>
                  <a:pt x="275559" y="183356"/>
                </a:cubicBezTo>
                <a:cubicBezTo>
                  <a:pt x="275559" y="185160"/>
                  <a:pt x="274117" y="186964"/>
                  <a:pt x="271954" y="186964"/>
                </a:cubicBezTo>
                <a:lnTo>
                  <a:pt x="122721" y="186964"/>
                </a:lnTo>
                <a:cubicBezTo>
                  <a:pt x="120559" y="186964"/>
                  <a:pt x="118756" y="185160"/>
                  <a:pt x="118756" y="183356"/>
                </a:cubicBezTo>
                <a:cubicBezTo>
                  <a:pt x="118756" y="181191"/>
                  <a:pt x="120559" y="179387"/>
                  <a:pt x="122721" y="179387"/>
                </a:cubicBezTo>
                <a:close/>
                <a:moveTo>
                  <a:pt x="77942" y="157162"/>
                </a:moveTo>
                <a:cubicBezTo>
                  <a:pt x="80451" y="157162"/>
                  <a:pt x="81527" y="158523"/>
                  <a:pt x="81885" y="160564"/>
                </a:cubicBezTo>
                <a:cubicBezTo>
                  <a:pt x="81885" y="162265"/>
                  <a:pt x="80451" y="163965"/>
                  <a:pt x="78301" y="164306"/>
                </a:cubicBezTo>
                <a:lnTo>
                  <a:pt x="41737" y="166347"/>
                </a:lnTo>
                <a:cubicBezTo>
                  <a:pt x="39586" y="166347"/>
                  <a:pt x="38152" y="164646"/>
                  <a:pt x="37794" y="162945"/>
                </a:cubicBezTo>
                <a:cubicBezTo>
                  <a:pt x="37794" y="160904"/>
                  <a:pt x="39228" y="159203"/>
                  <a:pt x="41378" y="158863"/>
                </a:cubicBezTo>
                <a:lnTo>
                  <a:pt x="77942" y="157162"/>
                </a:lnTo>
                <a:close/>
                <a:moveTo>
                  <a:pt x="122703" y="149225"/>
                </a:moveTo>
                <a:lnTo>
                  <a:pt x="167197" y="149225"/>
                </a:lnTo>
                <a:cubicBezTo>
                  <a:pt x="169350" y="149225"/>
                  <a:pt x="170785" y="151029"/>
                  <a:pt x="170785" y="153193"/>
                </a:cubicBezTo>
                <a:cubicBezTo>
                  <a:pt x="170785" y="154997"/>
                  <a:pt x="169350" y="156801"/>
                  <a:pt x="167197" y="156801"/>
                </a:cubicBezTo>
                <a:lnTo>
                  <a:pt x="122703" y="156801"/>
                </a:lnTo>
                <a:cubicBezTo>
                  <a:pt x="120550" y="156801"/>
                  <a:pt x="118756" y="154997"/>
                  <a:pt x="118756" y="153193"/>
                </a:cubicBezTo>
                <a:cubicBezTo>
                  <a:pt x="118756" y="151029"/>
                  <a:pt x="120550" y="149225"/>
                  <a:pt x="122703" y="149225"/>
                </a:cubicBezTo>
                <a:close/>
                <a:moveTo>
                  <a:pt x="77961" y="127000"/>
                </a:moveTo>
                <a:cubicBezTo>
                  <a:pt x="80459" y="127000"/>
                  <a:pt x="81530" y="128411"/>
                  <a:pt x="81887" y="130528"/>
                </a:cubicBezTo>
                <a:cubicBezTo>
                  <a:pt x="81887" y="132644"/>
                  <a:pt x="80459" y="134055"/>
                  <a:pt x="78318" y="134408"/>
                </a:cubicBezTo>
                <a:lnTo>
                  <a:pt x="40488" y="136172"/>
                </a:lnTo>
                <a:lnTo>
                  <a:pt x="40131" y="136172"/>
                </a:lnTo>
                <a:cubicBezTo>
                  <a:pt x="38347" y="136172"/>
                  <a:pt x="36563" y="134761"/>
                  <a:pt x="36206" y="132997"/>
                </a:cubicBezTo>
                <a:cubicBezTo>
                  <a:pt x="36206" y="130880"/>
                  <a:pt x="37990" y="129117"/>
                  <a:pt x="39775" y="129117"/>
                </a:cubicBezTo>
                <a:lnTo>
                  <a:pt x="77961" y="127000"/>
                </a:lnTo>
                <a:close/>
                <a:moveTo>
                  <a:pt x="122721" y="119062"/>
                </a:moveTo>
                <a:lnTo>
                  <a:pt x="271954" y="119062"/>
                </a:lnTo>
                <a:cubicBezTo>
                  <a:pt x="274117" y="119062"/>
                  <a:pt x="275559" y="120866"/>
                  <a:pt x="275559" y="123031"/>
                </a:cubicBezTo>
                <a:cubicBezTo>
                  <a:pt x="275559" y="124835"/>
                  <a:pt x="274117" y="126639"/>
                  <a:pt x="271954" y="126639"/>
                </a:cubicBezTo>
                <a:lnTo>
                  <a:pt x="122721" y="126639"/>
                </a:lnTo>
                <a:cubicBezTo>
                  <a:pt x="120559" y="126639"/>
                  <a:pt x="118756" y="124835"/>
                  <a:pt x="118756" y="123031"/>
                </a:cubicBezTo>
                <a:cubicBezTo>
                  <a:pt x="118756" y="120866"/>
                  <a:pt x="120559" y="119062"/>
                  <a:pt x="122721" y="119062"/>
                </a:cubicBezTo>
                <a:close/>
                <a:moveTo>
                  <a:pt x="77947" y="96837"/>
                </a:moveTo>
                <a:cubicBezTo>
                  <a:pt x="80095" y="96837"/>
                  <a:pt x="81528" y="98198"/>
                  <a:pt x="81886" y="100239"/>
                </a:cubicBezTo>
                <a:cubicBezTo>
                  <a:pt x="81886" y="102280"/>
                  <a:pt x="80453" y="103981"/>
                  <a:pt x="78305" y="103981"/>
                </a:cubicBezTo>
                <a:lnTo>
                  <a:pt x="38558" y="106022"/>
                </a:lnTo>
                <a:lnTo>
                  <a:pt x="38200" y="106022"/>
                </a:lnTo>
                <a:cubicBezTo>
                  <a:pt x="36409" y="106022"/>
                  <a:pt x="34619" y="104321"/>
                  <a:pt x="34619" y="102620"/>
                </a:cubicBezTo>
                <a:cubicBezTo>
                  <a:pt x="34619" y="100579"/>
                  <a:pt x="36051" y="99218"/>
                  <a:pt x="38200" y="98878"/>
                </a:cubicBezTo>
                <a:lnTo>
                  <a:pt x="77947" y="96837"/>
                </a:lnTo>
                <a:close/>
                <a:moveTo>
                  <a:pt x="122721" y="88900"/>
                </a:moveTo>
                <a:lnTo>
                  <a:pt x="271954" y="88900"/>
                </a:lnTo>
                <a:cubicBezTo>
                  <a:pt x="274117" y="88900"/>
                  <a:pt x="275559" y="90704"/>
                  <a:pt x="275559" y="92868"/>
                </a:cubicBezTo>
                <a:cubicBezTo>
                  <a:pt x="275559" y="94672"/>
                  <a:pt x="274117" y="96476"/>
                  <a:pt x="271954" y="96476"/>
                </a:cubicBezTo>
                <a:lnTo>
                  <a:pt x="122721" y="96476"/>
                </a:lnTo>
                <a:cubicBezTo>
                  <a:pt x="120559" y="96476"/>
                  <a:pt x="118756" y="94672"/>
                  <a:pt x="118756" y="92868"/>
                </a:cubicBezTo>
                <a:cubicBezTo>
                  <a:pt x="118756" y="90704"/>
                  <a:pt x="120559" y="88900"/>
                  <a:pt x="122721" y="88900"/>
                </a:cubicBezTo>
                <a:close/>
                <a:moveTo>
                  <a:pt x="77964" y="66675"/>
                </a:moveTo>
                <a:cubicBezTo>
                  <a:pt x="80104" y="66675"/>
                  <a:pt x="81531" y="68036"/>
                  <a:pt x="81887" y="70077"/>
                </a:cubicBezTo>
                <a:cubicBezTo>
                  <a:pt x="81887" y="72118"/>
                  <a:pt x="80461" y="73819"/>
                  <a:pt x="78321" y="73819"/>
                </a:cubicBezTo>
                <a:lnTo>
                  <a:pt x="36954" y="75860"/>
                </a:lnTo>
                <a:cubicBezTo>
                  <a:pt x="34814" y="75860"/>
                  <a:pt x="33387" y="74499"/>
                  <a:pt x="33387" y="72458"/>
                </a:cubicBezTo>
                <a:cubicBezTo>
                  <a:pt x="33031" y="70757"/>
                  <a:pt x="34814" y="69056"/>
                  <a:pt x="36597" y="69056"/>
                </a:cubicBezTo>
                <a:lnTo>
                  <a:pt x="77964" y="66675"/>
                </a:lnTo>
                <a:close/>
                <a:moveTo>
                  <a:pt x="168360" y="60325"/>
                </a:moveTo>
                <a:lnTo>
                  <a:pt x="227547" y="60325"/>
                </a:lnTo>
                <a:cubicBezTo>
                  <a:pt x="229330" y="60325"/>
                  <a:pt x="231113" y="61837"/>
                  <a:pt x="231113" y="64104"/>
                </a:cubicBezTo>
                <a:cubicBezTo>
                  <a:pt x="231113" y="66372"/>
                  <a:pt x="229330" y="67884"/>
                  <a:pt x="227547" y="67884"/>
                </a:cubicBezTo>
                <a:lnTo>
                  <a:pt x="168360" y="67884"/>
                </a:lnTo>
                <a:cubicBezTo>
                  <a:pt x="166220" y="67884"/>
                  <a:pt x="164794" y="66372"/>
                  <a:pt x="164794" y="64104"/>
                </a:cubicBezTo>
                <a:cubicBezTo>
                  <a:pt x="164794" y="61837"/>
                  <a:pt x="166220" y="60325"/>
                  <a:pt x="168360" y="60325"/>
                </a:cubicBezTo>
                <a:close/>
                <a:moveTo>
                  <a:pt x="97768" y="37365"/>
                </a:moveTo>
                <a:lnTo>
                  <a:pt x="97768" y="298824"/>
                </a:lnTo>
                <a:lnTo>
                  <a:pt x="270097" y="298824"/>
                </a:lnTo>
                <a:lnTo>
                  <a:pt x="270097" y="272534"/>
                </a:lnTo>
                <a:cubicBezTo>
                  <a:pt x="270097" y="270373"/>
                  <a:pt x="271903" y="268933"/>
                  <a:pt x="273709" y="268933"/>
                </a:cubicBezTo>
                <a:lnTo>
                  <a:pt x="300082" y="268933"/>
                </a:lnTo>
                <a:lnTo>
                  <a:pt x="300082" y="37365"/>
                </a:lnTo>
                <a:lnTo>
                  <a:pt x="97768" y="37365"/>
                </a:lnTo>
                <a:close/>
                <a:moveTo>
                  <a:pt x="94155" y="30162"/>
                </a:moveTo>
                <a:lnTo>
                  <a:pt x="303695" y="30162"/>
                </a:lnTo>
                <a:cubicBezTo>
                  <a:pt x="305863" y="30162"/>
                  <a:pt x="307308" y="31963"/>
                  <a:pt x="307308" y="33763"/>
                </a:cubicBezTo>
                <a:lnTo>
                  <a:pt x="307308" y="272534"/>
                </a:lnTo>
                <a:cubicBezTo>
                  <a:pt x="307308" y="273615"/>
                  <a:pt x="306947" y="274335"/>
                  <a:pt x="306224" y="275415"/>
                </a:cubicBezTo>
                <a:lnTo>
                  <a:pt x="276600" y="304947"/>
                </a:lnTo>
                <a:cubicBezTo>
                  <a:pt x="275516" y="305667"/>
                  <a:pt x="274793" y="306027"/>
                  <a:pt x="273709" y="306027"/>
                </a:cubicBezTo>
                <a:lnTo>
                  <a:pt x="94155" y="306027"/>
                </a:lnTo>
                <a:cubicBezTo>
                  <a:pt x="91987" y="306027"/>
                  <a:pt x="90181" y="304586"/>
                  <a:pt x="90181" y="302426"/>
                </a:cubicBezTo>
                <a:lnTo>
                  <a:pt x="90181" y="33763"/>
                </a:lnTo>
                <a:cubicBezTo>
                  <a:pt x="90181" y="31963"/>
                  <a:pt x="91987" y="30162"/>
                  <a:pt x="94155" y="30162"/>
                </a:cubicBezTo>
                <a:close/>
                <a:moveTo>
                  <a:pt x="212140" y="0"/>
                </a:moveTo>
                <a:cubicBezTo>
                  <a:pt x="214661" y="0"/>
                  <a:pt x="216101" y="1798"/>
                  <a:pt x="216101" y="3596"/>
                </a:cubicBezTo>
                <a:lnTo>
                  <a:pt x="216821" y="18341"/>
                </a:lnTo>
                <a:cubicBezTo>
                  <a:pt x="216821" y="20498"/>
                  <a:pt x="215381" y="22296"/>
                  <a:pt x="213220" y="22296"/>
                </a:cubicBezTo>
                <a:cubicBezTo>
                  <a:pt x="211420" y="22296"/>
                  <a:pt x="209260" y="20858"/>
                  <a:pt x="209260" y="18700"/>
                </a:cubicBezTo>
                <a:lnTo>
                  <a:pt x="208899" y="7552"/>
                </a:lnTo>
                <a:lnTo>
                  <a:pt x="7615" y="18700"/>
                </a:lnTo>
                <a:lnTo>
                  <a:pt x="22019" y="279066"/>
                </a:lnTo>
                <a:lnTo>
                  <a:pt x="78191" y="275829"/>
                </a:lnTo>
                <a:cubicBezTo>
                  <a:pt x="80711" y="275829"/>
                  <a:pt x="81791" y="277268"/>
                  <a:pt x="82152" y="279425"/>
                </a:cubicBezTo>
                <a:cubicBezTo>
                  <a:pt x="82152" y="281583"/>
                  <a:pt x="80711" y="283381"/>
                  <a:pt x="78551" y="283381"/>
                </a:cubicBezTo>
                <a:lnTo>
                  <a:pt x="18778" y="286618"/>
                </a:lnTo>
                <a:cubicBezTo>
                  <a:pt x="16617" y="286978"/>
                  <a:pt x="14817" y="285179"/>
                  <a:pt x="14817" y="283022"/>
                </a:cubicBezTo>
                <a:lnTo>
                  <a:pt x="54" y="15104"/>
                </a:lnTo>
                <a:cubicBezTo>
                  <a:pt x="-306" y="13665"/>
                  <a:pt x="1134" y="11508"/>
                  <a:pt x="3655" y="11148"/>
                </a:cubicBezTo>
                <a:lnTo>
                  <a:pt x="21214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solidFill>
                <a:schemeClr val="bg1"/>
              </a:solidFill>
              <a:latin typeface="Work Sans Light" pitchFamily="2" charset="77"/>
            </a:endParaRPr>
          </a:p>
        </p:txBody>
      </p:sp>
      <p:sp>
        <p:nvSpPr>
          <p:cNvPr id="23" name="Freeform 628">
            <a:extLst>
              <a:ext uri="{FF2B5EF4-FFF2-40B4-BE49-F238E27FC236}">
                <a16:creationId xmlns:a16="http://schemas.microsoft.com/office/drawing/2014/main" id="{8A087208-ABE4-5241-A60A-9FC249A25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6943" y="7214913"/>
            <a:ext cx="728788" cy="728788"/>
          </a:xfrm>
          <a:custGeom>
            <a:avLst/>
            <a:gdLst>
              <a:gd name="T0" fmla="*/ 489477 w 306027"/>
              <a:gd name="T1" fmla="*/ 575695 h 305757"/>
              <a:gd name="T2" fmla="*/ 100815 w 306027"/>
              <a:gd name="T3" fmla="*/ 446413 h 305757"/>
              <a:gd name="T4" fmla="*/ 317048 w 306027"/>
              <a:gd name="T5" fmla="*/ 446413 h 305757"/>
              <a:gd name="T6" fmla="*/ 100815 w 306027"/>
              <a:gd name="T7" fmla="*/ 431815 h 305757"/>
              <a:gd name="T8" fmla="*/ 100815 w 306027"/>
              <a:gd name="T9" fmla="*/ 417218 h 305757"/>
              <a:gd name="T10" fmla="*/ 490021 w 306027"/>
              <a:gd name="T11" fmla="*/ 343607 h 305757"/>
              <a:gd name="T12" fmla="*/ 259503 w 306027"/>
              <a:gd name="T13" fmla="*/ 300240 h 305757"/>
              <a:gd name="T14" fmla="*/ 330791 w 306027"/>
              <a:gd name="T15" fmla="*/ 300240 h 305757"/>
              <a:gd name="T16" fmla="*/ 103334 w 306027"/>
              <a:gd name="T17" fmla="*/ 343607 h 305757"/>
              <a:gd name="T18" fmla="*/ 103334 w 306027"/>
              <a:gd name="T19" fmla="*/ 272017 h 305757"/>
              <a:gd name="T20" fmla="*/ 490021 w 306027"/>
              <a:gd name="T21" fmla="*/ 286473 h 305757"/>
              <a:gd name="T22" fmla="*/ 259503 w 306027"/>
              <a:gd name="T23" fmla="*/ 243795 h 305757"/>
              <a:gd name="T24" fmla="*/ 330791 w 306027"/>
              <a:gd name="T25" fmla="*/ 243795 h 305757"/>
              <a:gd name="T26" fmla="*/ 103334 w 306027"/>
              <a:gd name="T27" fmla="*/ 257562 h 305757"/>
              <a:gd name="T28" fmla="*/ 103334 w 306027"/>
              <a:gd name="T29" fmla="*/ 243795 h 305757"/>
              <a:gd name="T30" fmla="*/ 504555 w 306027"/>
              <a:gd name="T31" fmla="*/ 236223 h 305757"/>
              <a:gd name="T32" fmla="*/ 411119 w 306027"/>
              <a:gd name="T33" fmla="*/ 357374 h 305757"/>
              <a:gd name="T34" fmla="*/ 411119 w 306027"/>
              <a:gd name="T35" fmla="*/ 229339 h 305757"/>
              <a:gd name="T36" fmla="*/ 345325 w 306027"/>
              <a:gd name="T37" fmla="*/ 236223 h 305757"/>
              <a:gd name="T38" fmla="*/ 251890 w 306027"/>
              <a:gd name="T39" fmla="*/ 357374 h 305757"/>
              <a:gd name="T40" fmla="*/ 251890 w 306027"/>
              <a:gd name="T41" fmla="*/ 229339 h 305757"/>
              <a:gd name="T42" fmla="*/ 189158 w 306027"/>
              <a:gd name="T43" fmla="*/ 236223 h 305757"/>
              <a:gd name="T44" fmla="*/ 96414 w 306027"/>
              <a:gd name="T45" fmla="*/ 357374 h 305757"/>
              <a:gd name="T46" fmla="*/ 96414 w 306027"/>
              <a:gd name="T47" fmla="*/ 229339 h 305757"/>
              <a:gd name="T48" fmla="*/ 295494 w 306027"/>
              <a:gd name="T49" fmla="*/ 155868 h 305757"/>
              <a:gd name="T50" fmla="*/ 295494 w 306027"/>
              <a:gd name="T51" fmla="*/ 69969 h 305757"/>
              <a:gd name="T52" fmla="*/ 244969 w 306027"/>
              <a:gd name="T53" fmla="*/ 119845 h 305757"/>
              <a:gd name="T54" fmla="*/ 98728 w 306027"/>
              <a:gd name="T55" fmla="*/ 185760 h 305757"/>
              <a:gd name="T56" fmla="*/ 43107 w 306027"/>
              <a:gd name="T57" fmla="*/ 575695 h 305757"/>
              <a:gd name="T58" fmla="*/ 93862 w 306027"/>
              <a:gd name="T59" fmla="*/ 403318 h 305757"/>
              <a:gd name="T60" fmla="*/ 330953 w 306027"/>
              <a:gd name="T61" fmla="*/ 575695 h 305757"/>
              <a:gd name="T62" fmla="*/ 381708 w 306027"/>
              <a:gd name="T63" fmla="*/ 431815 h 305757"/>
              <a:gd name="T64" fmla="*/ 504076 w 306027"/>
              <a:gd name="T65" fmla="*/ 575695 h 305757"/>
              <a:gd name="T66" fmla="*/ 497125 w 306027"/>
              <a:gd name="T67" fmla="*/ 187150 h 305757"/>
              <a:gd name="T68" fmla="*/ 290628 w 306027"/>
              <a:gd name="T69" fmla="*/ 1564 h 305757"/>
              <a:gd name="T70" fmla="*/ 576387 w 306027"/>
              <a:gd name="T71" fmla="*/ 172552 h 305757"/>
              <a:gd name="T72" fmla="*/ 365717 w 306027"/>
              <a:gd name="T73" fmla="*/ 35623 h 305757"/>
              <a:gd name="T74" fmla="*/ 590292 w 306027"/>
              <a:gd name="T75" fmla="*/ 35623 h 305757"/>
              <a:gd name="T76" fmla="*/ 561785 w 306027"/>
              <a:gd name="T77" fmla="*/ 187150 h 305757"/>
              <a:gd name="T78" fmla="*/ 36153 w 306027"/>
              <a:gd name="T79" fmla="*/ 590292 h 305757"/>
              <a:gd name="T80" fmla="*/ 6952 w 306027"/>
              <a:gd name="T81" fmla="*/ 187150 h 305757"/>
              <a:gd name="T82" fmla="*/ 6952 w 306027"/>
              <a:gd name="T83" fmla="*/ 28671 h 305757"/>
              <a:gd name="T84" fmla="*/ 216927 w 306027"/>
              <a:gd name="T85" fmla="*/ 42573 h 305757"/>
              <a:gd name="T86" fmla="*/ 91080 w 306027"/>
              <a:gd name="T87" fmla="*/ 172552 h 30575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06027" h="305757">
                <a:moveTo>
                  <a:pt x="201495" y="231231"/>
                </a:moveTo>
                <a:lnTo>
                  <a:pt x="201495" y="298196"/>
                </a:lnTo>
                <a:lnTo>
                  <a:pt x="253761" y="298196"/>
                </a:lnTo>
                <a:lnTo>
                  <a:pt x="253761" y="231231"/>
                </a:lnTo>
                <a:lnTo>
                  <a:pt x="201495" y="231231"/>
                </a:lnTo>
                <a:close/>
                <a:moveTo>
                  <a:pt x="52266" y="231231"/>
                </a:moveTo>
                <a:lnTo>
                  <a:pt x="52266" y="298196"/>
                </a:lnTo>
                <a:lnTo>
                  <a:pt x="164368" y="298196"/>
                </a:lnTo>
                <a:lnTo>
                  <a:pt x="164368" y="231231"/>
                </a:lnTo>
                <a:lnTo>
                  <a:pt x="52266" y="231231"/>
                </a:lnTo>
                <a:close/>
                <a:moveTo>
                  <a:pt x="52266" y="216109"/>
                </a:moveTo>
                <a:lnTo>
                  <a:pt x="52266" y="223670"/>
                </a:lnTo>
                <a:lnTo>
                  <a:pt x="164368" y="223670"/>
                </a:lnTo>
                <a:lnTo>
                  <a:pt x="164368" y="216109"/>
                </a:lnTo>
                <a:lnTo>
                  <a:pt x="52266" y="216109"/>
                </a:lnTo>
                <a:close/>
                <a:moveTo>
                  <a:pt x="217085" y="155517"/>
                </a:moveTo>
                <a:lnTo>
                  <a:pt x="217085" y="177980"/>
                </a:lnTo>
                <a:lnTo>
                  <a:pt x="254043" y="177980"/>
                </a:lnTo>
                <a:lnTo>
                  <a:pt x="254043" y="155517"/>
                </a:lnTo>
                <a:lnTo>
                  <a:pt x="217085" y="155517"/>
                </a:lnTo>
                <a:close/>
                <a:moveTo>
                  <a:pt x="134535" y="155517"/>
                </a:moveTo>
                <a:lnTo>
                  <a:pt x="134535" y="177980"/>
                </a:lnTo>
                <a:lnTo>
                  <a:pt x="171493" y="177980"/>
                </a:lnTo>
                <a:lnTo>
                  <a:pt x="171493" y="155517"/>
                </a:lnTo>
                <a:lnTo>
                  <a:pt x="134535" y="155517"/>
                </a:lnTo>
                <a:close/>
                <a:moveTo>
                  <a:pt x="53572" y="140898"/>
                </a:moveTo>
                <a:lnTo>
                  <a:pt x="53572" y="177980"/>
                </a:lnTo>
                <a:lnTo>
                  <a:pt x="90531" y="177980"/>
                </a:lnTo>
                <a:lnTo>
                  <a:pt x="90531" y="140898"/>
                </a:lnTo>
                <a:lnTo>
                  <a:pt x="53572" y="140898"/>
                </a:lnTo>
                <a:close/>
                <a:moveTo>
                  <a:pt x="217085" y="126280"/>
                </a:moveTo>
                <a:lnTo>
                  <a:pt x="217085" y="148386"/>
                </a:lnTo>
                <a:lnTo>
                  <a:pt x="254043" y="148386"/>
                </a:lnTo>
                <a:lnTo>
                  <a:pt x="254043" y="126280"/>
                </a:lnTo>
                <a:lnTo>
                  <a:pt x="217085" y="126280"/>
                </a:lnTo>
                <a:close/>
                <a:moveTo>
                  <a:pt x="134535" y="126280"/>
                </a:moveTo>
                <a:lnTo>
                  <a:pt x="134535" y="148386"/>
                </a:lnTo>
                <a:lnTo>
                  <a:pt x="171493" y="148386"/>
                </a:lnTo>
                <a:lnTo>
                  <a:pt x="171493" y="126280"/>
                </a:lnTo>
                <a:lnTo>
                  <a:pt x="134535" y="126280"/>
                </a:lnTo>
                <a:close/>
                <a:moveTo>
                  <a:pt x="53572" y="126280"/>
                </a:moveTo>
                <a:lnTo>
                  <a:pt x="53572" y="133411"/>
                </a:lnTo>
                <a:lnTo>
                  <a:pt x="90531" y="133411"/>
                </a:lnTo>
                <a:lnTo>
                  <a:pt x="90531" y="126280"/>
                </a:lnTo>
                <a:lnTo>
                  <a:pt x="53572" y="126280"/>
                </a:lnTo>
                <a:close/>
                <a:moveTo>
                  <a:pt x="213138" y="118792"/>
                </a:moveTo>
                <a:lnTo>
                  <a:pt x="257990" y="118792"/>
                </a:lnTo>
                <a:cubicBezTo>
                  <a:pt x="259784" y="118792"/>
                  <a:pt x="261578" y="120575"/>
                  <a:pt x="261578" y="122358"/>
                </a:cubicBezTo>
                <a:lnTo>
                  <a:pt x="261578" y="181545"/>
                </a:lnTo>
                <a:cubicBezTo>
                  <a:pt x="261578" y="183684"/>
                  <a:pt x="259784" y="185111"/>
                  <a:pt x="257990" y="185111"/>
                </a:cubicBezTo>
                <a:lnTo>
                  <a:pt x="213138" y="185111"/>
                </a:lnTo>
                <a:cubicBezTo>
                  <a:pt x="210986" y="185111"/>
                  <a:pt x="209550" y="183684"/>
                  <a:pt x="209550" y="181545"/>
                </a:cubicBezTo>
                <a:lnTo>
                  <a:pt x="209550" y="122358"/>
                </a:lnTo>
                <a:cubicBezTo>
                  <a:pt x="209550" y="120575"/>
                  <a:pt x="210986" y="118792"/>
                  <a:pt x="213138" y="118792"/>
                </a:cubicBezTo>
                <a:close/>
                <a:moveTo>
                  <a:pt x="130588" y="118792"/>
                </a:moveTo>
                <a:lnTo>
                  <a:pt x="175440" y="118792"/>
                </a:lnTo>
                <a:cubicBezTo>
                  <a:pt x="177234" y="118792"/>
                  <a:pt x="179028" y="120575"/>
                  <a:pt x="179028" y="122358"/>
                </a:cubicBezTo>
                <a:lnTo>
                  <a:pt x="179028" y="181545"/>
                </a:lnTo>
                <a:cubicBezTo>
                  <a:pt x="179028" y="183684"/>
                  <a:pt x="177234" y="185111"/>
                  <a:pt x="175440" y="185111"/>
                </a:cubicBezTo>
                <a:lnTo>
                  <a:pt x="130588" y="185111"/>
                </a:lnTo>
                <a:cubicBezTo>
                  <a:pt x="128794" y="185111"/>
                  <a:pt x="127000" y="183684"/>
                  <a:pt x="127000" y="181545"/>
                </a:cubicBezTo>
                <a:lnTo>
                  <a:pt x="127000" y="122358"/>
                </a:lnTo>
                <a:cubicBezTo>
                  <a:pt x="127000" y="120575"/>
                  <a:pt x="128794" y="118792"/>
                  <a:pt x="130588" y="118792"/>
                </a:cubicBezTo>
                <a:close/>
                <a:moveTo>
                  <a:pt x="49984" y="118792"/>
                </a:moveTo>
                <a:lnTo>
                  <a:pt x="94478" y="118792"/>
                </a:lnTo>
                <a:cubicBezTo>
                  <a:pt x="96272" y="118792"/>
                  <a:pt x="98066" y="120575"/>
                  <a:pt x="98066" y="122358"/>
                </a:cubicBezTo>
                <a:lnTo>
                  <a:pt x="98066" y="181545"/>
                </a:lnTo>
                <a:cubicBezTo>
                  <a:pt x="98066" y="183684"/>
                  <a:pt x="96272" y="185111"/>
                  <a:pt x="94478" y="185111"/>
                </a:cubicBezTo>
                <a:lnTo>
                  <a:pt x="49984" y="185111"/>
                </a:lnTo>
                <a:cubicBezTo>
                  <a:pt x="47831" y="185111"/>
                  <a:pt x="46037" y="183684"/>
                  <a:pt x="46037" y="181545"/>
                </a:cubicBezTo>
                <a:lnTo>
                  <a:pt x="46037" y="122358"/>
                </a:lnTo>
                <a:cubicBezTo>
                  <a:pt x="46037" y="120575"/>
                  <a:pt x="47831" y="118792"/>
                  <a:pt x="49984" y="118792"/>
                </a:cubicBezTo>
                <a:close/>
                <a:moveTo>
                  <a:pt x="153194" y="43777"/>
                </a:moveTo>
                <a:cubicBezTo>
                  <a:pt x="142788" y="43777"/>
                  <a:pt x="134535" y="52030"/>
                  <a:pt x="134535" y="62077"/>
                </a:cubicBezTo>
                <a:cubicBezTo>
                  <a:pt x="134535" y="72483"/>
                  <a:pt x="142788" y="80736"/>
                  <a:pt x="153194" y="80736"/>
                </a:cubicBezTo>
                <a:cubicBezTo>
                  <a:pt x="163241" y="80736"/>
                  <a:pt x="171493" y="72483"/>
                  <a:pt x="171493" y="62077"/>
                </a:cubicBezTo>
                <a:cubicBezTo>
                  <a:pt x="171493" y="52030"/>
                  <a:pt x="163241" y="43777"/>
                  <a:pt x="153194" y="43777"/>
                </a:cubicBezTo>
                <a:close/>
                <a:moveTo>
                  <a:pt x="153194" y="36242"/>
                </a:moveTo>
                <a:cubicBezTo>
                  <a:pt x="167546" y="36242"/>
                  <a:pt x="179028" y="48083"/>
                  <a:pt x="179028" y="62077"/>
                </a:cubicBezTo>
                <a:cubicBezTo>
                  <a:pt x="179028" y="76430"/>
                  <a:pt x="167546" y="88271"/>
                  <a:pt x="153194" y="88271"/>
                </a:cubicBezTo>
                <a:cubicBezTo>
                  <a:pt x="138841" y="88271"/>
                  <a:pt x="127000" y="76430"/>
                  <a:pt x="127000" y="62077"/>
                </a:cubicBezTo>
                <a:cubicBezTo>
                  <a:pt x="127000" y="48083"/>
                  <a:pt x="138841" y="36242"/>
                  <a:pt x="153194" y="36242"/>
                </a:cubicBezTo>
                <a:close/>
                <a:moveTo>
                  <a:pt x="153194" y="8371"/>
                </a:moveTo>
                <a:lnTo>
                  <a:pt x="51184" y="96219"/>
                </a:lnTo>
                <a:cubicBezTo>
                  <a:pt x="50103" y="96579"/>
                  <a:pt x="49382" y="96939"/>
                  <a:pt x="48661" y="96939"/>
                </a:cubicBezTo>
                <a:lnTo>
                  <a:pt x="22348" y="96939"/>
                </a:lnTo>
                <a:lnTo>
                  <a:pt x="22348" y="298196"/>
                </a:lnTo>
                <a:lnTo>
                  <a:pt x="44696" y="298196"/>
                </a:lnTo>
                <a:lnTo>
                  <a:pt x="44696" y="212509"/>
                </a:lnTo>
                <a:cubicBezTo>
                  <a:pt x="44696" y="210349"/>
                  <a:pt x="46498" y="208909"/>
                  <a:pt x="48661" y="208909"/>
                </a:cubicBezTo>
                <a:lnTo>
                  <a:pt x="167972" y="208909"/>
                </a:lnTo>
                <a:cubicBezTo>
                  <a:pt x="170135" y="208909"/>
                  <a:pt x="171577" y="210349"/>
                  <a:pt x="171577" y="212509"/>
                </a:cubicBezTo>
                <a:lnTo>
                  <a:pt x="171577" y="298196"/>
                </a:lnTo>
                <a:lnTo>
                  <a:pt x="194286" y="298196"/>
                </a:lnTo>
                <a:lnTo>
                  <a:pt x="194286" y="227270"/>
                </a:lnTo>
                <a:cubicBezTo>
                  <a:pt x="194286" y="225470"/>
                  <a:pt x="195727" y="223670"/>
                  <a:pt x="197890" y="223670"/>
                </a:cubicBezTo>
                <a:lnTo>
                  <a:pt x="257726" y="223670"/>
                </a:lnTo>
                <a:cubicBezTo>
                  <a:pt x="259889" y="223670"/>
                  <a:pt x="261330" y="225470"/>
                  <a:pt x="261330" y="227270"/>
                </a:cubicBezTo>
                <a:lnTo>
                  <a:pt x="261330" y="298196"/>
                </a:lnTo>
                <a:lnTo>
                  <a:pt x="283679" y="298196"/>
                </a:lnTo>
                <a:lnTo>
                  <a:pt x="283679" y="96939"/>
                </a:lnTo>
                <a:lnTo>
                  <a:pt x="257726" y="96939"/>
                </a:lnTo>
                <a:cubicBezTo>
                  <a:pt x="256644" y="96939"/>
                  <a:pt x="255924" y="96579"/>
                  <a:pt x="255203" y="96219"/>
                </a:cubicBezTo>
                <a:lnTo>
                  <a:pt x="153194" y="8371"/>
                </a:lnTo>
                <a:close/>
                <a:moveTo>
                  <a:pt x="150671" y="810"/>
                </a:moveTo>
                <a:cubicBezTo>
                  <a:pt x="152112" y="-270"/>
                  <a:pt x="154275" y="-270"/>
                  <a:pt x="155356" y="810"/>
                </a:cubicBezTo>
                <a:lnTo>
                  <a:pt x="258807" y="89378"/>
                </a:lnTo>
                <a:lnTo>
                  <a:pt x="298818" y="89378"/>
                </a:lnTo>
                <a:lnTo>
                  <a:pt x="298818" y="22052"/>
                </a:lnTo>
                <a:lnTo>
                  <a:pt x="193565" y="22052"/>
                </a:lnTo>
                <a:cubicBezTo>
                  <a:pt x="191402" y="22052"/>
                  <a:pt x="189600" y="20612"/>
                  <a:pt x="189600" y="18452"/>
                </a:cubicBezTo>
                <a:cubicBezTo>
                  <a:pt x="189600" y="16651"/>
                  <a:pt x="191402" y="14851"/>
                  <a:pt x="193565" y="14851"/>
                </a:cubicBezTo>
                <a:lnTo>
                  <a:pt x="302422" y="14851"/>
                </a:lnTo>
                <a:cubicBezTo>
                  <a:pt x="304585" y="14851"/>
                  <a:pt x="306027" y="16651"/>
                  <a:pt x="306027" y="18452"/>
                </a:cubicBezTo>
                <a:lnTo>
                  <a:pt x="306027" y="92978"/>
                </a:lnTo>
                <a:cubicBezTo>
                  <a:pt x="306027" y="95139"/>
                  <a:pt x="304585" y="96939"/>
                  <a:pt x="302422" y="96939"/>
                </a:cubicBezTo>
                <a:lnTo>
                  <a:pt x="291248" y="96939"/>
                </a:lnTo>
                <a:lnTo>
                  <a:pt x="291248" y="301797"/>
                </a:lnTo>
                <a:cubicBezTo>
                  <a:pt x="291248" y="303957"/>
                  <a:pt x="289806" y="305757"/>
                  <a:pt x="287283" y="305757"/>
                </a:cubicBezTo>
                <a:lnTo>
                  <a:pt x="18743" y="305757"/>
                </a:lnTo>
                <a:cubicBezTo>
                  <a:pt x="16581" y="305757"/>
                  <a:pt x="14778" y="303957"/>
                  <a:pt x="14778" y="301797"/>
                </a:cubicBezTo>
                <a:lnTo>
                  <a:pt x="14778" y="96939"/>
                </a:lnTo>
                <a:lnTo>
                  <a:pt x="3604" y="96939"/>
                </a:lnTo>
                <a:cubicBezTo>
                  <a:pt x="1802" y="96939"/>
                  <a:pt x="0" y="95139"/>
                  <a:pt x="0" y="92978"/>
                </a:cubicBezTo>
                <a:lnTo>
                  <a:pt x="0" y="18452"/>
                </a:lnTo>
                <a:cubicBezTo>
                  <a:pt x="0" y="16651"/>
                  <a:pt x="1802" y="14851"/>
                  <a:pt x="3604" y="14851"/>
                </a:cubicBezTo>
                <a:lnTo>
                  <a:pt x="112462" y="14851"/>
                </a:lnTo>
                <a:cubicBezTo>
                  <a:pt x="114625" y="14851"/>
                  <a:pt x="116066" y="16651"/>
                  <a:pt x="116066" y="18452"/>
                </a:cubicBezTo>
                <a:cubicBezTo>
                  <a:pt x="116066" y="20612"/>
                  <a:pt x="114625" y="22052"/>
                  <a:pt x="112462" y="22052"/>
                </a:cubicBezTo>
                <a:lnTo>
                  <a:pt x="7569" y="22052"/>
                </a:lnTo>
                <a:lnTo>
                  <a:pt x="7569" y="89378"/>
                </a:lnTo>
                <a:lnTo>
                  <a:pt x="47219" y="89378"/>
                </a:lnTo>
                <a:lnTo>
                  <a:pt x="150671" y="81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solidFill>
                <a:schemeClr val="bg1"/>
              </a:solidFill>
              <a:latin typeface="Work Sans Light" pitchFamily="2" charset="77"/>
            </a:endParaRPr>
          </a:p>
        </p:txBody>
      </p:sp>
      <p:sp>
        <p:nvSpPr>
          <p:cNvPr id="24" name="Freeform 631">
            <a:extLst>
              <a:ext uri="{FF2B5EF4-FFF2-40B4-BE49-F238E27FC236}">
                <a16:creationId xmlns:a16="http://schemas.microsoft.com/office/drawing/2014/main" id="{3399E8AE-31B3-1645-AE1F-5BF14AFFA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3257" y="3823445"/>
            <a:ext cx="732708" cy="728788"/>
          </a:xfrm>
          <a:custGeom>
            <a:avLst/>
            <a:gdLst>
              <a:gd name="T0" fmla="*/ 331935 w 307043"/>
              <a:gd name="T1" fmla="*/ 382021 h 306026"/>
              <a:gd name="T2" fmla="*/ 491479 w 307043"/>
              <a:gd name="T3" fmla="*/ 486907 h 306026"/>
              <a:gd name="T4" fmla="*/ 411708 w 307043"/>
              <a:gd name="T5" fmla="*/ 302837 h 306026"/>
              <a:gd name="T6" fmla="*/ 417305 w 307043"/>
              <a:gd name="T7" fmla="*/ 287556 h 306026"/>
              <a:gd name="T8" fmla="*/ 532766 w 307043"/>
              <a:gd name="T9" fmla="*/ 412585 h 306026"/>
              <a:gd name="T10" fmla="*/ 505476 w 307043"/>
              <a:gd name="T11" fmla="*/ 396608 h 306026"/>
              <a:gd name="T12" fmla="*/ 498479 w 307043"/>
              <a:gd name="T13" fmla="*/ 501493 h 306026"/>
              <a:gd name="T14" fmla="*/ 317940 w 307043"/>
              <a:gd name="T15" fmla="*/ 493853 h 306026"/>
              <a:gd name="T16" fmla="*/ 300445 w 307043"/>
              <a:gd name="T17" fmla="*/ 412585 h 306026"/>
              <a:gd name="T18" fmla="*/ 290648 w 307043"/>
              <a:gd name="T19" fmla="*/ 402859 h 306026"/>
              <a:gd name="T20" fmla="*/ 412896 w 307043"/>
              <a:gd name="T21" fmla="*/ 229658 h 306026"/>
              <a:gd name="T22" fmla="*/ 560434 w 307043"/>
              <a:gd name="T23" fmla="*/ 513709 h 306026"/>
              <a:gd name="T24" fmla="*/ 592449 w 307043"/>
              <a:gd name="T25" fmla="*/ 586116 h 306026"/>
              <a:gd name="T26" fmla="*/ 497801 w 307043"/>
              <a:gd name="T27" fmla="*/ 568710 h 306026"/>
              <a:gd name="T28" fmla="*/ 232645 w 307043"/>
              <a:gd name="T29" fmla="*/ 409975 h 306026"/>
              <a:gd name="T30" fmla="*/ 245867 w 307043"/>
              <a:gd name="T31" fmla="*/ 364025 h 306026"/>
              <a:gd name="T32" fmla="*/ 246565 w 307043"/>
              <a:gd name="T33" fmla="*/ 409975 h 306026"/>
              <a:gd name="T34" fmla="*/ 494321 w 307043"/>
              <a:gd name="T35" fmla="*/ 554090 h 306026"/>
              <a:gd name="T36" fmla="*/ 569483 w 307043"/>
              <a:gd name="T37" fmla="*/ 574977 h 306026"/>
              <a:gd name="T38" fmla="*/ 547212 w 307043"/>
              <a:gd name="T39" fmla="*/ 507444 h 306026"/>
              <a:gd name="T40" fmla="*/ 412896 w 307043"/>
              <a:gd name="T41" fmla="*/ 244277 h 306026"/>
              <a:gd name="T42" fmla="*/ 366964 w 307043"/>
              <a:gd name="T43" fmla="*/ 242886 h 306026"/>
              <a:gd name="T44" fmla="*/ 412896 w 307043"/>
              <a:gd name="T45" fmla="*/ 229658 h 306026"/>
              <a:gd name="T46" fmla="*/ 102492 w 307043"/>
              <a:gd name="T47" fmla="*/ 152361 h 306026"/>
              <a:gd name="T48" fmla="*/ 261591 w 307043"/>
              <a:gd name="T49" fmla="*/ 257247 h 306026"/>
              <a:gd name="T50" fmla="*/ 182042 w 307043"/>
              <a:gd name="T51" fmla="*/ 73178 h 306026"/>
              <a:gd name="T52" fmla="*/ 186925 w 307043"/>
              <a:gd name="T53" fmla="*/ 58590 h 306026"/>
              <a:gd name="T54" fmla="*/ 302064 w 307043"/>
              <a:gd name="T55" fmla="*/ 183619 h 306026"/>
              <a:gd name="T56" fmla="*/ 275547 w 307043"/>
              <a:gd name="T57" fmla="*/ 166948 h 306026"/>
              <a:gd name="T58" fmla="*/ 268569 w 307043"/>
              <a:gd name="T59" fmla="*/ 271833 h 306026"/>
              <a:gd name="T60" fmla="*/ 87837 w 307043"/>
              <a:gd name="T61" fmla="*/ 264887 h 306026"/>
              <a:gd name="T62" fmla="*/ 71091 w 307043"/>
              <a:gd name="T63" fmla="*/ 183619 h 306026"/>
              <a:gd name="T64" fmla="*/ 60625 w 307043"/>
              <a:gd name="T65" fmla="*/ 173199 h 306026"/>
              <a:gd name="T66" fmla="*/ 180508 w 307043"/>
              <a:gd name="T67" fmla="*/ 14619 h 306026"/>
              <a:gd name="T68" fmla="*/ 46191 w 307043"/>
              <a:gd name="T69" fmla="*/ 278482 h 306026"/>
              <a:gd name="T70" fmla="*/ 23921 w 307043"/>
              <a:gd name="T71" fmla="*/ 345318 h 306026"/>
              <a:gd name="T72" fmla="*/ 98387 w 307043"/>
              <a:gd name="T73" fmla="*/ 325129 h 306026"/>
              <a:gd name="T74" fmla="*/ 346144 w 307043"/>
              <a:gd name="T75" fmla="*/ 180317 h 306026"/>
              <a:gd name="T76" fmla="*/ 180508 w 307043"/>
              <a:gd name="T77" fmla="*/ 0 h 306026"/>
              <a:gd name="T78" fmla="*/ 180508 w 307043"/>
              <a:gd name="T79" fmla="*/ 360634 h 306026"/>
              <a:gd name="T80" fmla="*/ 7218 w 307043"/>
              <a:gd name="T81" fmla="*/ 360634 h 306026"/>
              <a:gd name="T82" fmla="*/ 2347 w 307043"/>
              <a:gd name="T83" fmla="*/ 348798 h 306026"/>
              <a:gd name="T84" fmla="*/ 259 w 307043"/>
              <a:gd name="T85" fmla="*/ 180317 h 30602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07043" h="306026">
                <a:moveTo>
                  <a:pt x="213112" y="157000"/>
                </a:moveTo>
                <a:lnTo>
                  <a:pt x="171819" y="198052"/>
                </a:lnTo>
                <a:lnTo>
                  <a:pt x="171819" y="252428"/>
                </a:lnTo>
                <a:lnTo>
                  <a:pt x="254404" y="252428"/>
                </a:lnTo>
                <a:lnTo>
                  <a:pt x="254404" y="198052"/>
                </a:lnTo>
                <a:lnTo>
                  <a:pt x="213112" y="157000"/>
                </a:lnTo>
                <a:close/>
                <a:moveTo>
                  <a:pt x="210576" y="149078"/>
                </a:moveTo>
                <a:cubicBezTo>
                  <a:pt x="212025" y="147637"/>
                  <a:pt x="214198" y="147637"/>
                  <a:pt x="216009" y="149078"/>
                </a:cubicBezTo>
                <a:lnTo>
                  <a:pt x="275775" y="208855"/>
                </a:lnTo>
                <a:cubicBezTo>
                  <a:pt x="277224" y="209935"/>
                  <a:pt x="277224" y="212456"/>
                  <a:pt x="275775" y="213897"/>
                </a:cubicBezTo>
                <a:cubicBezTo>
                  <a:pt x="274326" y="215337"/>
                  <a:pt x="272153" y="215337"/>
                  <a:pt x="270704" y="213897"/>
                </a:cubicBezTo>
                <a:lnTo>
                  <a:pt x="261649" y="205614"/>
                </a:lnTo>
                <a:lnTo>
                  <a:pt x="261649" y="256029"/>
                </a:lnTo>
                <a:cubicBezTo>
                  <a:pt x="261649" y="258189"/>
                  <a:pt x="260200" y="259990"/>
                  <a:pt x="258027" y="259990"/>
                </a:cubicBezTo>
                <a:lnTo>
                  <a:pt x="167835" y="259990"/>
                </a:lnTo>
                <a:cubicBezTo>
                  <a:pt x="166023" y="259990"/>
                  <a:pt x="164575" y="258189"/>
                  <a:pt x="164575" y="256029"/>
                </a:cubicBezTo>
                <a:lnTo>
                  <a:pt x="164575" y="205614"/>
                </a:lnTo>
                <a:lnTo>
                  <a:pt x="155519" y="213897"/>
                </a:lnTo>
                <a:cubicBezTo>
                  <a:pt x="154433" y="215337"/>
                  <a:pt x="151897" y="215337"/>
                  <a:pt x="150448" y="213897"/>
                </a:cubicBezTo>
                <a:cubicBezTo>
                  <a:pt x="148999" y="212456"/>
                  <a:pt x="148999" y="209935"/>
                  <a:pt x="150448" y="208855"/>
                </a:cubicBezTo>
                <a:lnTo>
                  <a:pt x="210576" y="149078"/>
                </a:lnTo>
                <a:close/>
                <a:moveTo>
                  <a:pt x="213727" y="119062"/>
                </a:moveTo>
                <a:cubicBezTo>
                  <a:pt x="265241" y="119062"/>
                  <a:pt x="307029" y="160931"/>
                  <a:pt x="307029" y="212544"/>
                </a:cubicBezTo>
                <a:cubicBezTo>
                  <a:pt x="307029" y="232035"/>
                  <a:pt x="301265" y="250442"/>
                  <a:pt x="290097" y="266323"/>
                </a:cubicBezTo>
                <a:cubicBezTo>
                  <a:pt x="291178" y="274625"/>
                  <a:pt x="295501" y="288701"/>
                  <a:pt x="305948" y="299529"/>
                </a:cubicBezTo>
                <a:cubicBezTo>
                  <a:pt x="307029" y="300973"/>
                  <a:pt x="307389" y="302056"/>
                  <a:pt x="306669" y="303861"/>
                </a:cubicBezTo>
                <a:cubicBezTo>
                  <a:pt x="305948" y="304943"/>
                  <a:pt x="304867" y="306026"/>
                  <a:pt x="303066" y="306026"/>
                </a:cubicBezTo>
                <a:cubicBezTo>
                  <a:pt x="301985" y="306026"/>
                  <a:pt x="276769" y="305665"/>
                  <a:pt x="257676" y="294837"/>
                </a:cubicBezTo>
                <a:cubicBezTo>
                  <a:pt x="243987" y="302056"/>
                  <a:pt x="229217" y="306026"/>
                  <a:pt x="213727" y="306026"/>
                </a:cubicBezTo>
                <a:cubicBezTo>
                  <a:pt x="162212" y="306026"/>
                  <a:pt x="120424" y="264158"/>
                  <a:pt x="120424" y="212544"/>
                </a:cubicBezTo>
                <a:cubicBezTo>
                  <a:pt x="120424" y="205325"/>
                  <a:pt x="121144" y="198468"/>
                  <a:pt x="122585" y="191610"/>
                </a:cubicBezTo>
                <a:cubicBezTo>
                  <a:pt x="123306" y="189805"/>
                  <a:pt x="125467" y="188362"/>
                  <a:pt x="127268" y="188722"/>
                </a:cubicBezTo>
                <a:cubicBezTo>
                  <a:pt x="129430" y="189083"/>
                  <a:pt x="130510" y="191249"/>
                  <a:pt x="129790" y="193054"/>
                </a:cubicBezTo>
                <a:cubicBezTo>
                  <a:pt x="128709" y="199551"/>
                  <a:pt x="127629" y="205686"/>
                  <a:pt x="127629" y="212544"/>
                </a:cubicBezTo>
                <a:cubicBezTo>
                  <a:pt x="127629" y="259827"/>
                  <a:pt x="166175" y="298447"/>
                  <a:pt x="213727" y="298447"/>
                </a:cubicBezTo>
                <a:cubicBezTo>
                  <a:pt x="228496" y="298447"/>
                  <a:pt x="243266" y="294476"/>
                  <a:pt x="255875" y="287258"/>
                </a:cubicBezTo>
                <a:cubicBezTo>
                  <a:pt x="256955" y="286897"/>
                  <a:pt x="258396" y="286897"/>
                  <a:pt x="259477" y="287619"/>
                </a:cubicBezTo>
                <a:cubicBezTo>
                  <a:pt x="271005" y="294476"/>
                  <a:pt x="285775" y="297003"/>
                  <a:pt x="294781" y="298086"/>
                </a:cubicBezTo>
                <a:cubicBezTo>
                  <a:pt x="286495" y="286536"/>
                  <a:pt x="283613" y="273542"/>
                  <a:pt x="282532" y="265602"/>
                </a:cubicBezTo>
                <a:cubicBezTo>
                  <a:pt x="282172" y="264880"/>
                  <a:pt x="282532" y="263797"/>
                  <a:pt x="283253" y="263075"/>
                </a:cubicBezTo>
                <a:cubicBezTo>
                  <a:pt x="294060" y="248277"/>
                  <a:pt x="299464" y="230952"/>
                  <a:pt x="299464" y="212544"/>
                </a:cubicBezTo>
                <a:cubicBezTo>
                  <a:pt x="299464" y="165262"/>
                  <a:pt x="261278" y="126641"/>
                  <a:pt x="213727" y="126641"/>
                </a:cubicBezTo>
                <a:cubicBezTo>
                  <a:pt x="207242" y="126641"/>
                  <a:pt x="200398" y="127363"/>
                  <a:pt x="194634" y="128807"/>
                </a:cubicBezTo>
                <a:cubicBezTo>
                  <a:pt x="192472" y="129168"/>
                  <a:pt x="190311" y="128085"/>
                  <a:pt x="189951" y="125920"/>
                </a:cubicBezTo>
                <a:cubicBezTo>
                  <a:pt x="189590" y="123754"/>
                  <a:pt x="191031" y="121949"/>
                  <a:pt x="192833" y="121588"/>
                </a:cubicBezTo>
                <a:cubicBezTo>
                  <a:pt x="199677" y="119784"/>
                  <a:pt x="206522" y="119062"/>
                  <a:pt x="213727" y="119062"/>
                </a:cubicBezTo>
                <a:close/>
                <a:moveTo>
                  <a:pt x="94230" y="37938"/>
                </a:moveTo>
                <a:lnTo>
                  <a:pt x="53053" y="78989"/>
                </a:lnTo>
                <a:lnTo>
                  <a:pt x="53053" y="133365"/>
                </a:lnTo>
                <a:lnTo>
                  <a:pt x="135407" y="133365"/>
                </a:lnTo>
                <a:lnTo>
                  <a:pt x="135407" y="78989"/>
                </a:lnTo>
                <a:lnTo>
                  <a:pt x="94230" y="37938"/>
                </a:lnTo>
                <a:close/>
                <a:moveTo>
                  <a:pt x="91340" y="30375"/>
                </a:moveTo>
                <a:cubicBezTo>
                  <a:pt x="92785" y="28575"/>
                  <a:pt x="95313" y="28575"/>
                  <a:pt x="96758" y="30375"/>
                </a:cubicBezTo>
                <a:lnTo>
                  <a:pt x="156357" y="89792"/>
                </a:lnTo>
                <a:cubicBezTo>
                  <a:pt x="158163" y="91233"/>
                  <a:pt x="158163" y="93753"/>
                  <a:pt x="156357" y="95194"/>
                </a:cubicBezTo>
                <a:cubicBezTo>
                  <a:pt x="155273" y="96634"/>
                  <a:pt x="152745" y="96634"/>
                  <a:pt x="151300" y="95194"/>
                </a:cubicBezTo>
                <a:lnTo>
                  <a:pt x="142631" y="86551"/>
                </a:lnTo>
                <a:lnTo>
                  <a:pt x="142631" y="137326"/>
                </a:lnTo>
                <a:cubicBezTo>
                  <a:pt x="142631" y="139486"/>
                  <a:pt x="141186" y="140927"/>
                  <a:pt x="139019" y="140927"/>
                </a:cubicBezTo>
                <a:lnTo>
                  <a:pt x="49079" y="140927"/>
                </a:lnTo>
                <a:cubicBezTo>
                  <a:pt x="46912" y="140927"/>
                  <a:pt x="45467" y="139486"/>
                  <a:pt x="45467" y="137326"/>
                </a:cubicBezTo>
                <a:lnTo>
                  <a:pt x="45467" y="86551"/>
                </a:lnTo>
                <a:lnTo>
                  <a:pt x="36799" y="95194"/>
                </a:lnTo>
                <a:cubicBezTo>
                  <a:pt x="35354" y="96634"/>
                  <a:pt x="33187" y="96634"/>
                  <a:pt x="31381" y="95194"/>
                </a:cubicBezTo>
                <a:cubicBezTo>
                  <a:pt x="29936" y="93753"/>
                  <a:pt x="29936" y="91233"/>
                  <a:pt x="31381" y="89792"/>
                </a:cubicBezTo>
                <a:lnTo>
                  <a:pt x="91340" y="30375"/>
                </a:lnTo>
                <a:close/>
                <a:moveTo>
                  <a:pt x="93436" y="7579"/>
                </a:moveTo>
                <a:cubicBezTo>
                  <a:pt x="45885" y="7579"/>
                  <a:pt x="7339" y="46199"/>
                  <a:pt x="7339" y="93482"/>
                </a:cubicBezTo>
                <a:cubicBezTo>
                  <a:pt x="7339" y="111890"/>
                  <a:pt x="13103" y="129575"/>
                  <a:pt x="23910" y="144374"/>
                </a:cubicBezTo>
                <a:cubicBezTo>
                  <a:pt x="24630" y="145096"/>
                  <a:pt x="24630" y="145817"/>
                  <a:pt x="24630" y="146900"/>
                </a:cubicBezTo>
                <a:cubicBezTo>
                  <a:pt x="23550" y="154480"/>
                  <a:pt x="20668" y="167474"/>
                  <a:pt x="12382" y="179024"/>
                </a:cubicBezTo>
                <a:cubicBezTo>
                  <a:pt x="21388" y="178302"/>
                  <a:pt x="36158" y="175414"/>
                  <a:pt x="47325" y="168557"/>
                </a:cubicBezTo>
                <a:cubicBezTo>
                  <a:pt x="48766" y="167835"/>
                  <a:pt x="50207" y="167835"/>
                  <a:pt x="50928" y="168557"/>
                </a:cubicBezTo>
                <a:cubicBezTo>
                  <a:pt x="63897" y="175775"/>
                  <a:pt x="78666" y="179746"/>
                  <a:pt x="93436" y="179746"/>
                </a:cubicBezTo>
                <a:cubicBezTo>
                  <a:pt x="140628" y="179746"/>
                  <a:pt x="179174" y="141125"/>
                  <a:pt x="179174" y="93482"/>
                </a:cubicBezTo>
                <a:cubicBezTo>
                  <a:pt x="179174" y="46199"/>
                  <a:pt x="140628" y="7579"/>
                  <a:pt x="93436" y="7579"/>
                </a:cubicBezTo>
                <a:close/>
                <a:moveTo>
                  <a:pt x="93436" y="0"/>
                </a:moveTo>
                <a:cubicBezTo>
                  <a:pt x="144590" y="0"/>
                  <a:pt x="186739" y="42229"/>
                  <a:pt x="186739" y="93482"/>
                </a:cubicBezTo>
                <a:cubicBezTo>
                  <a:pt x="186739" y="145096"/>
                  <a:pt x="144590" y="186964"/>
                  <a:pt x="93436" y="186964"/>
                </a:cubicBezTo>
                <a:cubicBezTo>
                  <a:pt x="77946" y="186964"/>
                  <a:pt x="62816" y="183355"/>
                  <a:pt x="49487" y="176136"/>
                </a:cubicBezTo>
                <a:cubicBezTo>
                  <a:pt x="30034" y="186964"/>
                  <a:pt x="4817" y="186964"/>
                  <a:pt x="3736" y="186964"/>
                </a:cubicBezTo>
                <a:cubicBezTo>
                  <a:pt x="1935" y="186964"/>
                  <a:pt x="854" y="186242"/>
                  <a:pt x="134" y="184799"/>
                </a:cubicBezTo>
                <a:cubicBezTo>
                  <a:pt x="-226" y="183355"/>
                  <a:pt x="134" y="181911"/>
                  <a:pt x="1215" y="180828"/>
                </a:cubicBezTo>
                <a:cubicBezTo>
                  <a:pt x="11662" y="170000"/>
                  <a:pt x="15624" y="155924"/>
                  <a:pt x="17065" y="147261"/>
                </a:cubicBezTo>
                <a:cubicBezTo>
                  <a:pt x="5538" y="131380"/>
                  <a:pt x="134" y="112972"/>
                  <a:pt x="134" y="93482"/>
                </a:cubicBezTo>
                <a:cubicBezTo>
                  <a:pt x="134" y="42229"/>
                  <a:pt x="41562" y="0"/>
                  <a:pt x="93436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solidFill>
                <a:schemeClr val="bg1"/>
              </a:solidFill>
              <a:latin typeface="Work Sans Light" pitchFamily="2" charset="77"/>
            </a:endParaRPr>
          </a:p>
        </p:txBody>
      </p:sp>
      <p:sp>
        <p:nvSpPr>
          <p:cNvPr id="25" name="Freeform 622">
            <a:extLst>
              <a:ext uri="{FF2B5EF4-FFF2-40B4-BE49-F238E27FC236}">
                <a16:creationId xmlns:a16="http://schemas.microsoft.com/office/drawing/2014/main" id="{4F895B04-6770-A84E-AE11-10B0B0CCA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0454" y="3797988"/>
            <a:ext cx="726830" cy="728786"/>
          </a:xfrm>
          <a:custGeom>
            <a:avLst/>
            <a:gdLst>
              <a:gd name="T0" fmla="*/ 497640 w 306027"/>
              <a:gd name="T1" fmla="*/ 504553 h 306027"/>
              <a:gd name="T2" fmla="*/ 95718 w 306027"/>
              <a:gd name="T3" fmla="*/ 489939 h 306027"/>
              <a:gd name="T4" fmla="*/ 95718 w 306027"/>
              <a:gd name="T5" fmla="*/ 504553 h 306027"/>
              <a:gd name="T6" fmla="*/ 497640 w 306027"/>
              <a:gd name="T7" fmla="*/ 431758 h 306027"/>
              <a:gd name="T8" fmla="*/ 318461 w 306027"/>
              <a:gd name="T9" fmla="*/ 439414 h 306027"/>
              <a:gd name="T10" fmla="*/ 274900 w 306027"/>
              <a:gd name="T11" fmla="*/ 439414 h 306027"/>
              <a:gd name="T12" fmla="*/ 95718 w 306027"/>
              <a:gd name="T13" fmla="*/ 431758 h 306027"/>
              <a:gd name="T14" fmla="*/ 497640 w 306027"/>
              <a:gd name="T15" fmla="*/ 388159 h 306027"/>
              <a:gd name="T16" fmla="*/ 95718 w 306027"/>
              <a:gd name="T17" fmla="*/ 373579 h 306027"/>
              <a:gd name="T18" fmla="*/ 95718 w 306027"/>
              <a:gd name="T19" fmla="*/ 388159 h 306027"/>
              <a:gd name="T20" fmla="*/ 375818 w 306027"/>
              <a:gd name="T21" fmla="*/ 220012 h 306027"/>
              <a:gd name="T22" fmla="*/ 411856 w 306027"/>
              <a:gd name="T23" fmla="*/ 202015 h 306027"/>
              <a:gd name="T24" fmla="*/ 217697 w 306027"/>
              <a:gd name="T25" fmla="*/ 273305 h 306027"/>
              <a:gd name="T26" fmla="*/ 414628 w 306027"/>
              <a:gd name="T27" fmla="*/ 187481 h 306027"/>
              <a:gd name="T28" fmla="*/ 461752 w 306027"/>
              <a:gd name="T29" fmla="*/ 226933 h 306027"/>
              <a:gd name="T30" fmla="*/ 361265 w 306027"/>
              <a:gd name="T31" fmla="*/ 280226 h 306027"/>
              <a:gd name="T32" fmla="*/ 350870 w 306027"/>
              <a:gd name="T33" fmla="*/ 216549 h 306027"/>
              <a:gd name="T34" fmla="*/ 242516 w 306027"/>
              <a:gd name="T35" fmla="*/ 216549 h 306027"/>
              <a:gd name="T36" fmla="*/ 232175 w 306027"/>
              <a:gd name="T37" fmla="*/ 280226 h 306027"/>
              <a:gd name="T38" fmla="*/ 132216 w 306027"/>
              <a:gd name="T39" fmla="*/ 226933 h 306027"/>
              <a:gd name="T40" fmla="*/ 178404 w 306027"/>
              <a:gd name="T41" fmla="*/ 187481 h 306027"/>
              <a:gd name="T42" fmla="*/ 490721 w 306027"/>
              <a:gd name="T43" fmla="*/ 158393 h 306027"/>
              <a:gd name="T44" fmla="*/ 260372 w 306027"/>
              <a:gd name="T45" fmla="*/ 315546 h 306027"/>
              <a:gd name="T46" fmla="*/ 497640 w 306027"/>
              <a:gd name="T47" fmla="*/ 143919 h 306027"/>
              <a:gd name="T48" fmla="*/ 325380 w 306027"/>
              <a:gd name="T49" fmla="*/ 330020 h 306027"/>
              <a:gd name="T50" fmla="*/ 95718 w 306027"/>
              <a:gd name="T51" fmla="*/ 143919 h 306027"/>
              <a:gd name="T52" fmla="*/ 267289 w 306027"/>
              <a:gd name="T53" fmla="*/ 330020 h 306027"/>
              <a:gd name="T54" fmla="*/ 95718 w 306027"/>
              <a:gd name="T55" fmla="*/ 143919 h 306027"/>
              <a:gd name="T56" fmla="*/ 500539 w 306027"/>
              <a:gd name="T57" fmla="*/ 115664 h 306027"/>
              <a:gd name="T58" fmla="*/ 353719 w 306027"/>
              <a:gd name="T59" fmla="*/ 101049 h 306027"/>
              <a:gd name="T60" fmla="*/ 353719 w 306027"/>
              <a:gd name="T61" fmla="*/ 115664 h 306027"/>
              <a:gd name="T62" fmla="*/ 325372 w 306027"/>
              <a:gd name="T63" fmla="*/ 101049 h 306027"/>
              <a:gd name="T64" fmla="*/ 260279 w 306027"/>
              <a:gd name="T65" fmla="*/ 108008 h 306027"/>
              <a:gd name="T66" fmla="*/ 548148 w 306027"/>
              <a:gd name="T67" fmla="*/ 545104 h 306027"/>
              <a:gd name="T68" fmla="*/ 213318 w 306027"/>
              <a:gd name="T69" fmla="*/ 56696 h 306027"/>
              <a:gd name="T70" fmla="*/ 44513 w 306027"/>
              <a:gd name="T71" fmla="*/ 42127 h 306027"/>
              <a:gd name="T72" fmla="*/ 44513 w 306027"/>
              <a:gd name="T73" fmla="*/ 42127 h 306027"/>
              <a:gd name="T74" fmla="*/ 555265 w 306027"/>
              <a:gd name="T75" fmla="*/ 42173 h 306027"/>
              <a:gd name="T76" fmla="*/ 469865 w 306027"/>
              <a:gd name="T77" fmla="*/ 27558 h 306027"/>
              <a:gd name="T78" fmla="*/ 469865 w 306027"/>
              <a:gd name="T79" fmla="*/ 42173 h 306027"/>
              <a:gd name="T80" fmla="*/ 439586 w 306027"/>
              <a:gd name="T81" fmla="*/ 27558 h 306027"/>
              <a:gd name="T82" fmla="*/ 404200 w 306027"/>
              <a:gd name="T83" fmla="*/ 35214 h 306027"/>
              <a:gd name="T84" fmla="*/ 330717 w 306027"/>
              <a:gd name="T85" fmla="*/ 29639 h 306027"/>
              <a:gd name="T86" fmla="*/ 562736 w 306027"/>
              <a:gd name="T87" fmla="*/ 552736 h 306027"/>
              <a:gd name="T88" fmla="*/ 30621 w 306027"/>
              <a:gd name="T89" fmla="*/ 35189 h 306027"/>
              <a:gd name="T90" fmla="*/ 575712 w 306027"/>
              <a:gd name="T91" fmla="*/ 576389 h 306027"/>
              <a:gd name="T92" fmla="*/ 582656 w 306027"/>
              <a:gd name="T93" fmla="*/ 0 h 306027"/>
              <a:gd name="T94" fmla="*/ 6944 w 306027"/>
              <a:gd name="T95" fmla="*/ 590294 h 30602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306027" h="306027">
                <a:moveTo>
                  <a:pt x="168687" y="254000"/>
                </a:moveTo>
                <a:lnTo>
                  <a:pt x="257992" y="254000"/>
                </a:lnTo>
                <a:cubicBezTo>
                  <a:pt x="260144" y="254000"/>
                  <a:pt x="261579" y="255804"/>
                  <a:pt x="261579" y="257969"/>
                </a:cubicBezTo>
                <a:cubicBezTo>
                  <a:pt x="261579" y="259772"/>
                  <a:pt x="260144" y="261576"/>
                  <a:pt x="257992" y="261576"/>
                </a:cubicBezTo>
                <a:lnTo>
                  <a:pt x="168687" y="261576"/>
                </a:lnTo>
                <a:cubicBezTo>
                  <a:pt x="166535" y="261576"/>
                  <a:pt x="165100" y="259772"/>
                  <a:pt x="165100" y="257969"/>
                </a:cubicBezTo>
                <a:cubicBezTo>
                  <a:pt x="165100" y="255804"/>
                  <a:pt x="166535" y="254000"/>
                  <a:pt x="168687" y="254000"/>
                </a:cubicBezTo>
                <a:close/>
                <a:moveTo>
                  <a:pt x="49623" y="254000"/>
                </a:moveTo>
                <a:lnTo>
                  <a:pt x="138571" y="254000"/>
                </a:lnTo>
                <a:cubicBezTo>
                  <a:pt x="140723" y="254000"/>
                  <a:pt x="142517" y="255804"/>
                  <a:pt x="142517" y="257969"/>
                </a:cubicBezTo>
                <a:cubicBezTo>
                  <a:pt x="142517" y="259772"/>
                  <a:pt x="140723" y="261576"/>
                  <a:pt x="138571" y="261576"/>
                </a:cubicBezTo>
                <a:lnTo>
                  <a:pt x="49623" y="261576"/>
                </a:lnTo>
                <a:cubicBezTo>
                  <a:pt x="47471" y="261576"/>
                  <a:pt x="46037" y="259772"/>
                  <a:pt x="46037" y="257969"/>
                </a:cubicBezTo>
                <a:cubicBezTo>
                  <a:pt x="46037" y="255804"/>
                  <a:pt x="47471" y="254000"/>
                  <a:pt x="49623" y="254000"/>
                </a:cubicBezTo>
                <a:close/>
                <a:moveTo>
                  <a:pt x="168687" y="223837"/>
                </a:moveTo>
                <a:lnTo>
                  <a:pt x="257992" y="223837"/>
                </a:lnTo>
                <a:cubicBezTo>
                  <a:pt x="260144" y="223837"/>
                  <a:pt x="261579" y="225641"/>
                  <a:pt x="261579" y="227806"/>
                </a:cubicBezTo>
                <a:cubicBezTo>
                  <a:pt x="261579" y="229610"/>
                  <a:pt x="260144" y="231414"/>
                  <a:pt x="257992" y="231414"/>
                </a:cubicBezTo>
                <a:lnTo>
                  <a:pt x="168687" y="231414"/>
                </a:lnTo>
                <a:cubicBezTo>
                  <a:pt x="166535" y="231414"/>
                  <a:pt x="165100" y="229610"/>
                  <a:pt x="165100" y="227806"/>
                </a:cubicBezTo>
                <a:cubicBezTo>
                  <a:pt x="165100" y="225641"/>
                  <a:pt x="166535" y="223837"/>
                  <a:pt x="168687" y="223837"/>
                </a:cubicBezTo>
                <a:close/>
                <a:moveTo>
                  <a:pt x="49623" y="223837"/>
                </a:moveTo>
                <a:lnTo>
                  <a:pt x="138571" y="223837"/>
                </a:lnTo>
                <a:cubicBezTo>
                  <a:pt x="140723" y="223837"/>
                  <a:pt x="142517" y="225641"/>
                  <a:pt x="142517" y="227806"/>
                </a:cubicBezTo>
                <a:cubicBezTo>
                  <a:pt x="142517" y="229610"/>
                  <a:pt x="140723" y="231414"/>
                  <a:pt x="138571" y="231414"/>
                </a:cubicBezTo>
                <a:lnTo>
                  <a:pt x="49623" y="231414"/>
                </a:lnTo>
                <a:cubicBezTo>
                  <a:pt x="47471" y="231414"/>
                  <a:pt x="46037" y="229610"/>
                  <a:pt x="46037" y="227806"/>
                </a:cubicBezTo>
                <a:cubicBezTo>
                  <a:pt x="46037" y="225641"/>
                  <a:pt x="47471" y="223837"/>
                  <a:pt x="49623" y="223837"/>
                </a:cubicBezTo>
                <a:close/>
                <a:moveTo>
                  <a:pt x="168687" y="193675"/>
                </a:moveTo>
                <a:lnTo>
                  <a:pt x="257992" y="193675"/>
                </a:lnTo>
                <a:cubicBezTo>
                  <a:pt x="260144" y="193675"/>
                  <a:pt x="261579" y="195187"/>
                  <a:pt x="261579" y="197455"/>
                </a:cubicBezTo>
                <a:cubicBezTo>
                  <a:pt x="261579" y="199722"/>
                  <a:pt x="260144" y="201234"/>
                  <a:pt x="257992" y="201234"/>
                </a:cubicBezTo>
                <a:lnTo>
                  <a:pt x="168687" y="201234"/>
                </a:lnTo>
                <a:cubicBezTo>
                  <a:pt x="166535" y="201234"/>
                  <a:pt x="165100" y="199722"/>
                  <a:pt x="165100" y="197455"/>
                </a:cubicBezTo>
                <a:cubicBezTo>
                  <a:pt x="165100" y="195187"/>
                  <a:pt x="166535" y="193675"/>
                  <a:pt x="168687" y="193675"/>
                </a:cubicBezTo>
                <a:close/>
                <a:moveTo>
                  <a:pt x="49623" y="193675"/>
                </a:moveTo>
                <a:lnTo>
                  <a:pt x="138571" y="193675"/>
                </a:lnTo>
                <a:cubicBezTo>
                  <a:pt x="140723" y="193675"/>
                  <a:pt x="142517" y="195187"/>
                  <a:pt x="142517" y="197455"/>
                </a:cubicBezTo>
                <a:cubicBezTo>
                  <a:pt x="142517" y="199722"/>
                  <a:pt x="140723" y="201234"/>
                  <a:pt x="138571" y="201234"/>
                </a:cubicBezTo>
                <a:lnTo>
                  <a:pt x="49623" y="201234"/>
                </a:lnTo>
                <a:cubicBezTo>
                  <a:pt x="47471" y="201234"/>
                  <a:pt x="46037" y="199722"/>
                  <a:pt x="46037" y="197455"/>
                </a:cubicBezTo>
                <a:cubicBezTo>
                  <a:pt x="46037" y="195187"/>
                  <a:pt x="47471" y="193675"/>
                  <a:pt x="49623" y="193675"/>
                </a:cubicBezTo>
                <a:close/>
                <a:moveTo>
                  <a:pt x="213519" y="104731"/>
                </a:moveTo>
                <a:lnTo>
                  <a:pt x="194836" y="114061"/>
                </a:lnTo>
                <a:lnTo>
                  <a:pt x="194836" y="141690"/>
                </a:lnTo>
                <a:lnTo>
                  <a:pt x="231842" y="141690"/>
                </a:lnTo>
                <a:lnTo>
                  <a:pt x="231842" y="114061"/>
                </a:lnTo>
                <a:lnTo>
                  <a:pt x="213519" y="104731"/>
                </a:lnTo>
                <a:close/>
                <a:moveTo>
                  <a:pt x="94277" y="104731"/>
                </a:moveTo>
                <a:lnTo>
                  <a:pt x="75693" y="114061"/>
                </a:lnTo>
                <a:lnTo>
                  <a:pt x="75693" y="141690"/>
                </a:lnTo>
                <a:lnTo>
                  <a:pt x="112861" y="141690"/>
                </a:lnTo>
                <a:lnTo>
                  <a:pt x="112861" y="114061"/>
                </a:lnTo>
                <a:lnTo>
                  <a:pt x="94277" y="104731"/>
                </a:lnTo>
                <a:close/>
                <a:moveTo>
                  <a:pt x="211722" y="97196"/>
                </a:moveTo>
                <a:cubicBezTo>
                  <a:pt x="212800" y="96837"/>
                  <a:pt x="213878" y="96837"/>
                  <a:pt x="214956" y="97196"/>
                </a:cubicBezTo>
                <a:lnTo>
                  <a:pt x="244776" y="112266"/>
                </a:lnTo>
                <a:cubicBezTo>
                  <a:pt x="246572" y="112984"/>
                  <a:pt x="247291" y="115496"/>
                  <a:pt x="246572" y="117290"/>
                </a:cubicBezTo>
                <a:cubicBezTo>
                  <a:pt x="245495" y="119084"/>
                  <a:pt x="243339" y="119802"/>
                  <a:pt x="241543" y="118725"/>
                </a:cubicBezTo>
                <a:lnTo>
                  <a:pt x="239387" y="117649"/>
                </a:lnTo>
                <a:lnTo>
                  <a:pt x="239387" y="145278"/>
                </a:lnTo>
                <a:cubicBezTo>
                  <a:pt x="239387" y="147072"/>
                  <a:pt x="237590" y="148866"/>
                  <a:pt x="235794" y="148866"/>
                </a:cubicBezTo>
                <a:lnTo>
                  <a:pt x="191243" y="148866"/>
                </a:lnTo>
                <a:cubicBezTo>
                  <a:pt x="189088" y="148866"/>
                  <a:pt x="187291" y="147072"/>
                  <a:pt x="187291" y="145278"/>
                </a:cubicBezTo>
                <a:lnTo>
                  <a:pt x="187291" y="117649"/>
                </a:lnTo>
                <a:lnTo>
                  <a:pt x="185136" y="118725"/>
                </a:lnTo>
                <a:cubicBezTo>
                  <a:pt x="183339" y="119802"/>
                  <a:pt x="181184" y="119084"/>
                  <a:pt x="180465" y="117290"/>
                </a:cubicBezTo>
                <a:cubicBezTo>
                  <a:pt x="179387" y="115496"/>
                  <a:pt x="180106" y="112984"/>
                  <a:pt x="181902" y="112266"/>
                </a:cubicBezTo>
                <a:lnTo>
                  <a:pt x="211722" y="97196"/>
                </a:lnTo>
                <a:close/>
                <a:moveTo>
                  <a:pt x="92490" y="97196"/>
                </a:moveTo>
                <a:cubicBezTo>
                  <a:pt x="93562" y="96837"/>
                  <a:pt x="94992" y="96837"/>
                  <a:pt x="96064" y="97196"/>
                </a:cubicBezTo>
                <a:lnTo>
                  <a:pt x="125728" y="112266"/>
                </a:lnTo>
                <a:cubicBezTo>
                  <a:pt x="127515" y="112984"/>
                  <a:pt x="128229" y="115496"/>
                  <a:pt x="127157" y="117290"/>
                </a:cubicBezTo>
                <a:cubicBezTo>
                  <a:pt x="126442" y="119084"/>
                  <a:pt x="123941" y="119802"/>
                  <a:pt x="122511" y="118725"/>
                </a:cubicBezTo>
                <a:lnTo>
                  <a:pt x="120367" y="117649"/>
                </a:lnTo>
                <a:lnTo>
                  <a:pt x="120367" y="145278"/>
                </a:lnTo>
                <a:cubicBezTo>
                  <a:pt x="120367" y="147072"/>
                  <a:pt x="118580" y="148866"/>
                  <a:pt x="116435" y="148866"/>
                </a:cubicBezTo>
                <a:lnTo>
                  <a:pt x="72119" y="148866"/>
                </a:lnTo>
                <a:cubicBezTo>
                  <a:pt x="69974" y="148866"/>
                  <a:pt x="68545" y="147072"/>
                  <a:pt x="68545" y="145278"/>
                </a:cubicBezTo>
                <a:lnTo>
                  <a:pt x="68545" y="117649"/>
                </a:lnTo>
                <a:lnTo>
                  <a:pt x="66400" y="118725"/>
                </a:lnTo>
                <a:cubicBezTo>
                  <a:pt x="64613" y="119802"/>
                  <a:pt x="62112" y="119084"/>
                  <a:pt x="61397" y="117290"/>
                </a:cubicBezTo>
                <a:cubicBezTo>
                  <a:pt x="60325" y="115496"/>
                  <a:pt x="61397" y="112984"/>
                  <a:pt x="62826" y="112266"/>
                </a:cubicBezTo>
                <a:lnTo>
                  <a:pt x="92490" y="97196"/>
                </a:lnTo>
                <a:close/>
                <a:moveTo>
                  <a:pt x="172632" y="82116"/>
                </a:moveTo>
                <a:lnTo>
                  <a:pt x="172632" y="163589"/>
                </a:lnTo>
                <a:lnTo>
                  <a:pt x="254405" y="163589"/>
                </a:lnTo>
                <a:lnTo>
                  <a:pt x="254405" y="82116"/>
                </a:lnTo>
                <a:lnTo>
                  <a:pt x="172632" y="82116"/>
                </a:lnTo>
                <a:close/>
                <a:moveTo>
                  <a:pt x="53210" y="82116"/>
                </a:moveTo>
                <a:lnTo>
                  <a:pt x="53210" y="163589"/>
                </a:lnTo>
                <a:lnTo>
                  <a:pt x="134985" y="163589"/>
                </a:lnTo>
                <a:lnTo>
                  <a:pt x="134985" y="82116"/>
                </a:lnTo>
                <a:lnTo>
                  <a:pt x="53210" y="82116"/>
                </a:lnTo>
                <a:close/>
                <a:moveTo>
                  <a:pt x="168687" y="74612"/>
                </a:moveTo>
                <a:lnTo>
                  <a:pt x="257992" y="74612"/>
                </a:lnTo>
                <a:cubicBezTo>
                  <a:pt x="260144" y="74612"/>
                  <a:pt x="261579" y="76399"/>
                  <a:pt x="261579" y="78185"/>
                </a:cubicBezTo>
                <a:lnTo>
                  <a:pt x="261579" y="167162"/>
                </a:lnTo>
                <a:cubicBezTo>
                  <a:pt x="261579" y="169306"/>
                  <a:pt x="260144" y="171093"/>
                  <a:pt x="257992" y="171093"/>
                </a:cubicBezTo>
                <a:lnTo>
                  <a:pt x="168687" y="171093"/>
                </a:lnTo>
                <a:cubicBezTo>
                  <a:pt x="166535" y="171093"/>
                  <a:pt x="165100" y="169306"/>
                  <a:pt x="165100" y="167162"/>
                </a:cubicBezTo>
                <a:lnTo>
                  <a:pt x="165100" y="78185"/>
                </a:lnTo>
                <a:cubicBezTo>
                  <a:pt x="165100" y="76399"/>
                  <a:pt x="166535" y="74612"/>
                  <a:pt x="168687" y="74612"/>
                </a:cubicBezTo>
                <a:close/>
                <a:moveTo>
                  <a:pt x="49623" y="74612"/>
                </a:moveTo>
                <a:lnTo>
                  <a:pt x="138571" y="74612"/>
                </a:lnTo>
                <a:cubicBezTo>
                  <a:pt x="140723" y="74612"/>
                  <a:pt x="142517" y="76399"/>
                  <a:pt x="142517" y="78185"/>
                </a:cubicBezTo>
                <a:lnTo>
                  <a:pt x="142517" y="167162"/>
                </a:lnTo>
                <a:cubicBezTo>
                  <a:pt x="142517" y="169306"/>
                  <a:pt x="140723" y="171093"/>
                  <a:pt x="138571" y="171093"/>
                </a:cubicBezTo>
                <a:lnTo>
                  <a:pt x="49623" y="171093"/>
                </a:lnTo>
                <a:cubicBezTo>
                  <a:pt x="47471" y="171093"/>
                  <a:pt x="46037" y="169306"/>
                  <a:pt x="46037" y="167162"/>
                </a:cubicBezTo>
                <a:lnTo>
                  <a:pt x="46037" y="78185"/>
                </a:lnTo>
                <a:cubicBezTo>
                  <a:pt x="46037" y="76399"/>
                  <a:pt x="47471" y="74612"/>
                  <a:pt x="49623" y="74612"/>
                </a:cubicBezTo>
                <a:close/>
                <a:moveTo>
                  <a:pt x="229089" y="52387"/>
                </a:moveTo>
                <a:lnTo>
                  <a:pt x="259495" y="52387"/>
                </a:lnTo>
                <a:cubicBezTo>
                  <a:pt x="261694" y="52387"/>
                  <a:pt x="263159" y="53830"/>
                  <a:pt x="263159" y="55995"/>
                </a:cubicBezTo>
                <a:cubicBezTo>
                  <a:pt x="263159" y="58160"/>
                  <a:pt x="261694" y="59964"/>
                  <a:pt x="259495" y="59964"/>
                </a:cubicBezTo>
                <a:lnTo>
                  <a:pt x="229089" y="59964"/>
                </a:lnTo>
                <a:cubicBezTo>
                  <a:pt x="226891" y="59964"/>
                  <a:pt x="225425" y="58160"/>
                  <a:pt x="225425" y="55995"/>
                </a:cubicBezTo>
                <a:cubicBezTo>
                  <a:pt x="225425" y="53830"/>
                  <a:pt x="226891" y="52387"/>
                  <a:pt x="229089" y="52387"/>
                </a:cubicBezTo>
                <a:close/>
                <a:moveTo>
                  <a:pt x="183379" y="52387"/>
                </a:moveTo>
                <a:lnTo>
                  <a:pt x="213496" y="52387"/>
                </a:lnTo>
                <a:cubicBezTo>
                  <a:pt x="215310" y="52387"/>
                  <a:pt x="217124" y="53830"/>
                  <a:pt x="217124" y="55995"/>
                </a:cubicBezTo>
                <a:cubicBezTo>
                  <a:pt x="217124" y="58160"/>
                  <a:pt x="215310" y="59964"/>
                  <a:pt x="213496" y="59964"/>
                </a:cubicBezTo>
                <a:lnTo>
                  <a:pt x="183379" y="59964"/>
                </a:lnTo>
                <a:cubicBezTo>
                  <a:pt x="181202" y="59964"/>
                  <a:pt x="179387" y="58160"/>
                  <a:pt x="179387" y="55995"/>
                </a:cubicBezTo>
                <a:cubicBezTo>
                  <a:pt x="179387" y="53830"/>
                  <a:pt x="181202" y="52387"/>
                  <a:pt x="183379" y="52387"/>
                </a:cubicBezTo>
                <a:close/>
                <a:moveTo>
                  <a:pt x="138566" y="52387"/>
                </a:moveTo>
                <a:lnTo>
                  <a:pt x="168683" y="52387"/>
                </a:lnTo>
                <a:cubicBezTo>
                  <a:pt x="170860" y="52387"/>
                  <a:pt x="172674" y="53830"/>
                  <a:pt x="172674" y="55995"/>
                </a:cubicBezTo>
                <a:cubicBezTo>
                  <a:pt x="172674" y="58160"/>
                  <a:pt x="170860" y="59964"/>
                  <a:pt x="168683" y="59964"/>
                </a:cubicBezTo>
                <a:lnTo>
                  <a:pt x="138566" y="59964"/>
                </a:lnTo>
                <a:cubicBezTo>
                  <a:pt x="136752" y="59964"/>
                  <a:pt x="134937" y="58160"/>
                  <a:pt x="134937" y="55995"/>
                </a:cubicBezTo>
                <a:cubicBezTo>
                  <a:pt x="134937" y="53830"/>
                  <a:pt x="136752" y="52387"/>
                  <a:pt x="138566" y="52387"/>
                </a:cubicBezTo>
                <a:close/>
                <a:moveTo>
                  <a:pt x="23077" y="36586"/>
                </a:moveTo>
                <a:lnTo>
                  <a:pt x="23077" y="282599"/>
                </a:lnTo>
                <a:lnTo>
                  <a:pt x="284177" y="282599"/>
                </a:lnTo>
                <a:lnTo>
                  <a:pt x="284177" y="36586"/>
                </a:lnTo>
                <a:lnTo>
                  <a:pt x="23077" y="36586"/>
                </a:lnTo>
                <a:close/>
                <a:moveTo>
                  <a:pt x="103028" y="21840"/>
                </a:moveTo>
                <a:lnTo>
                  <a:pt x="110591" y="29393"/>
                </a:lnTo>
                <a:lnTo>
                  <a:pt x="174696" y="29393"/>
                </a:lnTo>
                <a:lnTo>
                  <a:pt x="167133" y="21840"/>
                </a:lnTo>
                <a:lnTo>
                  <a:pt x="103028" y="21840"/>
                </a:lnTo>
                <a:close/>
                <a:moveTo>
                  <a:pt x="23077" y="21840"/>
                </a:moveTo>
                <a:lnTo>
                  <a:pt x="23077" y="29393"/>
                </a:lnTo>
                <a:lnTo>
                  <a:pt x="99787" y="29393"/>
                </a:lnTo>
                <a:lnTo>
                  <a:pt x="92584" y="21840"/>
                </a:lnTo>
                <a:lnTo>
                  <a:pt x="23077" y="21840"/>
                </a:lnTo>
                <a:close/>
                <a:moveTo>
                  <a:pt x="273403" y="14287"/>
                </a:moveTo>
                <a:lnTo>
                  <a:pt x="287867" y="14287"/>
                </a:lnTo>
                <a:cubicBezTo>
                  <a:pt x="289984" y="14287"/>
                  <a:pt x="291747" y="16091"/>
                  <a:pt x="291747" y="18256"/>
                </a:cubicBezTo>
                <a:cubicBezTo>
                  <a:pt x="291747" y="20421"/>
                  <a:pt x="289984" y="21864"/>
                  <a:pt x="287867" y="21864"/>
                </a:cubicBezTo>
                <a:lnTo>
                  <a:pt x="273403" y="21864"/>
                </a:lnTo>
                <a:cubicBezTo>
                  <a:pt x="271639" y="21864"/>
                  <a:pt x="269875" y="20421"/>
                  <a:pt x="269875" y="18256"/>
                </a:cubicBezTo>
                <a:cubicBezTo>
                  <a:pt x="269875" y="16091"/>
                  <a:pt x="271639" y="14287"/>
                  <a:pt x="273403" y="14287"/>
                </a:cubicBezTo>
                <a:close/>
                <a:moveTo>
                  <a:pt x="243593" y="14287"/>
                </a:moveTo>
                <a:lnTo>
                  <a:pt x="258057" y="14287"/>
                </a:lnTo>
                <a:cubicBezTo>
                  <a:pt x="260173" y="14287"/>
                  <a:pt x="261584" y="16091"/>
                  <a:pt x="261584" y="18256"/>
                </a:cubicBezTo>
                <a:cubicBezTo>
                  <a:pt x="261584" y="20421"/>
                  <a:pt x="260173" y="21864"/>
                  <a:pt x="258057" y="21864"/>
                </a:cubicBezTo>
                <a:lnTo>
                  <a:pt x="243593" y="21864"/>
                </a:lnTo>
                <a:cubicBezTo>
                  <a:pt x="241476" y="21864"/>
                  <a:pt x="239712" y="20421"/>
                  <a:pt x="239712" y="18256"/>
                </a:cubicBezTo>
                <a:cubicBezTo>
                  <a:pt x="239712" y="16091"/>
                  <a:pt x="241476" y="14287"/>
                  <a:pt x="243593" y="14287"/>
                </a:cubicBezTo>
                <a:close/>
                <a:moveTo>
                  <a:pt x="213431" y="14287"/>
                </a:moveTo>
                <a:lnTo>
                  <a:pt x="227895" y="14287"/>
                </a:lnTo>
                <a:cubicBezTo>
                  <a:pt x="230011" y="14287"/>
                  <a:pt x="231422" y="16091"/>
                  <a:pt x="231422" y="18256"/>
                </a:cubicBezTo>
                <a:cubicBezTo>
                  <a:pt x="231422" y="20421"/>
                  <a:pt x="230011" y="21864"/>
                  <a:pt x="227895" y="21864"/>
                </a:cubicBezTo>
                <a:lnTo>
                  <a:pt x="213431" y="21864"/>
                </a:lnTo>
                <a:cubicBezTo>
                  <a:pt x="211314" y="21864"/>
                  <a:pt x="209550" y="20421"/>
                  <a:pt x="209550" y="18256"/>
                </a:cubicBezTo>
                <a:cubicBezTo>
                  <a:pt x="209550" y="16091"/>
                  <a:pt x="211314" y="14287"/>
                  <a:pt x="213431" y="14287"/>
                </a:cubicBezTo>
                <a:close/>
                <a:moveTo>
                  <a:pt x="19476" y="14287"/>
                </a:moveTo>
                <a:lnTo>
                  <a:pt x="168573" y="14287"/>
                </a:lnTo>
                <a:cubicBezTo>
                  <a:pt x="169654" y="14287"/>
                  <a:pt x="170374" y="14647"/>
                  <a:pt x="171454" y="15366"/>
                </a:cubicBezTo>
                <a:lnTo>
                  <a:pt x="185140" y="29393"/>
                </a:lnTo>
                <a:lnTo>
                  <a:pt x="287779" y="29393"/>
                </a:lnTo>
                <a:cubicBezTo>
                  <a:pt x="289939" y="29393"/>
                  <a:pt x="291740" y="31191"/>
                  <a:pt x="291740" y="32990"/>
                </a:cubicBezTo>
                <a:lnTo>
                  <a:pt x="291740" y="286556"/>
                </a:lnTo>
                <a:cubicBezTo>
                  <a:pt x="291740" y="288354"/>
                  <a:pt x="289939" y="290152"/>
                  <a:pt x="287779" y="290152"/>
                </a:cubicBezTo>
                <a:lnTo>
                  <a:pt x="19476" y="290152"/>
                </a:lnTo>
                <a:cubicBezTo>
                  <a:pt x="17315" y="290152"/>
                  <a:pt x="15875" y="288354"/>
                  <a:pt x="15875" y="286556"/>
                </a:cubicBezTo>
                <a:lnTo>
                  <a:pt x="15875" y="18243"/>
                </a:lnTo>
                <a:cubicBezTo>
                  <a:pt x="15875" y="16085"/>
                  <a:pt x="17315" y="14287"/>
                  <a:pt x="19476" y="14287"/>
                </a:cubicBezTo>
                <a:close/>
                <a:moveTo>
                  <a:pt x="7560" y="7569"/>
                </a:moveTo>
                <a:lnTo>
                  <a:pt x="7560" y="298818"/>
                </a:lnTo>
                <a:lnTo>
                  <a:pt x="298467" y="298818"/>
                </a:lnTo>
                <a:lnTo>
                  <a:pt x="298467" y="7569"/>
                </a:lnTo>
                <a:lnTo>
                  <a:pt x="7560" y="7569"/>
                </a:lnTo>
                <a:close/>
                <a:moveTo>
                  <a:pt x="3600" y="0"/>
                </a:moveTo>
                <a:lnTo>
                  <a:pt x="302067" y="0"/>
                </a:lnTo>
                <a:cubicBezTo>
                  <a:pt x="304227" y="0"/>
                  <a:pt x="306027" y="1802"/>
                  <a:pt x="306027" y="3604"/>
                </a:cubicBezTo>
                <a:lnTo>
                  <a:pt x="306027" y="302422"/>
                </a:lnTo>
                <a:cubicBezTo>
                  <a:pt x="306027" y="304585"/>
                  <a:pt x="304227" y="306027"/>
                  <a:pt x="302067" y="306027"/>
                </a:cubicBezTo>
                <a:lnTo>
                  <a:pt x="3600" y="306027"/>
                </a:lnTo>
                <a:cubicBezTo>
                  <a:pt x="1800" y="306027"/>
                  <a:pt x="0" y="304585"/>
                  <a:pt x="0" y="302422"/>
                </a:cubicBezTo>
                <a:lnTo>
                  <a:pt x="0" y="3604"/>
                </a:lnTo>
                <a:cubicBezTo>
                  <a:pt x="0" y="1802"/>
                  <a:pt x="1800" y="0"/>
                  <a:pt x="3600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solidFill>
                <a:schemeClr val="bg1"/>
              </a:solidFill>
              <a:latin typeface="Work Sans Light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8AD62D-CFB2-F340-BC9E-12944DA3DAD4}"/>
              </a:ext>
            </a:extLst>
          </p:cNvPr>
          <p:cNvSpPr txBox="1"/>
          <p:nvPr/>
        </p:nvSpPr>
        <p:spPr>
          <a:xfrm>
            <a:off x="17962420" y="10228662"/>
            <a:ext cx="287450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erriweather" pitchFamily="2" charset="77"/>
                <a:ea typeface="League Spartan" charset="0"/>
                <a:cs typeface="Poppins" pitchFamily="2" charset="77"/>
              </a:rPr>
              <a:t>Your Title 06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0D9DC514-916A-8340-B8BF-1281916F62A9}"/>
              </a:ext>
            </a:extLst>
          </p:cNvPr>
          <p:cNvSpPr txBox="1">
            <a:spLocks/>
          </p:cNvSpPr>
          <p:nvPr/>
        </p:nvSpPr>
        <p:spPr>
          <a:xfrm>
            <a:off x="17962420" y="10848848"/>
            <a:ext cx="4894405" cy="141525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Work Sans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0AA02F-B74F-AA4A-801D-25E7ACB3B80F}"/>
              </a:ext>
            </a:extLst>
          </p:cNvPr>
          <p:cNvSpPr txBox="1"/>
          <p:nvPr/>
        </p:nvSpPr>
        <p:spPr>
          <a:xfrm>
            <a:off x="9691158" y="10232610"/>
            <a:ext cx="285046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erriweather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4373EAF5-DF7E-9249-903E-2A550F865801}"/>
              </a:ext>
            </a:extLst>
          </p:cNvPr>
          <p:cNvSpPr txBox="1">
            <a:spLocks/>
          </p:cNvSpPr>
          <p:nvPr/>
        </p:nvSpPr>
        <p:spPr>
          <a:xfrm>
            <a:off x="9691158" y="10852796"/>
            <a:ext cx="4894405" cy="141525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Work Sans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9" name="Shape 64424">
            <a:extLst>
              <a:ext uri="{FF2B5EF4-FFF2-40B4-BE49-F238E27FC236}">
                <a16:creationId xmlns:a16="http://schemas.microsoft.com/office/drawing/2014/main" id="{223FB806-CB8B-DE44-83CA-02483E148856}"/>
              </a:ext>
            </a:extLst>
          </p:cNvPr>
          <p:cNvSpPr/>
          <p:nvPr/>
        </p:nvSpPr>
        <p:spPr>
          <a:xfrm>
            <a:off x="7783974" y="10283914"/>
            <a:ext cx="1428750" cy="1428752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solidFill>
                <a:schemeClr val="bg1"/>
              </a:solidFill>
              <a:latin typeface="Work Sans Light" pitchFamily="2" charset="77"/>
            </a:endParaRPr>
          </a:p>
        </p:txBody>
      </p:sp>
      <p:sp>
        <p:nvSpPr>
          <p:cNvPr id="40" name="Shape 64424">
            <a:extLst>
              <a:ext uri="{FF2B5EF4-FFF2-40B4-BE49-F238E27FC236}">
                <a16:creationId xmlns:a16="http://schemas.microsoft.com/office/drawing/2014/main" id="{2B3ECA45-EAAF-864A-8511-52FBC721D325}"/>
              </a:ext>
            </a:extLst>
          </p:cNvPr>
          <p:cNvSpPr/>
          <p:nvPr/>
        </p:nvSpPr>
        <p:spPr>
          <a:xfrm>
            <a:off x="16055236" y="10283914"/>
            <a:ext cx="1428750" cy="1428752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solidFill>
                <a:schemeClr val="bg1"/>
              </a:solidFill>
              <a:latin typeface="Work Sans Light" pitchFamily="2" charset="77"/>
            </a:endParaRPr>
          </a:p>
        </p:txBody>
      </p:sp>
      <p:sp>
        <p:nvSpPr>
          <p:cNvPr id="43" name="Freeform 651">
            <a:extLst>
              <a:ext uri="{FF2B5EF4-FFF2-40B4-BE49-F238E27FC236}">
                <a16:creationId xmlns:a16="http://schemas.microsoft.com/office/drawing/2014/main" id="{3828722D-5857-DA42-8FFA-C89965D49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1703" y="10638457"/>
            <a:ext cx="715816" cy="719666"/>
          </a:xfrm>
          <a:custGeom>
            <a:avLst/>
            <a:gdLst>
              <a:gd name="T0" fmla="*/ 19534 w 305668"/>
              <a:gd name="T1" fmla="*/ 151857 h 307166"/>
              <a:gd name="T2" fmla="*/ 14650 w 305668"/>
              <a:gd name="T3" fmla="*/ 326572 h 307166"/>
              <a:gd name="T4" fmla="*/ 28602 w 305668"/>
              <a:gd name="T5" fmla="*/ 204760 h 307166"/>
              <a:gd name="T6" fmla="*/ 43254 w 305668"/>
              <a:gd name="T7" fmla="*/ 204760 h 307166"/>
              <a:gd name="T8" fmla="*/ 46045 w 305668"/>
              <a:gd name="T9" fmla="*/ 572289 h 307166"/>
              <a:gd name="T10" fmla="*/ 80925 w 305668"/>
              <a:gd name="T11" fmla="*/ 578553 h 307166"/>
              <a:gd name="T12" fmla="*/ 87205 w 305668"/>
              <a:gd name="T13" fmla="*/ 355112 h 307166"/>
              <a:gd name="T14" fmla="*/ 122785 w 305668"/>
              <a:gd name="T15" fmla="*/ 348152 h 307166"/>
              <a:gd name="T16" fmla="*/ 129760 w 305668"/>
              <a:gd name="T17" fmla="*/ 572289 h 307166"/>
              <a:gd name="T18" fmla="*/ 163248 w 305668"/>
              <a:gd name="T19" fmla="*/ 578553 h 307166"/>
              <a:gd name="T20" fmla="*/ 173014 w 305668"/>
              <a:gd name="T21" fmla="*/ 355112 h 307166"/>
              <a:gd name="T22" fmla="*/ 180688 w 305668"/>
              <a:gd name="T23" fmla="*/ 198495 h 307166"/>
              <a:gd name="T24" fmla="*/ 187666 w 305668"/>
              <a:gd name="T25" fmla="*/ 346760 h 307166"/>
              <a:gd name="T26" fmla="*/ 202317 w 305668"/>
              <a:gd name="T27" fmla="*/ 158819 h 307166"/>
              <a:gd name="T28" fmla="*/ 108133 w 305668"/>
              <a:gd name="T29" fmla="*/ 126102 h 307166"/>
              <a:gd name="T30" fmla="*/ 72553 w 305668"/>
              <a:gd name="T31" fmla="*/ 23778 h 307166"/>
              <a:gd name="T32" fmla="*/ 81624 w 305668"/>
              <a:gd name="T33" fmla="*/ 98259 h 307166"/>
              <a:gd name="T34" fmla="*/ 120691 w 305668"/>
              <a:gd name="T35" fmla="*/ 108003 h 307166"/>
              <a:gd name="T36" fmla="*/ 144412 w 305668"/>
              <a:gd name="T37" fmla="*/ 80160 h 307166"/>
              <a:gd name="T38" fmla="*/ 137434 w 305668"/>
              <a:gd name="T39" fmla="*/ 16818 h 307166"/>
              <a:gd name="T40" fmla="*/ 290913 w 305668"/>
              <a:gd name="T41" fmla="*/ 2605 h 307166"/>
              <a:gd name="T42" fmla="*/ 588208 w 305668"/>
              <a:gd name="T43" fmla="*/ 290107 h 307166"/>
              <a:gd name="T44" fmla="*/ 568064 w 305668"/>
              <a:gd name="T45" fmla="*/ 320663 h 307166"/>
              <a:gd name="T46" fmla="*/ 549309 w 305668"/>
              <a:gd name="T47" fmla="*/ 312330 h 307166"/>
              <a:gd name="T48" fmla="*/ 542363 w 305668"/>
              <a:gd name="T49" fmla="*/ 590109 h 307166"/>
              <a:gd name="T50" fmla="*/ 196447 w 305668"/>
              <a:gd name="T51" fmla="*/ 582470 h 307166"/>
              <a:gd name="T52" fmla="*/ 534723 w 305668"/>
              <a:gd name="T53" fmla="*/ 575525 h 307166"/>
              <a:gd name="T54" fmla="*/ 295776 w 305668"/>
              <a:gd name="T55" fmla="*/ 58161 h 307166"/>
              <a:gd name="T56" fmla="*/ 216591 w 305668"/>
              <a:gd name="T57" fmla="*/ 127606 h 307166"/>
              <a:gd name="T58" fmla="*/ 290220 w 305668"/>
              <a:gd name="T59" fmla="*/ 42884 h 307166"/>
              <a:gd name="T60" fmla="*/ 562507 w 305668"/>
              <a:gd name="T61" fmla="*/ 305384 h 307166"/>
              <a:gd name="T62" fmla="*/ 295776 w 305668"/>
              <a:gd name="T63" fmla="*/ 17189 h 307166"/>
              <a:gd name="T64" fmla="*/ 186721 w 305668"/>
              <a:gd name="T65" fmla="*/ 115801 h 307166"/>
              <a:gd name="T66" fmla="*/ 290913 w 305668"/>
              <a:gd name="T67" fmla="*/ 2605 h 307166"/>
              <a:gd name="T68" fmla="*/ 137434 w 305668"/>
              <a:gd name="T69" fmla="*/ 2200 h 307166"/>
              <a:gd name="T70" fmla="*/ 159061 w 305668"/>
              <a:gd name="T71" fmla="*/ 80160 h 307166"/>
              <a:gd name="T72" fmla="*/ 131156 w 305668"/>
              <a:gd name="T73" fmla="*/ 118445 h 307166"/>
              <a:gd name="T74" fmla="*/ 216967 w 305668"/>
              <a:gd name="T75" fmla="*/ 158819 h 307166"/>
              <a:gd name="T76" fmla="*/ 187666 w 305668"/>
              <a:gd name="T77" fmla="*/ 361377 h 307166"/>
              <a:gd name="T78" fmla="*/ 163248 w 305668"/>
              <a:gd name="T79" fmla="*/ 593172 h 307166"/>
              <a:gd name="T80" fmla="*/ 115110 w 305668"/>
              <a:gd name="T81" fmla="*/ 572289 h 307166"/>
              <a:gd name="T82" fmla="*/ 101158 w 305668"/>
              <a:gd name="T83" fmla="*/ 362769 h 307166"/>
              <a:gd name="T84" fmla="*/ 80925 w 305668"/>
              <a:gd name="T85" fmla="*/ 593172 h 307166"/>
              <a:gd name="T86" fmla="*/ 32092 w 305668"/>
              <a:gd name="T87" fmla="*/ 572289 h 307166"/>
              <a:gd name="T88" fmla="*/ 0 w 305668"/>
              <a:gd name="T89" fmla="*/ 326572 h 307166"/>
              <a:gd name="T90" fmla="*/ 15347 w 305668"/>
              <a:gd name="T91" fmla="*/ 137935 h 307166"/>
              <a:gd name="T92" fmla="*/ 73950 w 305668"/>
              <a:gd name="T93" fmla="*/ 110093 h 307166"/>
              <a:gd name="T94" fmla="*/ 57904 w 305668"/>
              <a:gd name="T95" fmla="*/ 23778 h 30716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305668" h="307166">
                <a:moveTo>
                  <a:pt x="55994" y="65300"/>
                </a:moveTo>
                <a:lnTo>
                  <a:pt x="10115" y="78637"/>
                </a:lnTo>
                <a:cubicBezTo>
                  <a:pt x="8670" y="78998"/>
                  <a:pt x="7586" y="80439"/>
                  <a:pt x="7586" y="82242"/>
                </a:cubicBezTo>
                <a:lnTo>
                  <a:pt x="7586" y="169111"/>
                </a:lnTo>
                <a:cubicBezTo>
                  <a:pt x="7586" y="174158"/>
                  <a:pt x="10476" y="178123"/>
                  <a:pt x="14811" y="179565"/>
                </a:cubicBezTo>
                <a:lnTo>
                  <a:pt x="14811" y="106032"/>
                </a:lnTo>
                <a:cubicBezTo>
                  <a:pt x="14811" y="104229"/>
                  <a:pt x="16618" y="102788"/>
                  <a:pt x="18785" y="102788"/>
                </a:cubicBezTo>
                <a:cubicBezTo>
                  <a:pt x="20591" y="102788"/>
                  <a:pt x="22398" y="104229"/>
                  <a:pt x="22398" y="106032"/>
                </a:cubicBezTo>
                <a:lnTo>
                  <a:pt x="22398" y="183890"/>
                </a:lnTo>
                <a:lnTo>
                  <a:pt x="23843" y="296352"/>
                </a:lnTo>
                <a:cubicBezTo>
                  <a:pt x="24204" y="298154"/>
                  <a:pt x="25649" y="299596"/>
                  <a:pt x="27455" y="299596"/>
                </a:cubicBezTo>
                <a:lnTo>
                  <a:pt x="41905" y="299596"/>
                </a:lnTo>
                <a:cubicBezTo>
                  <a:pt x="43712" y="299596"/>
                  <a:pt x="45157" y="298154"/>
                  <a:pt x="45157" y="296352"/>
                </a:cubicBezTo>
                <a:lnTo>
                  <a:pt x="45157" y="183890"/>
                </a:lnTo>
                <a:cubicBezTo>
                  <a:pt x="45157" y="182088"/>
                  <a:pt x="46241" y="180286"/>
                  <a:pt x="48769" y="180286"/>
                </a:cubicBezTo>
                <a:lnTo>
                  <a:pt x="63581" y="180286"/>
                </a:lnTo>
                <a:cubicBezTo>
                  <a:pt x="66110" y="180286"/>
                  <a:pt x="67193" y="182088"/>
                  <a:pt x="67193" y="183890"/>
                </a:cubicBezTo>
                <a:lnTo>
                  <a:pt x="67193" y="296352"/>
                </a:lnTo>
                <a:cubicBezTo>
                  <a:pt x="67193" y="298154"/>
                  <a:pt x="68638" y="299596"/>
                  <a:pt x="70445" y="299596"/>
                </a:cubicBezTo>
                <a:lnTo>
                  <a:pt x="84534" y="299596"/>
                </a:lnTo>
                <a:cubicBezTo>
                  <a:pt x="86701" y="299596"/>
                  <a:pt x="88146" y="298154"/>
                  <a:pt x="88146" y="296352"/>
                </a:cubicBezTo>
                <a:lnTo>
                  <a:pt x="89591" y="183890"/>
                </a:lnTo>
                <a:lnTo>
                  <a:pt x="89591" y="106032"/>
                </a:lnTo>
                <a:cubicBezTo>
                  <a:pt x="89591" y="104229"/>
                  <a:pt x="91398" y="102788"/>
                  <a:pt x="93565" y="102788"/>
                </a:cubicBezTo>
                <a:cubicBezTo>
                  <a:pt x="95733" y="102788"/>
                  <a:pt x="97178" y="104229"/>
                  <a:pt x="97178" y="106032"/>
                </a:cubicBezTo>
                <a:lnTo>
                  <a:pt x="97178" y="179565"/>
                </a:lnTo>
                <a:cubicBezTo>
                  <a:pt x="101513" y="178123"/>
                  <a:pt x="104765" y="174158"/>
                  <a:pt x="104765" y="169111"/>
                </a:cubicBezTo>
                <a:lnTo>
                  <a:pt x="104765" y="82242"/>
                </a:lnTo>
                <a:cubicBezTo>
                  <a:pt x="104765" y="80439"/>
                  <a:pt x="103681" y="78998"/>
                  <a:pt x="101875" y="78637"/>
                </a:cubicBezTo>
                <a:lnTo>
                  <a:pt x="55994" y="65300"/>
                </a:lnTo>
                <a:close/>
                <a:moveTo>
                  <a:pt x="41183" y="8709"/>
                </a:moveTo>
                <a:cubicBezTo>
                  <a:pt x="39015" y="8709"/>
                  <a:pt x="37570" y="10151"/>
                  <a:pt x="37570" y="12313"/>
                </a:cubicBezTo>
                <a:lnTo>
                  <a:pt x="37570" y="41510"/>
                </a:lnTo>
                <a:cubicBezTo>
                  <a:pt x="37570" y="45115"/>
                  <a:pt x="39377" y="48719"/>
                  <a:pt x="42267" y="50882"/>
                </a:cubicBezTo>
                <a:lnTo>
                  <a:pt x="49853" y="55928"/>
                </a:lnTo>
                <a:cubicBezTo>
                  <a:pt x="53827" y="58452"/>
                  <a:pt x="58523" y="58452"/>
                  <a:pt x="62497" y="55928"/>
                </a:cubicBezTo>
                <a:lnTo>
                  <a:pt x="69722" y="50882"/>
                </a:lnTo>
                <a:cubicBezTo>
                  <a:pt x="72974" y="48719"/>
                  <a:pt x="74780" y="45115"/>
                  <a:pt x="74780" y="41510"/>
                </a:cubicBezTo>
                <a:lnTo>
                  <a:pt x="74780" y="12313"/>
                </a:lnTo>
                <a:cubicBezTo>
                  <a:pt x="74780" y="10151"/>
                  <a:pt x="73335" y="8709"/>
                  <a:pt x="71167" y="8709"/>
                </a:cubicBezTo>
                <a:lnTo>
                  <a:pt x="41183" y="8709"/>
                </a:lnTo>
                <a:close/>
                <a:moveTo>
                  <a:pt x="150642" y="1349"/>
                </a:moveTo>
                <a:cubicBezTo>
                  <a:pt x="151721" y="-449"/>
                  <a:pt x="154239" y="-449"/>
                  <a:pt x="155678" y="1349"/>
                </a:cubicBezTo>
                <a:lnTo>
                  <a:pt x="304589" y="150228"/>
                </a:lnTo>
                <a:cubicBezTo>
                  <a:pt x="306028" y="151666"/>
                  <a:pt x="306028" y="153824"/>
                  <a:pt x="304589" y="155263"/>
                </a:cubicBezTo>
                <a:lnTo>
                  <a:pt x="294158" y="166051"/>
                </a:lnTo>
                <a:cubicBezTo>
                  <a:pt x="292719" y="167489"/>
                  <a:pt x="290201" y="167489"/>
                  <a:pt x="288763" y="166051"/>
                </a:cubicBezTo>
                <a:lnTo>
                  <a:pt x="284446" y="161736"/>
                </a:lnTo>
                <a:lnTo>
                  <a:pt x="284446" y="301624"/>
                </a:lnTo>
                <a:cubicBezTo>
                  <a:pt x="284446" y="303782"/>
                  <a:pt x="282648" y="305580"/>
                  <a:pt x="280849" y="305580"/>
                </a:cubicBezTo>
                <a:lnTo>
                  <a:pt x="105322" y="305580"/>
                </a:lnTo>
                <a:cubicBezTo>
                  <a:pt x="103163" y="305580"/>
                  <a:pt x="101725" y="303782"/>
                  <a:pt x="101725" y="301624"/>
                </a:cubicBezTo>
                <a:cubicBezTo>
                  <a:pt x="101725" y="299466"/>
                  <a:pt x="103163" y="298028"/>
                  <a:pt x="105322" y="298028"/>
                </a:cubicBezTo>
                <a:lnTo>
                  <a:pt x="276893" y="298028"/>
                </a:lnTo>
                <a:lnTo>
                  <a:pt x="276893" y="154184"/>
                </a:lnTo>
                <a:lnTo>
                  <a:pt x="153160" y="30118"/>
                </a:lnTo>
                <a:lnTo>
                  <a:pt x="117191" y="66079"/>
                </a:lnTo>
                <a:cubicBezTo>
                  <a:pt x="115752" y="67518"/>
                  <a:pt x="113235" y="67518"/>
                  <a:pt x="112156" y="66079"/>
                </a:cubicBezTo>
                <a:cubicBezTo>
                  <a:pt x="110717" y="64641"/>
                  <a:pt x="110717" y="62123"/>
                  <a:pt x="111796" y="60685"/>
                </a:cubicBezTo>
                <a:lnTo>
                  <a:pt x="150283" y="22207"/>
                </a:lnTo>
                <a:cubicBezTo>
                  <a:pt x="151721" y="20768"/>
                  <a:pt x="154239" y="20768"/>
                  <a:pt x="155678" y="22207"/>
                </a:cubicBezTo>
                <a:lnTo>
                  <a:pt x="291280" y="158139"/>
                </a:lnTo>
                <a:lnTo>
                  <a:pt x="296676" y="152745"/>
                </a:lnTo>
                <a:lnTo>
                  <a:pt x="153160" y="8901"/>
                </a:lnTo>
                <a:lnTo>
                  <a:pt x="102084" y="59966"/>
                </a:lnTo>
                <a:cubicBezTo>
                  <a:pt x="100646" y="61404"/>
                  <a:pt x="98487" y="61404"/>
                  <a:pt x="96689" y="59966"/>
                </a:cubicBezTo>
                <a:cubicBezTo>
                  <a:pt x="95250" y="58527"/>
                  <a:pt x="95250" y="56010"/>
                  <a:pt x="96689" y="54572"/>
                </a:cubicBezTo>
                <a:lnTo>
                  <a:pt x="150642" y="1349"/>
                </a:lnTo>
                <a:close/>
                <a:moveTo>
                  <a:pt x="41183" y="1139"/>
                </a:moveTo>
                <a:lnTo>
                  <a:pt x="71167" y="1139"/>
                </a:lnTo>
                <a:cubicBezTo>
                  <a:pt x="77309" y="1139"/>
                  <a:pt x="82366" y="6186"/>
                  <a:pt x="82366" y="12313"/>
                </a:cubicBezTo>
                <a:lnTo>
                  <a:pt x="82366" y="41510"/>
                </a:lnTo>
                <a:cubicBezTo>
                  <a:pt x="82366" y="47638"/>
                  <a:pt x="79115" y="53766"/>
                  <a:pt x="74057" y="57010"/>
                </a:cubicBezTo>
                <a:lnTo>
                  <a:pt x="67916" y="61335"/>
                </a:lnTo>
                <a:lnTo>
                  <a:pt x="104042" y="71428"/>
                </a:lnTo>
                <a:cubicBezTo>
                  <a:pt x="108738" y="72870"/>
                  <a:pt x="112351" y="76835"/>
                  <a:pt x="112351" y="82242"/>
                </a:cubicBezTo>
                <a:lnTo>
                  <a:pt x="112351" y="169111"/>
                </a:lnTo>
                <a:cubicBezTo>
                  <a:pt x="112351" y="178123"/>
                  <a:pt x="105848" y="185692"/>
                  <a:pt x="97178" y="187134"/>
                </a:cubicBezTo>
                <a:lnTo>
                  <a:pt x="95733" y="296352"/>
                </a:lnTo>
                <a:cubicBezTo>
                  <a:pt x="95372" y="302480"/>
                  <a:pt x="90675" y="307166"/>
                  <a:pt x="84534" y="307166"/>
                </a:cubicBezTo>
                <a:lnTo>
                  <a:pt x="70445" y="307166"/>
                </a:lnTo>
                <a:cubicBezTo>
                  <a:pt x="64303" y="307166"/>
                  <a:pt x="59607" y="302480"/>
                  <a:pt x="59607" y="296352"/>
                </a:cubicBezTo>
                <a:lnTo>
                  <a:pt x="59968" y="187855"/>
                </a:lnTo>
                <a:lnTo>
                  <a:pt x="52382" y="187855"/>
                </a:lnTo>
                <a:lnTo>
                  <a:pt x="52743" y="296352"/>
                </a:lnTo>
                <a:cubicBezTo>
                  <a:pt x="52743" y="302480"/>
                  <a:pt x="48047" y="307166"/>
                  <a:pt x="41905" y="307166"/>
                </a:cubicBezTo>
                <a:lnTo>
                  <a:pt x="27455" y="307166"/>
                </a:lnTo>
                <a:cubicBezTo>
                  <a:pt x="21675" y="307166"/>
                  <a:pt x="16618" y="302480"/>
                  <a:pt x="16618" y="296352"/>
                </a:cubicBezTo>
                <a:lnTo>
                  <a:pt x="15173" y="187134"/>
                </a:lnTo>
                <a:cubicBezTo>
                  <a:pt x="6502" y="185692"/>
                  <a:pt x="0" y="178123"/>
                  <a:pt x="0" y="169111"/>
                </a:cubicBezTo>
                <a:lnTo>
                  <a:pt x="0" y="82242"/>
                </a:lnTo>
                <a:cubicBezTo>
                  <a:pt x="0" y="76835"/>
                  <a:pt x="3251" y="72870"/>
                  <a:pt x="7947" y="71428"/>
                </a:cubicBezTo>
                <a:lnTo>
                  <a:pt x="44073" y="61335"/>
                </a:lnTo>
                <a:lnTo>
                  <a:pt x="38293" y="57010"/>
                </a:lnTo>
                <a:cubicBezTo>
                  <a:pt x="33235" y="53766"/>
                  <a:pt x="29984" y="47638"/>
                  <a:pt x="29984" y="41510"/>
                </a:cubicBezTo>
                <a:lnTo>
                  <a:pt x="29984" y="12313"/>
                </a:lnTo>
                <a:cubicBezTo>
                  <a:pt x="29984" y="6186"/>
                  <a:pt x="35042" y="1139"/>
                  <a:pt x="41183" y="1139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Work Sans Light" pitchFamily="2" charset="77"/>
            </a:endParaRPr>
          </a:p>
        </p:txBody>
      </p:sp>
      <p:sp>
        <p:nvSpPr>
          <p:cNvPr id="44" name="Freeform 663">
            <a:extLst>
              <a:ext uri="{FF2B5EF4-FFF2-40B4-BE49-F238E27FC236}">
                <a16:creationId xmlns:a16="http://schemas.microsoft.com/office/drawing/2014/main" id="{5A4BE33D-D99C-CF4A-99DE-1518C4666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121" y="10634985"/>
            <a:ext cx="726610" cy="726610"/>
          </a:xfrm>
          <a:custGeom>
            <a:avLst/>
            <a:gdLst>
              <a:gd name="T0" fmla="*/ 576389 w 306027"/>
              <a:gd name="T1" fmla="*/ 561134 h 305759"/>
              <a:gd name="T2" fmla="*/ 489478 w 306027"/>
              <a:gd name="T3" fmla="*/ 546555 h 305759"/>
              <a:gd name="T4" fmla="*/ 244192 w 306027"/>
              <a:gd name="T5" fmla="*/ 490029 h 305759"/>
              <a:gd name="T6" fmla="*/ 100274 w 306027"/>
              <a:gd name="T7" fmla="*/ 390218 h 305759"/>
              <a:gd name="T8" fmla="*/ 100274 w 306027"/>
              <a:gd name="T9" fmla="*/ 390218 h 305759"/>
              <a:gd name="T10" fmla="*/ 330017 w 306027"/>
              <a:gd name="T11" fmla="*/ 497601 h 305759"/>
              <a:gd name="T12" fmla="*/ 229658 w 306027"/>
              <a:gd name="T13" fmla="*/ 383335 h 305759"/>
              <a:gd name="T14" fmla="*/ 186096 w 306027"/>
              <a:gd name="T15" fmla="*/ 383335 h 305759"/>
              <a:gd name="T16" fmla="*/ 85739 w 306027"/>
              <a:gd name="T17" fmla="*/ 497601 h 305759"/>
              <a:gd name="T18" fmla="*/ 359847 w 306027"/>
              <a:gd name="T19" fmla="*/ 289410 h 305759"/>
              <a:gd name="T20" fmla="*/ 158208 w 306027"/>
              <a:gd name="T21" fmla="*/ 274699 h 305759"/>
              <a:gd name="T22" fmla="*/ 158208 w 306027"/>
              <a:gd name="T23" fmla="*/ 274699 h 305759"/>
              <a:gd name="T24" fmla="*/ 231523 w 306027"/>
              <a:gd name="T25" fmla="*/ 274560 h 305759"/>
              <a:gd name="T26" fmla="*/ 501507 w 306027"/>
              <a:gd name="T27" fmla="*/ 266994 h 305759"/>
              <a:gd name="T28" fmla="*/ 494704 w 306027"/>
              <a:gd name="T29" fmla="*/ 289410 h 305759"/>
              <a:gd name="T30" fmla="*/ 472928 w 306027"/>
              <a:gd name="T31" fmla="*/ 318132 h 305759"/>
              <a:gd name="T32" fmla="*/ 466123 w 306027"/>
              <a:gd name="T33" fmla="*/ 332843 h 305759"/>
              <a:gd name="T34" fmla="*/ 411005 w 306027"/>
              <a:gd name="T35" fmla="*/ 259988 h 305759"/>
              <a:gd name="T36" fmla="*/ 446389 w 306027"/>
              <a:gd name="T37" fmla="*/ 325138 h 305759"/>
              <a:gd name="T38" fmla="*/ 404200 w 306027"/>
              <a:gd name="T39" fmla="*/ 266994 h 305759"/>
              <a:gd name="T40" fmla="*/ 388198 w 306027"/>
              <a:gd name="T41" fmla="*/ 266994 h 305759"/>
              <a:gd name="T42" fmla="*/ 374368 w 306027"/>
              <a:gd name="T43" fmla="*/ 303421 h 305759"/>
              <a:gd name="T44" fmla="*/ 346019 w 306027"/>
              <a:gd name="T45" fmla="*/ 325138 h 305759"/>
              <a:gd name="T46" fmla="*/ 323225 w 306027"/>
              <a:gd name="T47" fmla="*/ 259988 h 305759"/>
              <a:gd name="T48" fmla="*/ 302129 w 306027"/>
              <a:gd name="T49" fmla="*/ 289410 h 305759"/>
              <a:gd name="T50" fmla="*/ 323225 w 306027"/>
              <a:gd name="T51" fmla="*/ 332843 h 305759"/>
              <a:gd name="T52" fmla="*/ 316420 w 306027"/>
              <a:gd name="T53" fmla="*/ 318132 h 305759"/>
              <a:gd name="T54" fmla="*/ 287839 w 306027"/>
              <a:gd name="T55" fmla="*/ 266994 h 305759"/>
              <a:gd name="T56" fmla="*/ 246596 w 306027"/>
              <a:gd name="T57" fmla="*/ 266929 h 305759"/>
              <a:gd name="T58" fmla="*/ 244443 w 306027"/>
              <a:gd name="T59" fmla="*/ 319666 h 305759"/>
              <a:gd name="T60" fmla="*/ 216453 w 306027"/>
              <a:gd name="T61" fmla="*/ 324524 h 305759"/>
              <a:gd name="T62" fmla="*/ 209275 w 306027"/>
              <a:gd name="T63" fmla="*/ 259988 h 305759"/>
              <a:gd name="T64" fmla="*/ 186108 w 306027"/>
              <a:gd name="T65" fmla="*/ 325138 h 305759"/>
              <a:gd name="T66" fmla="*/ 143919 w 306027"/>
              <a:gd name="T67" fmla="*/ 266994 h 305759"/>
              <a:gd name="T68" fmla="*/ 127928 w 306027"/>
              <a:gd name="T69" fmla="*/ 266994 h 305759"/>
              <a:gd name="T70" fmla="*/ 121123 w 306027"/>
              <a:gd name="T71" fmla="*/ 289410 h 305759"/>
              <a:gd name="T72" fmla="*/ 100029 w 306027"/>
              <a:gd name="T73" fmla="*/ 325138 h 305759"/>
              <a:gd name="T74" fmla="*/ 92545 w 306027"/>
              <a:gd name="T75" fmla="*/ 259988 h 305759"/>
              <a:gd name="T76" fmla="*/ 330209 w 306027"/>
              <a:gd name="T77" fmla="*/ 165818 h 305759"/>
              <a:gd name="T78" fmla="*/ 295150 w 306027"/>
              <a:gd name="T79" fmla="*/ 216388 h 305759"/>
              <a:gd name="T80" fmla="*/ 43107 w 306027"/>
              <a:gd name="T81" fmla="*/ 254967 h 305759"/>
              <a:gd name="T82" fmla="*/ 381709 w 306027"/>
              <a:gd name="T83" fmla="*/ 402844 h 305759"/>
              <a:gd name="T84" fmla="*/ 547185 w 306027"/>
              <a:gd name="T85" fmla="*/ 546555 h 305759"/>
              <a:gd name="T86" fmla="*/ 14600 w 306027"/>
              <a:gd name="T87" fmla="*/ 241082 h 305759"/>
              <a:gd name="T88" fmla="*/ 31287 w 306027"/>
              <a:gd name="T89" fmla="*/ 245941 h 305759"/>
              <a:gd name="T90" fmla="*/ 561787 w 306027"/>
              <a:gd name="T91" fmla="*/ 251495 h 305759"/>
              <a:gd name="T92" fmla="*/ 295495 w 306027"/>
              <a:gd name="T93" fmla="*/ 16835 h 305759"/>
              <a:gd name="T94" fmla="*/ 590294 w 306027"/>
              <a:gd name="T95" fmla="*/ 237611 h 305759"/>
              <a:gd name="T96" fmla="*/ 561787 w 306027"/>
              <a:gd name="T97" fmla="*/ 546555 h 305759"/>
              <a:gd name="T98" fmla="*/ 583340 w 306027"/>
              <a:gd name="T99" fmla="*/ 590294 h 305759"/>
              <a:gd name="T100" fmla="*/ 7648 w 306027"/>
              <a:gd name="T101" fmla="*/ 546555 h 305759"/>
              <a:gd name="T102" fmla="*/ 0 w 306027"/>
              <a:gd name="T103" fmla="*/ 295233 h 305759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306027" h="305759">
                <a:moveTo>
                  <a:pt x="7569" y="290655"/>
                </a:moveTo>
                <a:lnTo>
                  <a:pt x="7569" y="298207"/>
                </a:lnTo>
                <a:lnTo>
                  <a:pt x="298818" y="298207"/>
                </a:lnTo>
                <a:lnTo>
                  <a:pt x="298818" y="290655"/>
                </a:lnTo>
                <a:lnTo>
                  <a:pt x="7569" y="290655"/>
                </a:lnTo>
                <a:close/>
                <a:moveTo>
                  <a:pt x="201495" y="216216"/>
                </a:moveTo>
                <a:lnTo>
                  <a:pt x="201495" y="283103"/>
                </a:lnTo>
                <a:lnTo>
                  <a:pt x="253761" y="283103"/>
                </a:lnTo>
                <a:lnTo>
                  <a:pt x="253761" y="216216"/>
                </a:lnTo>
                <a:lnTo>
                  <a:pt x="201495" y="216216"/>
                </a:lnTo>
                <a:close/>
                <a:moveTo>
                  <a:pt x="126597" y="202124"/>
                </a:moveTo>
                <a:lnTo>
                  <a:pt x="126597" y="253824"/>
                </a:lnTo>
                <a:lnTo>
                  <a:pt x="163915" y="253824"/>
                </a:lnTo>
                <a:lnTo>
                  <a:pt x="163915" y="202124"/>
                </a:lnTo>
                <a:lnTo>
                  <a:pt x="126597" y="202124"/>
                </a:lnTo>
                <a:close/>
                <a:moveTo>
                  <a:pt x="51985" y="202124"/>
                </a:moveTo>
                <a:lnTo>
                  <a:pt x="51985" y="253824"/>
                </a:lnTo>
                <a:lnTo>
                  <a:pt x="88943" y="253824"/>
                </a:lnTo>
                <a:lnTo>
                  <a:pt x="88943" y="202124"/>
                </a:lnTo>
                <a:lnTo>
                  <a:pt x="51985" y="202124"/>
                </a:lnTo>
                <a:close/>
                <a:moveTo>
                  <a:pt x="123009" y="194993"/>
                </a:moveTo>
                <a:lnTo>
                  <a:pt x="167503" y="194993"/>
                </a:lnTo>
                <a:cubicBezTo>
                  <a:pt x="169297" y="194993"/>
                  <a:pt x="171091" y="196776"/>
                  <a:pt x="171091" y="198559"/>
                </a:cubicBezTo>
                <a:lnTo>
                  <a:pt x="171091" y="257746"/>
                </a:lnTo>
                <a:cubicBezTo>
                  <a:pt x="171091" y="259529"/>
                  <a:pt x="169297" y="261312"/>
                  <a:pt x="167503" y="261312"/>
                </a:cubicBezTo>
                <a:lnTo>
                  <a:pt x="123009" y="261312"/>
                </a:lnTo>
                <a:cubicBezTo>
                  <a:pt x="120856" y="261312"/>
                  <a:pt x="119062" y="259529"/>
                  <a:pt x="119062" y="257746"/>
                </a:cubicBezTo>
                <a:lnTo>
                  <a:pt x="119062" y="198559"/>
                </a:lnTo>
                <a:cubicBezTo>
                  <a:pt x="119062" y="196776"/>
                  <a:pt x="120856" y="194993"/>
                  <a:pt x="123009" y="194993"/>
                </a:cubicBezTo>
                <a:close/>
                <a:moveTo>
                  <a:pt x="48038" y="194993"/>
                </a:moveTo>
                <a:lnTo>
                  <a:pt x="92890" y="194993"/>
                </a:lnTo>
                <a:cubicBezTo>
                  <a:pt x="95043" y="194993"/>
                  <a:pt x="96478" y="196776"/>
                  <a:pt x="96478" y="198559"/>
                </a:cubicBezTo>
                <a:lnTo>
                  <a:pt x="96478" y="257746"/>
                </a:lnTo>
                <a:cubicBezTo>
                  <a:pt x="96478" y="259529"/>
                  <a:pt x="95043" y="261312"/>
                  <a:pt x="92890" y="261312"/>
                </a:cubicBezTo>
                <a:lnTo>
                  <a:pt x="48038" y="261312"/>
                </a:lnTo>
                <a:cubicBezTo>
                  <a:pt x="46244" y="261312"/>
                  <a:pt x="44450" y="259529"/>
                  <a:pt x="44450" y="257746"/>
                </a:cubicBezTo>
                <a:lnTo>
                  <a:pt x="44450" y="198559"/>
                </a:lnTo>
                <a:cubicBezTo>
                  <a:pt x="44450" y="196776"/>
                  <a:pt x="46244" y="194993"/>
                  <a:pt x="48038" y="194993"/>
                </a:cubicBezTo>
                <a:close/>
                <a:moveTo>
                  <a:pt x="186556" y="142288"/>
                </a:moveTo>
                <a:lnTo>
                  <a:pt x="186556" y="149908"/>
                </a:lnTo>
                <a:lnTo>
                  <a:pt x="194084" y="149908"/>
                </a:lnTo>
                <a:lnTo>
                  <a:pt x="194084" y="142288"/>
                </a:lnTo>
                <a:lnTo>
                  <a:pt x="186556" y="142288"/>
                </a:lnTo>
                <a:close/>
                <a:moveTo>
                  <a:pt x="82020" y="142288"/>
                </a:moveTo>
                <a:lnTo>
                  <a:pt x="82020" y="164785"/>
                </a:lnTo>
                <a:lnTo>
                  <a:pt x="89076" y="164785"/>
                </a:lnTo>
                <a:lnTo>
                  <a:pt x="89076" y="142288"/>
                </a:lnTo>
                <a:lnTo>
                  <a:pt x="82020" y="142288"/>
                </a:lnTo>
                <a:close/>
                <a:moveTo>
                  <a:pt x="112216" y="142216"/>
                </a:moveTo>
                <a:lnTo>
                  <a:pt x="112216" y="149764"/>
                </a:lnTo>
                <a:lnTo>
                  <a:pt x="120029" y="149764"/>
                </a:lnTo>
                <a:lnTo>
                  <a:pt x="120029" y="142216"/>
                </a:lnTo>
                <a:lnTo>
                  <a:pt x="112216" y="142216"/>
                </a:lnTo>
                <a:close/>
                <a:moveTo>
                  <a:pt x="241653" y="134668"/>
                </a:moveTo>
                <a:lnTo>
                  <a:pt x="256470" y="134668"/>
                </a:lnTo>
                <a:cubicBezTo>
                  <a:pt x="258586" y="134668"/>
                  <a:pt x="259997" y="136120"/>
                  <a:pt x="259997" y="138297"/>
                </a:cubicBezTo>
                <a:cubicBezTo>
                  <a:pt x="259997" y="140474"/>
                  <a:pt x="258586" y="142288"/>
                  <a:pt x="256470" y="142288"/>
                </a:cubicBezTo>
                <a:lnTo>
                  <a:pt x="245181" y="142288"/>
                </a:lnTo>
                <a:lnTo>
                  <a:pt x="245181" y="149908"/>
                </a:lnTo>
                <a:lnTo>
                  <a:pt x="256470" y="149908"/>
                </a:lnTo>
                <a:cubicBezTo>
                  <a:pt x="258586" y="149908"/>
                  <a:pt x="259997" y="151360"/>
                  <a:pt x="259997" y="153537"/>
                </a:cubicBezTo>
                <a:cubicBezTo>
                  <a:pt x="259997" y="155351"/>
                  <a:pt x="258586" y="157165"/>
                  <a:pt x="256470" y="157165"/>
                </a:cubicBezTo>
                <a:lnTo>
                  <a:pt x="245181" y="157165"/>
                </a:lnTo>
                <a:lnTo>
                  <a:pt x="245181" y="164785"/>
                </a:lnTo>
                <a:lnTo>
                  <a:pt x="256470" y="164785"/>
                </a:lnTo>
                <a:cubicBezTo>
                  <a:pt x="258586" y="164785"/>
                  <a:pt x="259997" y="166600"/>
                  <a:pt x="259997" y="168414"/>
                </a:cubicBezTo>
                <a:cubicBezTo>
                  <a:pt x="259997" y="170591"/>
                  <a:pt x="258586" y="172405"/>
                  <a:pt x="256470" y="172405"/>
                </a:cubicBezTo>
                <a:lnTo>
                  <a:pt x="241653" y="172405"/>
                </a:lnTo>
                <a:cubicBezTo>
                  <a:pt x="239889" y="172405"/>
                  <a:pt x="238125" y="170591"/>
                  <a:pt x="238125" y="168414"/>
                </a:cubicBezTo>
                <a:lnTo>
                  <a:pt x="238125" y="138297"/>
                </a:lnTo>
                <a:cubicBezTo>
                  <a:pt x="238125" y="136120"/>
                  <a:pt x="239889" y="134668"/>
                  <a:pt x="241653" y="134668"/>
                </a:cubicBezTo>
                <a:close/>
                <a:moveTo>
                  <a:pt x="213078" y="134668"/>
                </a:moveTo>
                <a:cubicBezTo>
                  <a:pt x="215195" y="134668"/>
                  <a:pt x="216958" y="136120"/>
                  <a:pt x="216958" y="138297"/>
                </a:cubicBezTo>
                <a:lnTo>
                  <a:pt x="216958" y="164785"/>
                </a:lnTo>
                <a:lnTo>
                  <a:pt x="227895" y="164785"/>
                </a:lnTo>
                <a:cubicBezTo>
                  <a:pt x="230011" y="164785"/>
                  <a:pt x="231422" y="166600"/>
                  <a:pt x="231422" y="168414"/>
                </a:cubicBezTo>
                <a:cubicBezTo>
                  <a:pt x="231422" y="170591"/>
                  <a:pt x="230011" y="172405"/>
                  <a:pt x="227895" y="172405"/>
                </a:cubicBezTo>
                <a:lnTo>
                  <a:pt x="213078" y="172405"/>
                </a:lnTo>
                <a:cubicBezTo>
                  <a:pt x="211314" y="172405"/>
                  <a:pt x="209550" y="170591"/>
                  <a:pt x="209550" y="168414"/>
                </a:cubicBezTo>
                <a:lnTo>
                  <a:pt x="209550" y="138297"/>
                </a:lnTo>
                <a:cubicBezTo>
                  <a:pt x="209550" y="136120"/>
                  <a:pt x="211314" y="134668"/>
                  <a:pt x="213078" y="134668"/>
                </a:cubicBezTo>
                <a:close/>
                <a:moveTo>
                  <a:pt x="182972" y="134668"/>
                </a:moveTo>
                <a:lnTo>
                  <a:pt x="197669" y="134668"/>
                </a:lnTo>
                <a:cubicBezTo>
                  <a:pt x="199461" y="134668"/>
                  <a:pt x="201254" y="136120"/>
                  <a:pt x="201254" y="138297"/>
                </a:cubicBezTo>
                <a:lnTo>
                  <a:pt x="201254" y="168414"/>
                </a:lnTo>
                <a:cubicBezTo>
                  <a:pt x="201254" y="170591"/>
                  <a:pt x="199461" y="172405"/>
                  <a:pt x="197669" y="172405"/>
                </a:cubicBezTo>
                <a:cubicBezTo>
                  <a:pt x="195518" y="172405"/>
                  <a:pt x="194084" y="170591"/>
                  <a:pt x="194084" y="168414"/>
                </a:cubicBezTo>
                <a:lnTo>
                  <a:pt x="194084" y="157165"/>
                </a:lnTo>
                <a:lnTo>
                  <a:pt x="186556" y="157165"/>
                </a:lnTo>
                <a:lnTo>
                  <a:pt x="186556" y="168414"/>
                </a:lnTo>
                <a:cubicBezTo>
                  <a:pt x="186556" y="170591"/>
                  <a:pt x="184764" y="172405"/>
                  <a:pt x="182972" y="172405"/>
                </a:cubicBezTo>
                <a:cubicBezTo>
                  <a:pt x="180463" y="172405"/>
                  <a:pt x="179387" y="170591"/>
                  <a:pt x="179387" y="168414"/>
                </a:cubicBezTo>
                <a:lnTo>
                  <a:pt x="179387" y="138297"/>
                </a:lnTo>
                <a:cubicBezTo>
                  <a:pt x="179387" y="136120"/>
                  <a:pt x="180463" y="134668"/>
                  <a:pt x="182972" y="134668"/>
                </a:cubicBezTo>
                <a:close/>
                <a:moveTo>
                  <a:pt x="153106" y="134668"/>
                </a:moveTo>
                <a:lnTo>
                  <a:pt x="167570" y="134668"/>
                </a:lnTo>
                <a:cubicBezTo>
                  <a:pt x="169333" y="134668"/>
                  <a:pt x="171097" y="136120"/>
                  <a:pt x="171097" y="138297"/>
                </a:cubicBezTo>
                <a:cubicBezTo>
                  <a:pt x="171097" y="140474"/>
                  <a:pt x="169333" y="142288"/>
                  <a:pt x="167570" y="142288"/>
                </a:cubicBezTo>
                <a:lnTo>
                  <a:pt x="156633" y="142288"/>
                </a:lnTo>
                <a:lnTo>
                  <a:pt x="156633" y="149908"/>
                </a:lnTo>
                <a:lnTo>
                  <a:pt x="167570" y="149908"/>
                </a:lnTo>
                <a:cubicBezTo>
                  <a:pt x="169333" y="149908"/>
                  <a:pt x="171097" y="151360"/>
                  <a:pt x="171097" y="153537"/>
                </a:cubicBezTo>
                <a:lnTo>
                  <a:pt x="171097" y="168414"/>
                </a:lnTo>
                <a:cubicBezTo>
                  <a:pt x="171097" y="170591"/>
                  <a:pt x="169333" y="172405"/>
                  <a:pt x="167570" y="172405"/>
                </a:cubicBezTo>
                <a:lnTo>
                  <a:pt x="153106" y="172405"/>
                </a:lnTo>
                <a:cubicBezTo>
                  <a:pt x="150989" y="172405"/>
                  <a:pt x="149225" y="170591"/>
                  <a:pt x="149225" y="168414"/>
                </a:cubicBezTo>
                <a:cubicBezTo>
                  <a:pt x="149225" y="166600"/>
                  <a:pt x="150989" y="164785"/>
                  <a:pt x="153106" y="164785"/>
                </a:cubicBezTo>
                <a:lnTo>
                  <a:pt x="164042" y="164785"/>
                </a:lnTo>
                <a:lnTo>
                  <a:pt x="164042" y="157165"/>
                </a:lnTo>
                <a:lnTo>
                  <a:pt x="153106" y="157165"/>
                </a:lnTo>
                <a:cubicBezTo>
                  <a:pt x="150989" y="157165"/>
                  <a:pt x="149225" y="155351"/>
                  <a:pt x="149225" y="153537"/>
                </a:cubicBezTo>
                <a:lnTo>
                  <a:pt x="149225" y="138297"/>
                </a:lnTo>
                <a:cubicBezTo>
                  <a:pt x="149225" y="136120"/>
                  <a:pt x="150989" y="134668"/>
                  <a:pt x="153106" y="134668"/>
                </a:cubicBezTo>
                <a:close/>
                <a:moveTo>
                  <a:pt x="108495" y="134668"/>
                </a:moveTo>
                <a:lnTo>
                  <a:pt x="124122" y="134668"/>
                </a:lnTo>
                <a:cubicBezTo>
                  <a:pt x="126354" y="134668"/>
                  <a:pt x="127843" y="136106"/>
                  <a:pt x="127843" y="138263"/>
                </a:cubicBezTo>
                <a:lnTo>
                  <a:pt x="127843" y="153359"/>
                </a:lnTo>
                <a:cubicBezTo>
                  <a:pt x="127843" y="155515"/>
                  <a:pt x="126354" y="156953"/>
                  <a:pt x="124122" y="156953"/>
                </a:cubicBezTo>
                <a:lnTo>
                  <a:pt x="117797" y="156953"/>
                </a:lnTo>
                <a:lnTo>
                  <a:pt x="126727" y="165580"/>
                </a:lnTo>
                <a:cubicBezTo>
                  <a:pt x="128215" y="167017"/>
                  <a:pt x="128215" y="169533"/>
                  <a:pt x="126727" y="170971"/>
                </a:cubicBezTo>
                <a:cubicBezTo>
                  <a:pt x="125238" y="172409"/>
                  <a:pt x="123006" y="172409"/>
                  <a:pt x="121518" y="170971"/>
                </a:cubicBezTo>
                <a:lnTo>
                  <a:pt x="112216" y="162345"/>
                </a:lnTo>
                <a:lnTo>
                  <a:pt x="112216" y="168096"/>
                </a:lnTo>
                <a:cubicBezTo>
                  <a:pt x="112216" y="170252"/>
                  <a:pt x="110728" y="172049"/>
                  <a:pt x="108495" y="172049"/>
                </a:cubicBezTo>
                <a:cubicBezTo>
                  <a:pt x="106635" y="172049"/>
                  <a:pt x="104775" y="170252"/>
                  <a:pt x="104775" y="168096"/>
                </a:cubicBezTo>
                <a:lnTo>
                  <a:pt x="104775" y="138263"/>
                </a:lnTo>
                <a:cubicBezTo>
                  <a:pt x="104775" y="136106"/>
                  <a:pt x="106635" y="134668"/>
                  <a:pt x="108495" y="134668"/>
                </a:cubicBezTo>
                <a:close/>
                <a:moveTo>
                  <a:pt x="78140" y="134668"/>
                </a:moveTo>
                <a:lnTo>
                  <a:pt x="92956" y="134668"/>
                </a:lnTo>
                <a:cubicBezTo>
                  <a:pt x="95073" y="134668"/>
                  <a:pt x="96484" y="136120"/>
                  <a:pt x="96484" y="138297"/>
                </a:cubicBezTo>
                <a:lnTo>
                  <a:pt x="96484" y="168414"/>
                </a:lnTo>
                <a:cubicBezTo>
                  <a:pt x="96484" y="170591"/>
                  <a:pt x="95073" y="172405"/>
                  <a:pt x="92956" y="172405"/>
                </a:cubicBezTo>
                <a:lnTo>
                  <a:pt x="78140" y="172405"/>
                </a:lnTo>
                <a:cubicBezTo>
                  <a:pt x="76376" y="172405"/>
                  <a:pt x="74612" y="170591"/>
                  <a:pt x="74612" y="168414"/>
                </a:cubicBezTo>
                <a:lnTo>
                  <a:pt x="74612" y="138297"/>
                </a:lnTo>
                <a:cubicBezTo>
                  <a:pt x="74612" y="136120"/>
                  <a:pt x="76376" y="134668"/>
                  <a:pt x="78140" y="134668"/>
                </a:cubicBezTo>
                <a:close/>
                <a:moveTo>
                  <a:pt x="47978" y="134668"/>
                </a:moveTo>
                <a:lnTo>
                  <a:pt x="62794" y="134668"/>
                </a:lnTo>
                <a:cubicBezTo>
                  <a:pt x="64911" y="134668"/>
                  <a:pt x="66322" y="136120"/>
                  <a:pt x="66322" y="138297"/>
                </a:cubicBezTo>
                <a:cubicBezTo>
                  <a:pt x="66322" y="140474"/>
                  <a:pt x="64911" y="142288"/>
                  <a:pt x="62794" y="142288"/>
                </a:cubicBezTo>
                <a:lnTo>
                  <a:pt x="51858" y="142288"/>
                </a:lnTo>
                <a:lnTo>
                  <a:pt x="51858" y="149908"/>
                </a:lnTo>
                <a:lnTo>
                  <a:pt x="62794" y="149908"/>
                </a:lnTo>
                <a:cubicBezTo>
                  <a:pt x="64911" y="149908"/>
                  <a:pt x="66322" y="151360"/>
                  <a:pt x="66322" y="153537"/>
                </a:cubicBezTo>
                <a:cubicBezTo>
                  <a:pt x="66322" y="155351"/>
                  <a:pt x="64911" y="157165"/>
                  <a:pt x="62794" y="157165"/>
                </a:cubicBezTo>
                <a:lnTo>
                  <a:pt x="51858" y="157165"/>
                </a:lnTo>
                <a:lnTo>
                  <a:pt x="51858" y="168414"/>
                </a:lnTo>
                <a:cubicBezTo>
                  <a:pt x="51858" y="170591"/>
                  <a:pt x="50094" y="172405"/>
                  <a:pt x="47978" y="172405"/>
                </a:cubicBezTo>
                <a:cubicBezTo>
                  <a:pt x="46214" y="172405"/>
                  <a:pt x="44450" y="170591"/>
                  <a:pt x="44450" y="168414"/>
                </a:cubicBezTo>
                <a:lnTo>
                  <a:pt x="44450" y="138297"/>
                </a:lnTo>
                <a:cubicBezTo>
                  <a:pt x="44450" y="136120"/>
                  <a:pt x="46214" y="134668"/>
                  <a:pt x="47978" y="134668"/>
                </a:cubicBezTo>
                <a:close/>
                <a:moveTo>
                  <a:pt x="153015" y="67232"/>
                </a:moveTo>
                <a:cubicBezTo>
                  <a:pt x="142681" y="67232"/>
                  <a:pt x="134484" y="75843"/>
                  <a:pt x="134484" y="85890"/>
                </a:cubicBezTo>
                <a:cubicBezTo>
                  <a:pt x="134484" y="96296"/>
                  <a:pt x="142681" y="104549"/>
                  <a:pt x="153015" y="104549"/>
                </a:cubicBezTo>
                <a:cubicBezTo>
                  <a:pt x="162994" y="104549"/>
                  <a:pt x="171191" y="96296"/>
                  <a:pt x="171191" y="85890"/>
                </a:cubicBezTo>
                <a:cubicBezTo>
                  <a:pt x="171191" y="75843"/>
                  <a:pt x="162994" y="67232"/>
                  <a:pt x="153015" y="67232"/>
                </a:cubicBezTo>
                <a:close/>
                <a:moveTo>
                  <a:pt x="153015" y="60055"/>
                </a:moveTo>
                <a:cubicBezTo>
                  <a:pt x="166914" y="60055"/>
                  <a:pt x="179031" y="71538"/>
                  <a:pt x="179031" y="85890"/>
                </a:cubicBezTo>
                <a:cubicBezTo>
                  <a:pt x="179031" y="100243"/>
                  <a:pt x="166914" y="112084"/>
                  <a:pt x="153015" y="112084"/>
                </a:cubicBezTo>
                <a:cubicBezTo>
                  <a:pt x="138760" y="112084"/>
                  <a:pt x="127000" y="100243"/>
                  <a:pt x="127000" y="85890"/>
                </a:cubicBezTo>
                <a:cubicBezTo>
                  <a:pt x="127000" y="71538"/>
                  <a:pt x="138760" y="60055"/>
                  <a:pt x="153015" y="60055"/>
                </a:cubicBezTo>
                <a:close/>
                <a:moveTo>
                  <a:pt x="153194" y="27779"/>
                </a:moveTo>
                <a:lnTo>
                  <a:pt x="22348" y="132067"/>
                </a:lnTo>
                <a:lnTo>
                  <a:pt x="22348" y="283103"/>
                </a:lnTo>
                <a:lnTo>
                  <a:pt x="194286" y="283103"/>
                </a:lnTo>
                <a:lnTo>
                  <a:pt x="194286" y="212620"/>
                </a:lnTo>
                <a:cubicBezTo>
                  <a:pt x="194286" y="210462"/>
                  <a:pt x="195727" y="208664"/>
                  <a:pt x="197890" y="208664"/>
                </a:cubicBezTo>
                <a:lnTo>
                  <a:pt x="257726" y="208664"/>
                </a:lnTo>
                <a:cubicBezTo>
                  <a:pt x="259888" y="208664"/>
                  <a:pt x="261330" y="210462"/>
                  <a:pt x="261330" y="212620"/>
                </a:cubicBezTo>
                <a:lnTo>
                  <a:pt x="261330" y="283103"/>
                </a:lnTo>
                <a:lnTo>
                  <a:pt x="283678" y="283103"/>
                </a:lnTo>
                <a:lnTo>
                  <a:pt x="283678" y="132067"/>
                </a:lnTo>
                <a:lnTo>
                  <a:pt x="153194" y="27779"/>
                </a:lnTo>
                <a:close/>
                <a:moveTo>
                  <a:pt x="153194" y="8720"/>
                </a:moveTo>
                <a:lnTo>
                  <a:pt x="7569" y="124875"/>
                </a:lnTo>
                <a:lnTo>
                  <a:pt x="7569" y="149328"/>
                </a:lnTo>
                <a:lnTo>
                  <a:pt x="15139" y="149328"/>
                </a:lnTo>
                <a:lnTo>
                  <a:pt x="15139" y="130269"/>
                </a:lnTo>
                <a:cubicBezTo>
                  <a:pt x="15139" y="129190"/>
                  <a:pt x="15499" y="128111"/>
                  <a:pt x="16220" y="127392"/>
                </a:cubicBezTo>
                <a:lnTo>
                  <a:pt x="150670" y="19868"/>
                </a:lnTo>
                <a:cubicBezTo>
                  <a:pt x="152112" y="19149"/>
                  <a:pt x="154275" y="19149"/>
                  <a:pt x="155356" y="19868"/>
                </a:cubicBezTo>
                <a:lnTo>
                  <a:pt x="289806" y="127392"/>
                </a:lnTo>
                <a:cubicBezTo>
                  <a:pt x="290527" y="128111"/>
                  <a:pt x="291248" y="129190"/>
                  <a:pt x="291248" y="130269"/>
                </a:cubicBezTo>
                <a:lnTo>
                  <a:pt x="291248" y="149328"/>
                </a:lnTo>
                <a:lnTo>
                  <a:pt x="298818" y="149328"/>
                </a:lnTo>
                <a:lnTo>
                  <a:pt x="298818" y="124875"/>
                </a:lnTo>
                <a:lnTo>
                  <a:pt x="153194" y="8720"/>
                </a:lnTo>
                <a:close/>
                <a:moveTo>
                  <a:pt x="150670" y="809"/>
                </a:moveTo>
                <a:cubicBezTo>
                  <a:pt x="152112" y="-270"/>
                  <a:pt x="154275" y="-270"/>
                  <a:pt x="155356" y="809"/>
                </a:cubicBezTo>
                <a:lnTo>
                  <a:pt x="304945" y="120200"/>
                </a:lnTo>
                <a:cubicBezTo>
                  <a:pt x="305666" y="120919"/>
                  <a:pt x="306027" y="121998"/>
                  <a:pt x="306027" y="123077"/>
                </a:cubicBezTo>
                <a:lnTo>
                  <a:pt x="306027" y="152924"/>
                </a:lnTo>
                <a:cubicBezTo>
                  <a:pt x="306027" y="154722"/>
                  <a:pt x="304224" y="156520"/>
                  <a:pt x="302422" y="156520"/>
                </a:cubicBezTo>
                <a:lnTo>
                  <a:pt x="291248" y="156520"/>
                </a:lnTo>
                <a:lnTo>
                  <a:pt x="291248" y="283103"/>
                </a:lnTo>
                <a:lnTo>
                  <a:pt x="302422" y="283103"/>
                </a:lnTo>
                <a:cubicBezTo>
                  <a:pt x="304224" y="283103"/>
                  <a:pt x="306027" y="284901"/>
                  <a:pt x="306027" y="287059"/>
                </a:cubicBezTo>
                <a:lnTo>
                  <a:pt x="306027" y="301803"/>
                </a:lnTo>
                <a:cubicBezTo>
                  <a:pt x="306027" y="303961"/>
                  <a:pt x="304224" y="305759"/>
                  <a:pt x="302422" y="305759"/>
                </a:cubicBezTo>
                <a:lnTo>
                  <a:pt x="3965" y="305759"/>
                </a:lnTo>
                <a:cubicBezTo>
                  <a:pt x="1802" y="305759"/>
                  <a:pt x="0" y="303961"/>
                  <a:pt x="0" y="301803"/>
                </a:cubicBezTo>
                <a:lnTo>
                  <a:pt x="0" y="287059"/>
                </a:lnTo>
                <a:cubicBezTo>
                  <a:pt x="0" y="284901"/>
                  <a:pt x="1802" y="283103"/>
                  <a:pt x="3965" y="283103"/>
                </a:cubicBezTo>
                <a:lnTo>
                  <a:pt x="15139" y="283103"/>
                </a:lnTo>
                <a:lnTo>
                  <a:pt x="15139" y="156520"/>
                </a:lnTo>
                <a:lnTo>
                  <a:pt x="3965" y="156520"/>
                </a:lnTo>
                <a:cubicBezTo>
                  <a:pt x="1802" y="156520"/>
                  <a:pt x="0" y="154722"/>
                  <a:pt x="0" y="152924"/>
                </a:cubicBezTo>
                <a:lnTo>
                  <a:pt x="0" y="123077"/>
                </a:lnTo>
                <a:cubicBezTo>
                  <a:pt x="0" y="121998"/>
                  <a:pt x="360" y="120919"/>
                  <a:pt x="1442" y="120200"/>
                </a:cubicBezTo>
                <a:lnTo>
                  <a:pt x="150670" y="80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Work Sa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5879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CA1A5E1-435C-C847-94EF-AB7A810ACCDA}"/>
              </a:ext>
            </a:extLst>
          </p:cNvPr>
          <p:cNvSpPr txBox="1"/>
          <p:nvPr/>
        </p:nvSpPr>
        <p:spPr>
          <a:xfrm>
            <a:off x="17008887" y="584503"/>
            <a:ext cx="5971508" cy="120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/>
            <a:r>
              <a:rPr lang="en-US" sz="7200" b="1" dirty="0">
                <a:solidFill>
                  <a:schemeClr val="tx2"/>
                </a:solidFill>
                <a:latin typeface="Merriweather Black" pitchFamily="2" charset="77"/>
                <a:cs typeface="Poppins" pitchFamily="2" charset="77"/>
              </a:rPr>
              <a:t>Our Services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86525A-1F5A-124A-A1AD-55A4D623F436}"/>
              </a:ext>
            </a:extLst>
          </p:cNvPr>
          <p:cNvSpPr txBox="1"/>
          <p:nvPr/>
        </p:nvSpPr>
        <p:spPr>
          <a:xfrm>
            <a:off x="18916461" y="1743634"/>
            <a:ext cx="4063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spc="300" dirty="0">
                <a:solidFill>
                  <a:schemeClr val="tx1">
                    <a:lumMod val="60000"/>
                    <a:lumOff val="40000"/>
                  </a:schemeClr>
                </a:solidFill>
                <a:latin typeface="Work Sans Light" pitchFamily="2" charset="77"/>
                <a:cs typeface="Poppins Light" pitchFamily="2" charset="77"/>
              </a:rPr>
              <a:t>YOUR SUBTITLE HERE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0B09174-832B-784F-BC46-A638E7411BA8}"/>
              </a:ext>
            </a:extLst>
          </p:cNvPr>
          <p:cNvSpPr txBox="1">
            <a:spLocks/>
          </p:cNvSpPr>
          <p:nvPr/>
        </p:nvSpPr>
        <p:spPr>
          <a:xfrm>
            <a:off x="15439292" y="3364430"/>
            <a:ext cx="7539452" cy="231294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 consumers will associate these values with their company or brand.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D8E437-64B9-CA4E-971E-4C4B7CD6B8C3}"/>
              </a:ext>
            </a:extLst>
          </p:cNvPr>
          <p:cNvSpPr txBox="1"/>
          <p:nvPr/>
        </p:nvSpPr>
        <p:spPr>
          <a:xfrm>
            <a:off x="17464464" y="6836502"/>
            <a:ext cx="278634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erriweather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E0B86427-ABFA-D94D-96CC-5893C60903BC}"/>
              </a:ext>
            </a:extLst>
          </p:cNvPr>
          <p:cNvSpPr txBox="1">
            <a:spLocks/>
          </p:cNvSpPr>
          <p:nvPr/>
        </p:nvSpPr>
        <p:spPr>
          <a:xfrm>
            <a:off x="17464464" y="7456688"/>
            <a:ext cx="5510349" cy="96641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936946-6D38-344D-850A-DE8AEAEE3507}"/>
              </a:ext>
            </a:extLst>
          </p:cNvPr>
          <p:cNvSpPr txBox="1"/>
          <p:nvPr/>
        </p:nvSpPr>
        <p:spPr>
          <a:xfrm>
            <a:off x="17464464" y="10057501"/>
            <a:ext cx="284725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erriweather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9995C4B-C18B-8A40-8864-1F59AB31FD16}"/>
              </a:ext>
            </a:extLst>
          </p:cNvPr>
          <p:cNvSpPr txBox="1">
            <a:spLocks/>
          </p:cNvSpPr>
          <p:nvPr/>
        </p:nvSpPr>
        <p:spPr>
          <a:xfrm>
            <a:off x="17464464" y="10677687"/>
            <a:ext cx="5510349" cy="96641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go.</a:t>
            </a:r>
          </a:p>
        </p:txBody>
      </p:sp>
      <p:sp>
        <p:nvSpPr>
          <p:cNvPr id="26" name="Shape 64424">
            <a:extLst>
              <a:ext uri="{FF2B5EF4-FFF2-40B4-BE49-F238E27FC236}">
                <a16:creationId xmlns:a16="http://schemas.microsoft.com/office/drawing/2014/main" id="{D096BC03-3865-4344-9563-C2F69A8CEDE3}"/>
              </a:ext>
            </a:extLst>
          </p:cNvPr>
          <p:cNvSpPr/>
          <p:nvPr/>
        </p:nvSpPr>
        <p:spPr>
          <a:xfrm>
            <a:off x="15557280" y="6887928"/>
            <a:ext cx="1428750" cy="1428752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Work Sans Light" pitchFamily="2" charset="77"/>
            </a:endParaRPr>
          </a:p>
        </p:txBody>
      </p:sp>
      <p:sp>
        <p:nvSpPr>
          <p:cNvPr id="27" name="Shape 64424">
            <a:extLst>
              <a:ext uri="{FF2B5EF4-FFF2-40B4-BE49-F238E27FC236}">
                <a16:creationId xmlns:a16="http://schemas.microsoft.com/office/drawing/2014/main" id="{8C71711E-76AD-E445-906F-D38EB2F21109}"/>
              </a:ext>
            </a:extLst>
          </p:cNvPr>
          <p:cNvSpPr/>
          <p:nvPr/>
        </p:nvSpPr>
        <p:spPr>
          <a:xfrm>
            <a:off x="15557280" y="10112753"/>
            <a:ext cx="1428750" cy="1428752"/>
          </a:xfrm>
          <a:prstGeom prst="ellipse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Work Sans Light" pitchFamily="2" charset="77"/>
            </a:endParaRPr>
          </a:p>
        </p:txBody>
      </p:sp>
      <p:sp>
        <p:nvSpPr>
          <p:cNvPr id="28" name="Freeform 631">
            <a:extLst>
              <a:ext uri="{FF2B5EF4-FFF2-40B4-BE49-F238E27FC236}">
                <a16:creationId xmlns:a16="http://schemas.microsoft.com/office/drawing/2014/main" id="{B2B3FD27-654B-9B49-B123-FF549E5CC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5301" y="10462735"/>
            <a:ext cx="732708" cy="728788"/>
          </a:xfrm>
          <a:custGeom>
            <a:avLst/>
            <a:gdLst>
              <a:gd name="T0" fmla="*/ 331935 w 307043"/>
              <a:gd name="T1" fmla="*/ 382021 h 306026"/>
              <a:gd name="T2" fmla="*/ 491479 w 307043"/>
              <a:gd name="T3" fmla="*/ 486907 h 306026"/>
              <a:gd name="T4" fmla="*/ 411708 w 307043"/>
              <a:gd name="T5" fmla="*/ 302837 h 306026"/>
              <a:gd name="T6" fmla="*/ 417305 w 307043"/>
              <a:gd name="T7" fmla="*/ 287556 h 306026"/>
              <a:gd name="T8" fmla="*/ 532766 w 307043"/>
              <a:gd name="T9" fmla="*/ 412585 h 306026"/>
              <a:gd name="T10" fmla="*/ 505476 w 307043"/>
              <a:gd name="T11" fmla="*/ 396608 h 306026"/>
              <a:gd name="T12" fmla="*/ 498479 w 307043"/>
              <a:gd name="T13" fmla="*/ 501493 h 306026"/>
              <a:gd name="T14" fmla="*/ 317940 w 307043"/>
              <a:gd name="T15" fmla="*/ 493853 h 306026"/>
              <a:gd name="T16" fmla="*/ 300445 w 307043"/>
              <a:gd name="T17" fmla="*/ 412585 h 306026"/>
              <a:gd name="T18" fmla="*/ 290648 w 307043"/>
              <a:gd name="T19" fmla="*/ 402859 h 306026"/>
              <a:gd name="T20" fmla="*/ 412896 w 307043"/>
              <a:gd name="T21" fmla="*/ 229658 h 306026"/>
              <a:gd name="T22" fmla="*/ 560434 w 307043"/>
              <a:gd name="T23" fmla="*/ 513709 h 306026"/>
              <a:gd name="T24" fmla="*/ 592449 w 307043"/>
              <a:gd name="T25" fmla="*/ 586116 h 306026"/>
              <a:gd name="T26" fmla="*/ 497801 w 307043"/>
              <a:gd name="T27" fmla="*/ 568710 h 306026"/>
              <a:gd name="T28" fmla="*/ 232645 w 307043"/>
              <a:gd name="T29" fmla="*/ 409975 h 306026"/>
              <a:gd name="T30" fmla="*/ 245867 w 307043"/>
              <a:gd name="T31" fmla="*/ 364025 h 306026"/>
              <a:gd name="T32" fmla="*/ 246565 w 307043"/>
              <a:gd name="T33" fmla="*/ 409975 h 306026"/>
              <a:gd name="T34" fmla="*/ 494321 w 307043"/>
              <a:gd name="T35" fmla="*/ 554090 h 306026"/>
              <a:gd name="T36" fmla="*/ 569483 w 307043"/>
              <a:gd name="T37" fmla="*/ 574977 h 306026"/>
              <a:gd name="T38" fmla="*/ 547212 w 307043"/>
              <a:gd name="T39" fmla="*/ 507444 h 306026"/>
              <a:gd name="T40" fmla="*/ 412896 w 307043"/>
              <a:gd name="T41" fmla="*/ 244277 h 306026"/>
              <a:gd name="T42" fmla="*/ 366964 w 307043"/>
              <a:gd name="T43" fmla="*/ 242886 h 306026"/>
              <a:gd name="T44" fmla="*/ 412896 w 307043"/>
              <a:gd name="T45" fmla="*/ 229658 h 306026"/>
              <a:gd name="T46" fmla="*/ 102492 w 307043"/>
              <a:gd name="T47" fmla="*/ 152361 h 306026"/>
              <a:gd name="T48" fmla="*/ 261591 w 307043"/>
              <a:gd name="T49" fmla="*/ 257247 h 306026"/>
              <a:gd name="T50" fmla="*/ 182042 w 307043"/>
              <a:gd name="T51" fmla="*/ 73178 h 306026"/>
              <a:gd name="T52" fmla="*/ 186925 w 307043"/>
              <a:gd name="T53" fmla="*/ 58590 h 306026"/>
              <a:gd name="T54" fmla="*/ 302064 w 307043"/>
              <a:gd name="T55" fmla="*/ 183619 h 306026"/>
              <a:gd name="T56" fmla="*/ 275547 w 307043"/>
              <a:gd name="T57" fmla="*/ 166948 h 306026"/>
              <a:gd name="T58" fmla="*/ 268569 w 307043"/>
              <a:gd name="T59" fmla="*/ 271833 h 306026"/>
              <a:gd name="T60" fmla="*/ 87837 w 307043"/>
              <a:gd name="T61" fmla="*/ 264887 h 306026"/>
              <a:gd name="T62" fmla="*/ 71091 w 307043"/>
              <a:gd name="T63" fmla="*/ 183619 h 306026"/>
              <a:gd name="T64" fmla="*/ 60625 w 307043"/>
              <a:gd name="T65" fmla="*/ 173199 h 306026"/>
              <a:gd name="T66" fmla="*/ 180508 w 307043"/>
              <a:gd name="T67" fmla="*/ 14619 h 306026"/>
              <a:gd name="T68" fmla="*/ 46191 w 307043"/>
              <a:gd name="T69" fmla="*/ 278482 h 306026"/>
              <a:gd name="T70" fmla="*/ 23921 w 307043"/>
              <a:gd name="T71" fmla="*/ 345318 h 306026"/>
              <a:gd name="T72" fmla="*/ 98387 w 307043"/>
              <a:gd name="T73" fmla="*/ 325129 h 306026"/>
              <a:gd name="T74" fmla="*/ 346144 w 307043"/>
              <a:gd name="T75" fmla="*/ 180317 h 306026"/>
              <a:gd name="T76" fmla="*/ 180508 w 307043"/>
              <a:gd name="T77" fmla="*/ 0 h 306026"/>
              <a:gd name="T78" fmla="*/ 180508 w 307043"/>
              <a:gd name="T79" fmla="*/ 360634 h 306026"/>
              <a:gd name="T80" fmla="*/ 7218 w 307043"/>
              <a:gd name="T81" fmla="*/ 360634 h 306026"/>
              <a:gd name="T82" fmla="*/ 2347 w 307043"/>
              <a:gd name="T83" fmla="*/ 348798 h 306026"/>
              <a:gd name="T84" fmla="*/ 259 w 307043"/>
              <a:gd name="T85" fmla="*/ 180317 h 30602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07043" h="306026">
                <a:moveTo>
                  <a:pt x="213112" y="157000"/>
                </a:moveTo>
                <a:lnTo>
                  <a:pt x="171819" y="198052"/>
                </a:lnTo>
                <a:lnTo>
                  <a:pt x="171819" y="252428"/>
                </a:lnTo>
                <a:lnTo>
                  <a:pt x="254404" y="252428"/>
                </a:lnTo>
                <a:lnTo>
                  <a:pt x="254404" y="198052"/>
                </a:lnTo>
                <a:lnTo>
                  <a:pt x="213112" y="157000"/>
                </a:lnTo>
                <a:close/>
                <a:moveTo>
                  <a:pt x="210576" y="149078"/>
                </a:moveTo>
                <a:cubicBezTo>
                  <a:pt x="212025" y="147637"/>
                  <a:pt x="214198" y="147637"/>
                  <a:pt x="216009" y="149078"/>
                </a:cubicBezTo>
                <a:lnTo>
                  <a:pt x="275775" y="208855"/>
                </a:lnTo>
                <a:cubicBezTo>
                  <a:pt x="277224" y="209935"/>
                  <a:pt x="277224" y="212456"/>
                  <a:pt x="275775" y="213897"/>
                </a:cubicBezTo>
                <a:cubicBezTo>
                  <a:pt x="274326" y="215337"/>
                  <a:pt x="272153" y="215337"/>
                  <a:pt x="270704" y="213897"/>
                </a:cubicBezTo>
                <a:lnTo>
                  <a:pt x="261649" y="205614"/>
                </a:lnTo>
                <a:lnTo>
                  <a:pt x="261649" y="256029"/>
                </a:lnTo>
                <a:cubicBezTo>
                  <a:pt x="261649" y="258189"/>
                  <a:pt x="260200" y="259990"/>
                  <a:pt x="258027" y="259990"/>
                </a:cubicBezTo>
                <a:lnTo>
                  <a:pt x="167835" y="259990"/>
                </a:lnTo>
                <a:cubicBezTo>
                  <a:pt x="166023" y="259990"/>
                  <a:pt x="164575" y="258189"/>
                  <a:pt x="164575" y="256029"/>
                </a:cubicBezTo>
                <a:lnTo>
                  <a:pt x="164575" y="205614"/>
                </a:lnTo>
                <a:lnTo>
                  <a:pt x="155519" y="213897"/>
                </a:lnTo>
                <a:cubicBezTo>
                  <a:pt x="154433" y="215337"/>
                  <a:pt x="151897" y="215337"/>
                  <a:pt x="150448" y="213897"/>
                </a:cubicBezTo>
                <a:cubicBezTo>
                  <a:pt x="148999" y="212456"/>
                  <a:pt x="148999" y="209935"/>
                  <a:pt x="150448" y="208855"/>
                </a:cubicBezTo>
                <a:lnTo>
                  <a:pt x="210576" y="149078"/>
                </a:lnTo>
                <a:close/>
                <a:moveTo>
                  <a:pt x="213727" y="119062"/>
                </a:moveTo>
                <a:cubicBezTo>
                  <a:pt x="265241" y="119062"/>
                  <a:pt x="307029" y="160931"/>
                  <a:pt x="307029" y="212544"/>
                </a:cubicBezTo>
                <a:cubicBezTo>
                  <a:pt x="307029" y="232035"/>
                  <a:pt x="301265" y="250442"/>
                  <a:pt x="290097" y="266323"/>
                </a:cubicBezTo>
                <a:cubicBezTo>
                  <a:pt x="291178" y="274625"/>
                  <a:pt x="295501" y="288701"/>
                  <a:pt x="305948" y="299529"/>
                </a:cubicBezTo>
                <a:cubicBezTo>
                  <a:pt x="307029" y="300973"/>
                  <a:pt x="307389" y="302056"/>
                  <a:pt x="306669" y="303861"/>
                </a:cubicBezTo>
                <a:cubicBezTo>
                  <a:pt x="305948" y="304943"/>
                  <a:pt x="304867" y="306026"/>
                  <a:pt x="303066" y="306026"/>
                </a:cubicBezTo>
                <a:cubicBezTo>
                  <a:pt x="301985" y="306026"/>
                  <a:pt x="276769" y="305665"/>
                  <a:pt x="257676" y="294837"/>
                </a:cubicBezTo>
                <a:cubicBezTo>
                  <a:pt x="243987" y="302056"/>
                  <a:pt x="229217" y="306026"/>
                  <a:pt x="213727" y="306026"/>
                </a:cubicBezTo>
                <a:cubicBezTo>
                  <a:pt x="162212" y="306026"/>
                  <a:pt x="120424" y="264158"/>
                  <a:pt x="120424" y="212544"/>
                </a:cubicBezTo>
                <a:cubicBezTo>
                  <a:pt x="120424" y="205325"/>
                  <a:pt x="121144" y="198468"/>
                  <a:pt x="122585" y="191610"/>
                </a:cubicBezTo>
                <a:cubicBezTo>
                  <a:pt x="123306" y="189805"/>
                  <a:pt x="125467" y="188362"/>
                  <a:pt x="127268" y="188722"/>
                </a:cubicBezTo>
                <a:cubicBezTo>
                  <a:pt x="129430" y="189083"/>
                  <a:pt x="130510" y="191249"/>
                  <a:pt x="129790" y="193054"/>
                </a:cubicBezTo>
                <a:cubicBezTo>
                  <a:pt x="128709" y="199551"/>
                  <a:pt x="127629" y="205686"/>
                  <a:pt x="127629" y="212544"/>
                </a:cubicBezTo>
                <a:cubicBezTo>
                  <a:pt x="127629" y="259827"/>
                  <a:pt x="166175" y="298447"/>
                  <a:pt x="213727" y="298447"/>
                </a:cubicBezTo>
                <a:cubicBezTo>
                  <a:pt x="228496" y="298447"/>
                  <a:pt x="243266" y="294476"/>
                  <a:pt x="255875" y="287258"/>
                </a:cubicBezTo>
                <a:cubicBezTo>
                  <a:pt x="256955" y="286897"/>
                  <a:pt x="258396" y="286897"/>
                  <a:pt x="259477" y="287619"/>
                </a:cubicBezTo>
                <a:cubicBezTo>
                  <a:pt x="271005" y="294476"/>
                  <a:pt x="285775" y="297003"/>
                  <a:pt x="294781" y="298086"/>
                </a:cubicBezTo>
                <a:cubicBezTo>
                  <a:pt x="286495" y="286536"/>
                  <a:pt x="283613" y="273542"/>
                  <a:pt x="282532" y="265602"/>
                </a:cubicBezTo>
                <a:cubicBezTo>
                  <a:pt x="282172" y="264880"/>
                  <a:pt x="282532" y="263797"/>
                  <a:pt x="283253" y="263075"/>
                </a:cubicBezTo>
                <a:cubicBezTo>
                  <a:pt x="294060" y="248277"/>
                  <a:pt x="299464" y="230952"/>
                  <a:pt x="299464" y="212544"/>
                </a:cubicBezTo>
                <a:cubicBezTo>
                  <a:pt x="299464" y="165262"/>
                  <a:pt x="261278" y="126641"/>
                  <a:pt x="213727" y="126641"/>
                </a:cubicBezTo>
                <a:cubicBezTo>
                  <a:pt x="207242" y="126641"/>
                  <a:pt x="200398" y="127363"/>
                  <a:pt x="194634" y="128807"/>
                </a:cubicBezTo>
                <a:cubicBezTo>
                  <a:pt x="192472" y="129168"/>
                  <a:pt x="190311" y="128085"/>
                  <a:pt x="189951" y="125920"/>
                </a:cubicBezTo>
                <a:cubicBezTo>
                  <a:pt x="189590" y="123754"/>
                  <a:pt x="191031" y="121949"/>
                  <a:pt x="192833" y="121588"/>
                </a:cubicBezTo>
                <a:cubicBezTo>
                  <a:pt x="199677" y="119784"/>
                  <a:pt x="206522" y="119062"/>
                  <a:pt x="213727" y="119062"/>
                </a:cubicBezTo>
                <a:close/>
                <a:moveTo>
                  <a:pt x="94230" y="37938"/>
                </a:moveTo>
                <a:lnTo>
                  <a:pt x="53053" y="78989"/>
                </a:lnTo>
                <a:lnTo>
                  <a:pt x="53053" y="133365"/>
                </a:lnTo>
                <a:lnTo>
                  <a:pt x="135407" y="133365"/>
                </a:lnTo>
                <a:lnTo>
                  <a:pt x="135407" y="78989"/>
                </a:lnTo>
                <a:lnTo>
                  <a:pt x="94230" y="37938"/>
                </a:lnTo>
                <a:close/>
                <a:moveTo>
                  <a:pt x="91340" y="30375"/>
                </a:moveTo>
                <a:cubicBezTo>
                  <a:pt x="92785" y="28575"/>
                  <a:pt x="95313" y="28575"/>
                  <a:pt x="96758" y="30375"/>
                </a:cubicBezTo>
                <a:lnTo>
                  <a:pt x="156357" y="89792"/>
                </a:lnTo>
                <a:cubicBezTo>
                  <a:pt x="158163" y="91233"/>
                  <a:pt x="158163" y="93753"/>
                  <a:pt x="156357" y="95194"/>
                </a:cubicBezTo>
                <a:cubicBezTo>
                  <a:pt x="155273" y="96634"/>
                  <a:pt x="152745" y="96634"/>
                  <a:pt x="151300" y="95194"/>
                </a:cubicBezTo>
                <a:lnTo>
                  <a:pt x="142631" y="86551"/>
                </a:lnTo>
                <a:lnTo>
                  <a:pt x="142631" y="137326"/>
                </a:lnTo>
                <a:cubicBezTo>
                  <a:pt x="142631" y="139486"/>
                  <a:pt x="141186" y="140927"/>
                  <a:pt x="139019" y="140927"/>
                </a:cubicBezTo>
                <a:lnTo>
                  <a:pt x="49079" y="140927"/>
                </a:lnTo>
                <a:cubicBezTo>
                  <a:pt x="46912" y="140927"/>
                  <a:pt x="45467" y="139486"/>
                  <a:pt x="45467" y="137326"/>
                </a:cubicBezTo>
                <a:lnTo>
                  <a:pt x="45467" y="86551"/>
                </a:lnTo>
                <a:lnTo>
                  <a:pt x="36799" y="95194"/>
                </a:lnTo>
                <a:cubicBezTo>
                  <a:pt x="35354" y="96634"/>
                  <a:pt x="33187" y="96634"/>
                  <a:pt x="31381" y="95194"/>
                </a:cubicBezTo>
                <a:cubicBezTo>
                  <a:pt x="29936" y="93753"/>
                  <a:pt x="29936" y="91233"/>
                  <a:pt x="31381" y="89792"/>
                </a:cubicBezTo>
                <a:lnTo>
                  <a:pt x="91340" y="30375"/>
                </a:lnTo>
                <a:close/>
                <a:moveTo>
                  <a:pt x="93436" y="7579"/>
                </a:moveTo>
                <a:cubicBezTo>
                  <a:pt x="45885" y="7579"/>
                  <a:pt x="7339" y="46199"/>
                  <a:pt x="7339" y="93482"/>
                </a:cubicBezTo>
                <a:cubicBezTo>
                  <a:pt x="7339" y="111890"/>
                  <a:pt x="13103" y="129575"/>
                  <a:pt x="23910" y="144374"/>
                </a:cubicBezTo>
                <a:cubicBezTo>
                  <a:pt x="24630" y="145096"/>
                  <a:pt x="24630" y="145817"/>
                  <a:pt x="24630" y="146900"/>
                </a:cubicBezTo>
                <a:cubicBezTo>
                  <a:pt x="23550" y="154480"/>
                  <a:pt x="20668" y="167474"/>
                  <a:pt x="12382" y="179024"/>
                </a:cubicBezTo>
                <a:cubicBezTo>
                  <a:pt x="21388" y="178302"/>
                  <a:pt x="36158" y="175414"/>
                  <a:pt x="47325" y="168557"/>
                </a:cubicBezTo>
                <a:cubicBezTo>
                  <a:pt x="48766" y="167835"/>
                  <a:pt x="50207" y="167835"/>
                  <a:pt x="50928" y="168557"/>
                </a:cubicBezTo>
                <a:cubicBezTo>
                  <a:pt x="63897" y="175775"/>
                  <a:pt x="78666" y="179746"/>
                  <a:pt x="93436" y="179746"/>
                </a:cubicBezTo>
                <a:cubicBezTo>
                  <a:pt x="140628" y="179746"/>
                  <a:pt x="179174" y="141125"/>
                  <a:pt x="179174" y="93482"/>
                </a:cubicBezTo>
                <a:cubicBezTo>
                  <a:pt x="179174" y="46199"/>
                  <a:pt x="140628" y="7579"/>
                  <a:pt x="93436" y="7579"/>
                </a:cubicBezTo>
                <a:close/>
                <a:moveTo>
                  <a:pt x="93436" y="0"/>
                </a:moveTo>
                <a:cubicBezTo>
                  <a:pt x="144590" y="0"/>
                  <a:pt x="186739" y="42229"/>
                  <a:pt x="186739" y="93482"/>
                </a:cubicBezTo>
                <a:cubicBezTo>
                  <a:pt x="186739" y="145096"/>
                  <a:pt x="144590" y="186964"/>
                  <a:pt x="93436" y="186964"/>
                </a:cubicBezTo>
                <a:cubicBezTo>
                  <a:pt x="77946" y="186964"/>
                  <a:pt x="62816" y="183355"/>
                  <a:pt x="49487" y="176136"/>
                </a:cubicBezTo>
                <a:cubicBezTo>
                  <a:pt x="30034" y="186964"/>
                  <a:pt x="4817" y="186964"/>
                  <a:pt x="3736" y="186964"/>
                </a:cubicBezTo>
                <a:cubicBezTo>
                  <a:pt x="1935" y="186964"/>
                  <a:pt x="854" y="186242"/>
                  <a:pt x="134" y="184799"/>
                </a:cubicBezTo>
                <a:cubicBezTo>
                  <a:pt x="-226" y="183355"/>
                  <a:pt x="134" y="181911"/>
                  <a:pt x="1215" y="180828"/>
                </a:cubicBezTo>
                <a:cubicBezTo>
                  <a:pt x="11662" y="170000"/>
                  <a:pt x="15624" y="155924"/>
                  <a:pt x="17065" y="147261"/>
                </a:cubicBezTo>
                <a:cubicBezTo>
                  <a:pt x="5538" y="131380"/>
                  <a:pt x="134" y="112972"/>
                  <a:pt x="134" y="93482"/>
                </a:cubicBezTo>
                <a:cubicBezTo>
                  <a:pt x="134" y="42229"/>
                  <a:pt x="41562" y="0"/>
                  <a:pt x="934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Work Sans Light" pitchFamily="2" charset="77"/>
            </a:endParaRPr>
          </a:p>
        </p:txBody>
      </p:sp>
      <p:sp>
        <p:nvSpPr>
          <p:cNvPr id="29" name="Freeform 622">
            <a:extLst>
              <a:ext uri="{FF2B5EF4-FFF2-40B4-BE49-F238E27FC236}">
                <a16:creationId xmlns:a16="http://schemas.microsoft.com/office/drawing/2014/main" id="{7300A747-568E-694E-A170-C76E3313D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3760" y="7237911"/>
            <a:ext cx="726830" cy="728786"/>
          </a:xfrm>
          <a:custGeom>
            <a:avLst/>
            <a:gdLst>
              <a:gd name="T0" fmla="*/ 497640 w 306027"/>
              <a:gd name="T1" fmla="*/ 504553 h 306027"/>
              <a:gd name="T2" fmla="*/ 95718 w 306027"/>
              <a:gd name="T3" fmla="*/ 489939 h 306027"/>
              <a:gd name="T4" fmla="*/ 95718 w 306027"/>
              <a:gd name="T5" fmla="*/ 504553 h 306027"/>
              <a:gd name="T6" fmla="*/ 497640 w 306027"/>
              <a:gd name="T7" fmla="*/ 431758 h 306027"/>
              <a:gd name="T8" fmla="*/ 318461 w 306027"/>
              <a:gd name="T9" fmla="*/ 439414 h 306027"/>
              <a:gd name="T10" fmla="*/ 274900 w 306027"/>
              <a:gd name="T11" fmla="*/ 439414 h 306027"/>
              <a:gd name="T12" fmla="*/ 95718 w 306027"/>
              <a:gd name="T13" fmla="*/ 431758 h 306027"/>
              <a:gd name="T14" fmla="*/ 497640 w 306027"/>
              <a:gd name="T15" fmla="*/ 388159 h 306027"/>
              <a:gd name="T16" fmla="*/ 95718 w 306027"/>
              <a:gd name="T17" fmla="*/ 373579 h 306027"/>
              <a:gd name="T18" fmla="*/ 95718 w 306027"/>
              <a:gd name="T19" fmla="*/ 388159 h 306027"/>
              <a:gd name="T20" fmla="*/ 375818 w 306027"/>
              <a:gd name="T21" fmla="*/ 220012 h 306027"/>
              <a:gd name="T22" fmla="*/ 411856 w 306027"/>
              <a:gd name="T23" fmla="*/ 202015 h 306027"/>
              <a:gd name="T24" fmla="*/ 217697 w 306027"/>
              <a:gd name="T25" fmla="*/ 273305 h 306027"/>
              <a:gd name="T26" fmla="*/ 414628 w 306027"/>
              <a:gd name="T27" fmla="*/ 187481 h 306027"/>
              <a:gd name="T28" fmla="*/ 461752 w 306027"/>
              <a:gd name="T29" fmla="*/ 226933 h 306027"/>
              <a:gd name="T30" fmla="*/ 361265 w 306027"/>
              <a:gd name="T31" fmla="*/ 280226 h 306027"/>
              <a:gd name="T32" fmla="*/ 350870 w 306027"/>
              <a:gd name="T33" fmla="*/ 216549 h 306027"/>
              <a:gd name="T34" fmla="*/ 242516 w 306027"/>
              <a:gd name="T35" fmla="*/ 216549 h 306027"/>
              <a:gd name="T36" fmla="*/ 232175 w 306027"/>
              <a:gd name="T37" fmla="*/ 280226 h 306027"/>
              <a:gd name="T38" fmla="*/ 132216 w 306027"/>
              <a:gd name="T39" fmla="*/ 226933 h 306027"/>
              <a:gd name="T40" fmla="*/ 178404 w 306027"/>
              <a:gd name="T41" fmla="*/ 187481 h 306027"/>
              <a:gd name="T42" fmla="*/ 490721 w 306027"/>
              <a:gd name="T43" fmla="*/ 158393 h 306027"/>
              <a:gd name="T44" fmla="*/ 260372 w 306027"/>
              <a:gd name="T45" fmla="*/ 315546 h 306027"/>
              <a:gd name="T46" fmla="*/ 497640 w 306027"/>
              <a:gd name="T47" fmla="*/ 143919 h 306027"/>
              <a:gd name="T48" fmla="*/ 325380 w 306027"/>
              <a:gd name="T49" fmla="*/ 330020 h 306027"/>
              <a:gd name="T50" fmla="*/ 95718 w 306027"/>
              <a:gd name="T51" fmla="*/ 143919 h 306027"/>
              <a:gd name="T52" fmla="*/ 267289 w 306027"/>
              <a:gd name="T53" fmla="*/ 330020 h 306027"/>
              <a:gd name="T54" fmla="*/ 95718 w 306027"/>
              <a:gd name="T55" fmla="*/ 143919 h 306027"/>
              <a:gd name="T56" fmla="*/ 500539 w 306027"/>
              <a:gd name="T57" fmla="*/ 115664 h 306027"/>
              <a:gd name="T58" fmla="*/ 353719 w 306027"/>
              <a:gd name="T59" fmla="*/ 101049 h 306027"/>
              <a:gd name="T60" fmla="*/ 353719 w 306027"/>
              <a:gd name="T61" fmla="*/ 115664 h 306027"/>
              <a:gd name="T62" fmla="*/ 325372 w 306027"/>
              <a:gd name="T63" fmla="*/ 101049 h 306027"/>
              <a:gd name="T64" fmla="*/ 260279 w 306027"/>
              <a:gd name="T65" fmla="*/ 108008 h 306027"/>
              <a:gd name="T66" fmla="*/ 548148 w 306027"/>
              <a:gd name="T67" fmla="*/ 545104 h 306027"/>
              <a:gd name="T68" fmla="*/ 213318 w 306027"/>
              <a:gd name="T69" fmla="*/ 56696 h 306027"/>
              <a:gd name="T70" fmla="*/ 44513 w 306027"/>
              <a:gd name="T71" fmla="*/ 42127 h 306027"/>
              <a:gd name="T72" fmla="*/ 44513 w 306027"/>
              <a:gd name="T73" fmla="*/ 42127 h 306027"/>
              <a:gd name="T74" fmla="*/ 555265 w 306027"/>
              <a:gd name="T75" fmla="*/ 42173 h 306027"/>
              <a:gd name="T76" fmla="*/ 469865 w 306027"/>
              <a:gd name="T77" fmla="*/ 27558 h 306027"/>
              <a:gd name="T78" fmla="*/ 469865 w 306027"/>
              <a:gd name="T79" fmla="*/ 42173 h 306027"/>
              <a:gd name="T80" fmla="*/ 439586 w 306027"/>
              <a:gd name="T81" fmla="*/ 27558 h 306027"/>
              <a:gd name="T82" fmla="*/ 404200 w 306027"/>
              <a:gd name="T83" fmla="*/ 35214 h 306027"/>
              <a:gd name="T84" fmla="*/ 330717 w 306027"/>
              <a:gd name="T85" fmla="*/ 29639 h 306027"/>
              <a:gd name="T86" fmla="*/ 562736 w 306027"/>
              <a:gd name="T87" fmla="*/ 552736 h 306027"/>
              <a:gd name="T88" fmla="*/ 30621 w 306027"/>
              <a:gd name="T89" fmla="*/ 35189 h 306027"/>
              <a:gd name="T90" fmla="*/ 575712 w 306027"/>
              <a:gd name="T91" fmla="*/ 576389 h 306027"/>
              <a:gd name="T92" fmla="*/ 582656 w 306027"/>
              <a:gd name="T93" fmla="*/ 0 h 306027"/>
              <a:gd name="T94" fmla="*/ 6944 w 306027"/>
              <a:gd name="T95" fmla="*/ 590294 h 30602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306027" h="306027">
                <a:moveTo>
                  <a:pt x="168687" y="254000"/>
                </a:moveTo>
                <a:lnTo>
                  <a:pt x="257992" y="254000"/>
                </a:lnTo>
                <a:cubicBezTo>
                  <a:pt x="260144" y="254000"/>
                  <a:pt x="261579" y="255804"/>
                  <a:pt x="261579" y="257969"/>
                </a:cubicBezTo>
                <a:cubicBezTo>
                  <a:pt x="261579" y="259772"/>
                  <a:pt x="260144" y="261576"/>
                  <a:pt x="257992" y="261576"/>
                </a:cubicBezTo>
                <a:lnTo>
                  <a:pt x="168687" y="261576"/>
                </a:lnTo>
                <a:cubicBezTo>
                  <a:pt x="166535" y="261576"/>
                  <a:pt x="165100" y="259772"/>
                  <a:pt x="165100" y="257969"/>
                </a:cubicBezTo>
                <a:cubicBezTo>
                  <a:pt x="165100" y="255804"/>
                  <a:pt x="166535" y="254000"/>
                  <a:pt x="168687" y="254000"/>
                </a:cubicBezTo>
                <a:close/>
                <a:moveTo>
                  <a:pt x="49623" y="254000"/>
                </a:moveTo>
                <a:lnTo>
                  <a:pt x="138571" y="254000"/>
                </a:lnTo>
                <a:cubicBezTo>
                  <a:pt x="140723" y="254000"/>
                  <a:pt x="142517" y="255804"/>
                  <a:pt x="142517" y="257969"/>
                </a:cubicBezTo>
                <a:cubicBezTo>
                  <a:pt x="142517" y="259772"/>
                  <a:pt x="140723" y="261576"/>
                  <a:pt x="138571" y="261576"/>
                </a:cubicBezTo>
                <a:lnTo>
                  <a:pt x="49623" y="261576"/>
                </a:lnTo>
                <a:cubicBezTo>
                  <a:pt x="47471" y="261576"/>
                  <a:pt x="46037" y="259772"/>
                  <a:pt x="46037" y="257969"/>
                </a:cubicBezTo>
                <a:cubicBezTo>
                  <a:pt x="46037" y="255804"/>
                  <a:pt x="47471" y="254000"/>
                  <a:pt x="49623" y="254000"/>
                </a:cubicBezTo>
                <a:close/>
                <a:moveTo>
                  <a:pt x="168687" y="223837"/>
                </a:moveTo>
                <a:lnTo>
                  <a:pt x="257992" y="223837"/>
                </a:lnTo>
                <a:cubicBezTo>
                  <a:pt x="260144" y="223837"/>
                  <a:pt x="261579" y="225641"/>
                  <a:pt x="261579" y="227806"/>
                </a:cubicBezTo>
                <a:cubicBezTo>
                  <a:pt x="261579" y="229610"/>
                  <a:pt x="260144" y="231414"/>
                  <a:pt x="257992" y="231414"/>
                </a:cubicBezTo>
                <a:lnTo>
                  <a:pt x="168687" y="231414"/>
                </a:lnTo>
                <a:cubicBezTo>
                  <a:pt x="166535" y="231414"/>
                  <a:pt x="165100" y="229610"/>
                  <a:pt x="165100" y="227806"/>
                </a:cubicBezTo>
                <a:cubicBezTo>
                  <a:pt x="165100" y="225641"/>
                  <a:pt x="166535" y="223837"/>
                  <a:pt x="168687" y="223837"/>
                </a:cubicBezTo>
                <a:close/>
                <a:moveTo>
                  <a:pt x="49623" y="223837"/>
                </a:moveTo>
                <a:lnTo>
                  <a:pt x="138571" y="223837"/>
                </a:lnTo>
                <a:cubicBezTo>
                  <a:pt x="140723" y="223837"/>
                  <a:pt x="142517" y="225641"/>
                  <a:pt x="142517" y="227806"/>
                </a:cubicBezTo>
                <a:cubicBezTo>
                  <a:pt x="142517" y="229610"/>
                  <a:pt x="140723" y="231414"/>
                  <a:pt x="138571" y="231414"/>
                </a:cubicBezTo>
                <a:lnTo>
                  <a:pt x="49623" y="231414"/>
                </a:lnTo>
                <a:cubicBezTo>
                  <a:pt x="47471" y="231414"/>
                  <a:pt x="46037" y="229610"/>
                  <a:pt x="46037" y="227806"/>
                </a:cubicBezTo>
                <a:cubicBezTo>
                  <a:pt x="46037" y="225641"/>
                  <a:pt x="47471" y="223837"/>
                  <a:pt x="49623" y="223837"/>
                </a:cubicBezTo>
                <a:close/>
                <a:moveTo>
                  <a:pt x="168687" y="193675"/>
                </a:moveTo>
                <a:lnTo>
                  <a:pt x="257992" y="193675"/>
                </a:lnTo>
                <a:cubicBezTo>
                  <a:pt x="260144" y="193675"/>
                  <a:pt x="261579" y="195187"/>
                  <a:pt x="261579" y="197455"/>
                </a:cubicBezTo>
                <a:cubicBezTo>
                  <a:pt x="261579" y="199722"/>
                  <a:pt x="260144" y="201234"/>
                  <a:pt x="257992" y="201234"/>
                </a:cubicBezTo>
                <a:lnTo>
                  <a:pt x="168687" y="201234"/>
                </a:lnTo>
                <a:cubicBezTo>
                  <a:pt x="166535" y="201234"/>
                  <a:pt x="165100" y="199722"/>
                  <a:pt x="165100" y="197455"/>
                </a:cubicBezTo>
                <a:cubicBezTo>
                  <a:pt x="165100" y="195187"/>
                  <a:pt x="166535" y="193675"/>
                  <a:pt x="168687" y="193675"/>
                </a:cubicBezTo>
                <a:close/>
                <a:moveTo>
                  <a:pt x="49623" y="193675"/>
                </a:moveTo>
                <a:lnTo>
                  <a:pt x="138571" y="193675"/>
                </a:lnTo>
                <a:cubicBezTo>
                  <a:pt x="140723" y="193675"/>
                  <a:pt x="142517" y="195187"/>
                  <a:pt x="142517" y="197455"/>
                </a:cubicBezTo>
                <a:cubicBezTo>
                  <a:pt x="142517" y="199722"/>
                  <a:pt x="140723" y="201234"/>
                  <a:pt x="138571" y="201234"/>
                </a:cubicBezTo>
                <a:lnTo>
                  <a:pt x="49623" y="201234"/>
                </a:lnTo>
                <a:cubicBezTo>
                  <a:pt x="47471" y="201234"/>
                  <a:pt x="46037" y="199722"/>
                  <a:pt x="46037" y="197455"/>
                </a:cubicBezTo>
                <a:cubicBezTo>
                  <a:pt x="46037" y="195187"/>
                  <a:pt x="47471" y="193675"/>
                  <a:pt x="49623" y="193675"/>
                </a:cubicBezTo>
                <a:close/>
                <a:moveTo>
                  <a:pt x="213519" y="104731"/>
                </a:moveTo>
                <a:lnTo>
                  <a:pt x="194836" y="114061"/>
                </a:lnTo>
                <a:lnTo>
                  <a:pt x="194836" y="141690"/>
                </a:lnTo>
                <a:lnTo>
                  <a:pt x="231842" y="141690"/>
                </a:lnTo>
                <a:lnTo>
                  <a:pt x="231842" y="114061"/>
                </a:lnTo>
                <a:lnTo>
                  <a:pt x="213519" y="104731"/>
                </a:lnTo>
                <a:close/>
                <a:moveTo>
                  <a:pt x="94277" y="104731"/>
                </a:moveTo>
                <a:lnTo>
                  <a:pt x="75693" y="114061"/>
                </a:lnTo>
                <a:lnTo>
                  <a:pt x="75693" y="141690"/>
                </a:lnTo>
                <a:lnTo>
                  <a:pt x="112861" y="141690"/>
                </a:lnTo>
                <a:lnTo>
                  <a:pt x="112861" y="114061"/>
                </a:lnTo>
                <a:lnTo>
                  <a:pt x="94277" y="104731"/>
                </a:lnTo>
                <a:close/>
                <a:moveTo>
                  <a:pt x="211722" y="97196"/>
                </a:moveTo>
                <a:cubicBezTo>
                  <a:pt x="212800" y="96837"/>
                  <a:pt x="213878" y="96837"/>
                  <a:pt x="214956" y="97196"/>
                </a:cubicBezTo>
                <a:lnTo>
                  <a:pt x="244776" y="112266"/>
                </a:lnTo>
                <a:cubicBezTo>
                  <a:pt x="246572" y="112984"/>
                  <a:pt x="247291" y="115496"/>
                  <a:pt x="246572" y="117290"/>
                </a:cubicBezTo>
                <a:cubicBezTo>
                  <a:pt x="245495" y="119084"/>
                  <a:pt x="243339" y="119802"/>
                  <a:pt x="241543" y="118725"/>
                </a:cubicBezTo>
                <a:lnTo>
                  <a:pt x="239387" y="117649"/>
                </a:lnTo>
                <a:lnTo>
                  <a:pt x="239387" y="145278"/>
                </a:lnTo>
                <a:cubicBezTo>
                  <a:pt x="239387" y="147072"/>
                  <a:pt x="237590" y="148866"/>
                  <a:pt x="235794" y="148866"/>
                </a:cubicBezTo>
                <a:lnTo>
                  <a:pt x="191243" y="148866"/>
                </a:lnTo>
                <a:cubicBezTo>
                  <a:pt x="189088" y="148866"/>
                  <a:pt x="187291" y="147072"/>
                  <a:pt x="187291" y="145278"/>
                </a:cubicBezTo>
                <a:lnTo>
                  <a:pt x="187291" y="117649"/>
                </a:lnTo>
                <a:lnTo>
                  <a:pt x="185136" y="118725"/>
                </a:lnTo>
                <a:cubicBezTo>
                  <a:pt x="183339" y="119802"/>
                  <a:pt x="181184" y="119084"/>
                  <a:pt x="180465" y="117290"/>
                </a:cubicBezTo>
                <a:cubicBezTo>
                  <a:pt x="179387" y="115496"/>
                  <a:pt x="180106" y="112984"/>
                  <a:pt x="181902" y="112266"/>
                </a:cubicBezTo>
                <a:lnTo>
                  <a:pt x="211722" y="97196"/>
                </a:lnTo>
                <a:close/>
                <a:moveTo>
                  <a:pt x="92490" y="97196"/>
                </a:moveTo>
                <a:cubicBezTo>
                  <a:pt x="93562" y="96837"/>
                  <a:pt x="94992" y="96837"/>
                  <a:pt x="96064" y="97196"/>
                </a:cubicBezTo>
                <a:lnTo>
                  <a:pt x="125728" y="112266"/>
                </a:lnTo>
                <a:cubicBezTo>
                  <a:pt x="127515" y="112984"/>
                  <a:pt x="128229" y="115496"/>
                  <a:pt x="127157" y="117290"/>
                </a:cubicBezTo>
                <a:cubicBezTo>
                  <a:pt x="126442" y="119084"/>
                  <a:pt x="123941" y="119802"/>
                  <a:pt x="122511" y="118725"/>
                </a:cubicBezTo>
                <a:lnTo>
                  <a:pt x="120367" y="117649"/>
                </a:lnTo>
                <a:lnTo>
                  <a:pt x="120367" y="145278"/>
                </a:lnTo>
                <a:cubicBezTo>
                  <a:pt x="120367" y="147072"/>
                  <a:pt x="118580" y="148866"/>
                  <a:pt x="116435" y="148866"/>
                </a:cubicBezTo>
                <a:lnTo>
                  <a:pt x="72119" y="148866"/>
                </a:lnTo>
                <a:cubicBezTo>
                  <a:pt x="69974" y="148866"/>
                  <a:pt x="68545" y="147072"/>
                  <a:pt x="68545" y="145278"/>
                </a:cubicBezTo>
                <a:lnTo>
                  <a:pt x="68545" y="117649"/>
                </a:lnTo>
                <a:lnTo>
                  <a:pt x="66400" y="118725"/>
                </a:lnTo>
                <a:cubicBezTo>
                  <a:pt x="64613" y="119802"/>
                  <a:pt x="62112" y="119084"/>
                  <a:pt x="61397" y="117290"/>
                </a:cubicBezTo>
                <a:cubicBezTo>
                  <a:pt x="60325" y="115496"/>
                  <a:pt x="61397" y="112984"/>
                  <a:pt x="62826" y="112266"/>
                </a:cubicBezTo>
                <a:lnTo>
                  <a:pt x="92490" y="97196"/>
                </a:lnTo>
                <a:close/>
                <a:moveTo>
                  <a:pt x="172632" y="82116"/>
                </a:moveTo>
                <a:lnTo>
                  <a:pt x="172632" y="163589"/>
                </a:lnTo>
                <a:lnTo>
                  <a:pt x="254405" y="163589"/>
                </a:lnTo>
                <a:lnTo>
                  <a:pt x="254405" y="82116"/>
                </a:lnTo>
                <a:lnTo>
                  <a:pt x="172632" y="82116"/>
                </a:lnTo>
                <a:close/>
                <a:moveTo>
                  <a:pt x="53210" y="82116"/>
                </a:moveTo>
                <a:lnTo>
                  <a:pt x="53210" y="163589"/>
                </a:lnTo>
                <a:lnTo>
                  <a:pt x="134985" y="163589"/>
                </a:lnTo>
                <a:lnTo>
                  <a:pt x="134985" y="82116"/>
                </a:lnTo>
                <a:lnTo>
                  <a:pt x="53210" y="82116"/>
                </a:lnTo>
                <a:close/>
                <a:moveTo>
                  <a:pt x="168687" y="74612"/>
                </a:moveTo>
                <a:lnTo>
                  <a:pt x="257992" y="74612"/>
                </a:lnTo>
                <a:cubicBezTo>
                  <a:pt x="260144" y="74612"/>
                  <a:pt x="261579" y="76399"/>
                  <a:pt x="261579" y="78185"/>
                </a:cubicBezTo>
                <a:lnTo>
                  <a:pt x="261579" y="167162"/>
                </a:lnTo>
                <a:cubicBezTo>
                  <a:pt x="261579" y="169306"/>
                  <a:pt x="260144" y="171093"/>
                  <a:pt x="257992" y="171093"/>
                </a:cubicBezTo>
                <a:lnTo>
                  <a:pt x="168687" y="171093"/>
                </a:lnTo>
                <a:cubicBezTo>
                  <a:pt x="166535" y="171093"/>
                  <a:pt x="165100" y="169306"/>
                  <a:pt x="165100" y="167162"/>
                </a:cubicBezTo>
                <a:lnTo>
                  <a:pt x="165100" y="78185"/>
                </a:lnTo>
                <a:cubicBezTo>
                  <a:pt x="165100" y="76399"/>
                  <a:pt x="166535" y="74612"/>
                  <a:pt x="168687" y="74612"/>
                </a:cubicBezTo>
                <a:close/>
                <a:moveTo>
                  <a:pt x="49623" y="74612"/>
                </a:moveTo>
                <a:lnTo>
                  <a:pt x="138571" y="74612"/>
                </a:lnTo>
                <a:cubicBezTo>
                  <a:pt x="140723" y="74612"/>
                  <a:pt x="142517" y="76399"/>
                  <a:pt x="142517" y="78185"/>
                </a:cubicBezTo>
                <a:lnTo>
                  <a:pt x="142517" y="167162"/>
                </a:lnTo>
                <a:cubicBezTo>
                  <a:pt x="142517" y="169306"/>
                  <a:pt x="140723" y="171093"/>
                  <a:pt x="138571" y="171093"/>
                </a:cubicBezTo>
                <a:lnTo>
                  <a:pt x="49623" y="171093"/>
                </a:lnTo>
                <a:cubicBezTo>
                  <a:pt x="47471" y="171093"/>
                  <a:pt x="46037" y="169306"/>
                  <a:pt x="46037" y="167162"/>
                </a:cubicBezTo>
                <a:lnTo>
                  <a:pt x="46037" y="78185"/>
                </a:lnTo>
                <a:cubicBezTo>
                  <a:pt x="46037" y="76399"/>
                  <a:pt x="47471" y="74612"/>
                  <a:pt x="49623" y="74612"/>
                </a:cubicBezTo>
                <a:close/>
                <a:moveTo>
                  <a:pt x="229089" y="52387"/>
                </a:moveTo>
                <a:lnTo>
                  <a:pt x="259495" y="52387"/>
                </a:lnTo>
                <a:cubicBezTo>
                  <a:pt x="261694" y="52387"/>
                  <a:pt x="263159" y="53830"/>
                  <a:pt x="263159" y="55995"/>
                </a:cubicBezTo>
                <a:cubicBezTo>
                  <a:pt x="263159" y="58160"/>
                  <a:pt x="261694" y="59964"/>
                  <a:pt x="259495" y="59964"/>
                </a:cubicBezTo>
                <a:lnTo>
                  <a:pt x="229089" y="59964"/>
                </a:lnTo>
                <a:cubicBezTo>
                  <a:pt x="226891" y="59964"/>
                  <a:pt x="225425" y="58160"/>
                  <a:pt x="225425" y="55995"/>
                </a:cubicBezTo>
                <a:cubicBezTo>
                  <a:pt x="225425" y="53830"/>
                  <a:pt x="226891" y="52387"/>
                  <a:pt x="229089" y="52387"/>
                </a:cubicBezTo>
                <a:close/>
                <a:moveTo>
                  <a:pt x="183379" y="52387"/>
                </a:moveTo>
                <a:lnTo>
                  <a:pt x="213496" y="52387"/>
                </a:lnTo>
                <a:cubicBezTo>
                  <a:pt x="215310" y="52387"/>
                  <a:pt x="217124" y="53830"/>
                  <a:pt x="217124" y="55995"/>
                </a:cubicBezTo>
                <a:cubicBezTo>
                  <a:pt x="217124" y="58160"/>
                  <a:pt x="215310" y="59964"/>
                  <a:pt x="213496" y="59964"/>
                </a:cubicBezTo>
                <a:lnTo>
                  <a:pt x="183379" y="59964"/>
                </a:lnTo>
                <a:cubicBezTo>
                  <a:pt x="181202" y="59964"/>
                  <a:pt x="179387" y="58160"/>
                  <a:pt x="179387" y="55995"/>
                </a:cubicBezTo>
                <a:cubicBezTo>
                  <a:pt x="179387" y="53830"/>
                  <a:pt x="181202" y="52387"/>
                  <a:pt x="183379" y="52387"/>
                </a:cubicBezTo>
                <a:close/>
                <a:moveTo>
                  <a:pt x="138566" y="52387"/>
                </a:moveTo>
                <a:lnTo>
                  <a:pt x="168683" y="52387"/>
                </a:lnTo>
                <a:cubicBezTo>
                  <a:pt x="170860" y="52387"/>
                  <a:pt x="172674" y="53830"/>
                  <a:pt x="172674" y="55995"/>
                </a:cubicBezTo>
                <a:cubicBezTo>
                  <a:pt x="172674" y="58160"/>
                  <a:pt x="170860" y="59964"/>
                  <a:pt x="168683" y="59964"/>
                </a:cubicBezTo>
                <a:lnTo>
                  <a:pt x="138566" y="59964"/>
                </a:lnTo>
                <a:cubicBezTo>
                  <a:pt x="136752" y="59964"/>
                  <a:pt x="134937" y="58160"/>
                  <a:pt x="134937" y="55995"/>
                </a:cubicBezTo>
                <a:cubicBezTo>
                  <a:pt x="134937" y="53830"/>
                  <a:pt x="136752" y="52387"/>
                  <a:pt x="138566" y="52387"/>
                </a:cubicBezTo>
                <a:close/>
                <a:moveTo>
                  <a:pt x="23077" y="36586"/>
                </a:moveTo>
                <a:lnTo>
                  <a:pt x="23077" y="282599"/>
                </a:lnTo>
                <a:lnTo>
                  <a:pt x="284177" y="282599"/>
                </a:lnTo>
                <a:lnTo>
                  <a:pt x="284177" y="36586"/>
                </a:lnTo>
                <a:lnTo>
                  <a:pt x="23077" y="36586"/>
                </a:lnTo>
                <a:close/>
                <a:moveTo>
                  <a:pt x="103028" y="21840"/>
                </a:moveTo>
                <a:lnTo>
                  <a:pt x="110591" y="29393"/>
                </a:lnTo>
                <a:lnTo>
                  <a:pt x="174696" y="29393"/>
                </a:lnTo>
                <a:lnTo>
                  <a:pt x="167133" y="21840"/>
                </a:lnTo>
                <a:lnTo>
                  <a:pt x="103028" y="21840"/>
                </a:lnTo>
                <a:close/>
                <a:moveTo>
                  <a:pt x="23077" y="21840"/>
                </a:moveTo>
                <a:lnTo>
                  <a:pt x="23077" y="29393"/>
                </a:lnTo>
                <a:lnTo>
                  <a:pt x="99787" y="29393"/>
                </a:lnTo>
                <a:lnTo>
                  <a:pt x="92584" y="21840"/>
                </a:lnTo>
                <a:lnTo>
                  <a:pt x="23077" y="21840"/>
                </a:lnTo>
                <a:close/>
                <a:moveTo>
                  <a:pt x="273403" y="14287"/>
                </a:moveTo>
                <a:lnTo>
                  <a:pt x="287867" y="14287"/>
                </a:lnTo>
                <a:cubicBezTo>
                  <a:pt x="289984" y="14287"/>
                  <a:pt x="291747" y="16091"/>
                  <a:pt x="291747" y="18256"/>
                </a:cubicBezTo>
                <a:cubicBezTo>
                  <a:pt x="291747" y="20421"/>
                  <a:pt x="289984" y="21864"/>
                  <a:pt x="287867" y="21864"/>
                </a:cubicBezTo>
                <a:lnTo>
                  <a:pt x="273403" y="21864"/>
                </a:lnTo>
                <a:cubicBezTo>
                  <a:pt x="271639" y="21864"/>
                  <a:pt x="269875" y="20421"/>
                  <a:pt x="269875" y="18256"/>
                </a:cubicBezTo>
                <a:cubicBezTo>
                  <a:pt x="269875" y="16091"/>
                  <a:pt x="271639" y="14287"/>
                  <a:pt x="273403" y="14287"/>
                </a:cubicBezTo>
                <a:close/>
                <a:moveTo>
                  <a:pt x="243593" y="14287"/>
                </a:moveTo>
                <a:lnTo>
                  <a:pt x="258057" y="14287"/>
                </a:lnTo>
                <a:cubicBezTo>
                  <a:pt x="260173" y="14287"/>
                  <a:pt x="261584" y="16091"/>
                  <a:pt x="261584" y="18256"/>
                </a:cubicBezTo>
                <a:cubicBezTo>
                  <a:pt x="261584" y="20421"/>
                  <a:pt x="260173" y="21864"/>
                  <a:pt x="258057" y="21864"/>
                </a:cubicBezTo>
                <a:lnTo>
                  <a:pt x="243593" y="21864"/>
                </a:lnTo>
                <a:cubicBezTo>
                  <a:pt x="241476" y="21864"/>
                  <a:pt x="239712" y="20421"/>
                  <a:pt x="239712" y="18256"/>
                </a:cubicBezTo>
                <a:cubicBezTo>
                  <a:pt x="239712" y="16091"/>
                  <a:pt x="241476" y="14287"/>
                  <a:pt x="243593" y="14287"/>
                </a:cubicBezTo>
                <a:close/>
                <a:moveTo>
                  <a:pt x="213431" y="14287"/>
                </a:moveTo>
                <a:lnTo>
                  <a:pt x="227895" y="14287"/>
                </a:lnTo>
                <a:cubicBezTo>
                  <a:pt x="230011" y="14287"/>
                  <a:pt x="231422" y="16091"/>
                  <a:pt x="231422" y="18256"/>
                </a:cubicBezTo>
                <a:cubicBezTo>
                  <a:pt x="231422" y="20421"/>
                  <a:pt x="230011" y="21864"/>
                  <a:pt x="227895" y="21864"/>
                </a:cubicBezTo>
                <a:lnTo>
                  <a:pt x="213431" y="21864"/>
                </a:lnTo>
                <a:cubicBezTo>
                  <a:pt x="211314" y="21864"/>
                  <a:pt x="209550" y="20421"/>
                  <a:pt x="209550" y="18256"/>
                </a:cubicBezTo>
                <a:cubicBezTo>
                  <a:pt x="209550" y="16091"/>
                  <a:pt x="211314" y="14287"/>
                  <a:pt x="213431" y="14287"/>
                </a:cubicBezTo>
                <a:close/>
                <a:moveTo>
                  <a:pt x="19476" y="14287"/>
                </a:moveTo>
                <a:lnTo>
                  <a:pt x="168573" y="14287"/>
                </a:lnTo>
                <a:cubicBezTo>
                  <a:pt x="169654" y="14287"/>
                  <a:pt x="170374" y="14647"/>
                  <a:pt x="171454" y="15366"/>
                </a:cubicBezTo>
                <a:lnTo>
                  <a:pt x="185140" y="29393"/>
                </a:lnTo>
                <a:lnTo>
                  <a:pt x="287779" y="29393"/>
                </a:lnTo>
                <a:cubicBezTo>
                  <a:pt x="289939" y="29393"/>
                  <a:pt x="291740" y="31191"/>
                  <a:pt x="291740" y="32990"/>
                </a:cubicBezTo>
                <a:lnTo>
                  <a:pt x="291740" y="286556"/>
                </a:lnTo>
                <a:cubicBezTo>
                  <a:pt x="291740" y="288354"/>
                  <a:pt x="289939" y="290152"/>
                  <a:pt x="287779" y="290152"/>
                </a:cubicBezTo>
                <a:lnTo>
                  <a:pt x="19476" y="290152"/>
                </a:lnTo>
                <a:cubicBezTo>
                  <a:pt x="17315" y="290152"/>
                  <a:pt x="15875" y="288354"/>
                  <a:pt x="15875" y="286556"/>
                </a:cubicBezTo>
                <a:lnTo>
                  <a:pt x="15875" y="18243"/>
                </a:lnTo>
                <a:cubicBezTo>
                  <a:pt x="15875" y="16085"/>
                  <a:pt x="17315" y="14287"/>
                  <a:pt x="19476" y="14287"/>
                </a:cubicBezTo>
                <a:close/>
                <a:moveTo>
                  <a:pt x="7560" y="7569"/>
                </a:moveTo>
                <a:lnTo>
                  <a:pt x="7560" y="298818"/>
                </a:lnTo>
                <a:lnTo>
                  <a:pt x="298467" y="298818"/>
                </a:lnTo>
                <a:lnTo>
                  <a:pt x="298467" y="7569"/>
                </a:lnTo>
                <a:lnTo>
                  <a:pt x="7560" y="7569"/>
                </a:lnTo>
                <a:close/>
                <a:moveTo>
                  <a:pt x="3600" y="0"/>
                </a:moveTo>
                <a:lnTo>
                  <a:pt x="302067" y="0"/>
                </a:lnTo>
                <a:cubicBezTo>
                  <a:pt x="304227" y="0"/>
                  <a:pt x="306027" y="1802"/>
                  <a:pt x="306027" y="3604"/>
                </a:cubicBezTo>
                <a:lnTo>
                  <a:pt x="306027" y="302422"/>
                </a:lnTo>
                <a:cubicBezTo>
                  <a:pt x="306027" y="304585"/>
                  <a:pt x="304227" y="306027"/>
                  <a:pt x="302067" y="306027"/>
                </a:cubicBezTo>
                <a:lnTo>
                  <a:pt x="3600" y="306027"/>
                </a:lnTo>
                <a:cubicBezTo>
                  <a:pt x="1800" y="306027"/>
                  <a:pt x="0" y="304585"/>
                  <a:pt x="0" y="302422"/>
                </a:cubicBezTo>
                <a:lnTo>
                  <a:pt x="0" y="3604"/>
                </a:lnTo>
                <a:cubicBezTo>
                  <a:pt x="0" y="1802"/>
                  <a:pt x="1800" y="0"/>
                  <a:pt x="36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Work Sans Light" pitchFamily="2" charset="77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EA09A6-4C9C-A845-9816-4EF757080D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666810F-E243-DD40-9224-51BF01A53DF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60194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F9709E11-2793-4648-9D1D-AA93EFA29B12}"/>
              </a:ext>
            </a:extLst>
          </p:cNvPr>
          <p:cNvSpPr txBox="1"/>
          <p:nvPr/>
        </p:nvSpPr>
        <p:spPr>
          <a:xfrm>
            <a:off x="6632664" y="584503"/>
            <a:ext cx="11112337" cy="120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Merriweather Black" pitchFamily="2" charset="77"/>
                <a:cs typeface="Poppins" pitchFamily="2" charset="77"/>
              </a:rPr>
              <a:t>Real Estate Infographic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599B1C-AF44-7543-8920-0B4F5C9E82D3}"/>
              </a:ext>
            </a:extLst>
          </p:cNvPr>
          <p:cNvSpPr txBox="1"/>
          <p:nvPr/>
        </p:nvSpPr>
        <p:spPr>
          <a:xfrm>
            <a:off x="10156856" y="1743634"/>
            <a:ext cx="4063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tx1">
                    <a:lumMod val="60000"/>
                    <a:lumOff val="40000"/>
                  </a:schemeClr>
                </a:solidFill>
                <a:latin typeface="Work Sans Light" pitchFamily="2" charset="77"/>
                <a:cs typeface="Poppins Light" pitchFamily="2" charset="77"/>
              </a:rPr>
              <a:t>YOUR SUBTITLE HERE</a:t>
            </a:r>
          </a:p>
        </p:txBody>
      </p:sp>
      <p:sp>
        <p:nvSpPr>
          <p:cNvPr id="24" name="Shape 14226">
            <a:extLst>
              <a:ext uri="{FF2B5EF4-FFF2-40B4-BE49-F238E27FC236}">
                <a16:creationId xmlns:a16="http://schemas.microsoft.com/office/drawing/2014/main" id="{F73F564B-D2E5-C54C-8894-A1E7DB5AE002}"/>
              </a:ext>
            </a:extLst>
          </p:cNvPr>
          <p:cNvSpPr/>
          <p:nvPr/>
        </p:nvSpPr>
        <p:spPr>
          <a:xfrm>
            <a:off x="6460557" y="9272191"/>
            <a:ext cx="1374569" cy="2571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1951"/>
                </a:lnTo>
                <a:lnTo>
                  <a:pt x="0" y="12240"/>
                </a:lnTo>
                <a:lnTo>
                  <a:pt x="0" y="15119"/>
                </a:lnTo>
                <a:lnTo>
                  <a:pt x="5698" y="15119"/>
                </a:lnTo>
                <a:lnTo>
                  <a:pt x="5698" y="21600"/>
                </a:lnTo>
                <a:lnTo>
                  <a:pt x="17901" y="14877"/>
                </a:lnTo>
                <a:lnTo>
                  <a:pt x="21600" y="16915"/>
                </a:lnTo>
                <a:lnTo>
                  <a:pt x="21600" y="0"/>
                </a:lnTo>
                <a:lnTo>
                  <a:pt x="12040" y="0"/>
                </a:lnTo>
                <a:lnTo>
                  <a:pt x="9570" y="0"/>
                </a:lnTo>
                <a:lnTo>
                  <a:pt x="0" y="0"/>
                </a:lnTo>
                <a:close/>
                <a:moveTo>
                  <a:pt x="2045" y="915"/>
                </a:moveTo>
                <a:lnTo>
                  <a:pt x="4775" y="915"/>
                </a:lnTo>
                <a:lnTo>
                  <a:pt x="4775" y="2380"/>
                </a:lnTo>
                <a:lnTo>
                  <a:pt x="2045" y="2380"/>
                </a:lnTo>
                <a:lnTo>
                  <a:pt x="2045" y="915"/>
                </a:lnTo>
                <a:close/>
                <a:moveTo>
                  <a:pt x="7172" y="915"/>
                </a:moveTo>
                <a:lnTo>
                  <a:pt x="9570" y="915"/>
                </a:lnTo>
                <a:lnTo>
                  <a:pt x="9570" y="2380"/>
                </a:lnTo>
                <a:lnTo>
                  <a:pt x="7172" y="2380"/>
                </a:lnTo>
                <a:lnTo>
                  <a:pt x="7172" y="915"/>
                </a:lnTo>
                <a:close/>
                <a:moveTo>
                  <a:pt x="12040" y="915"/>
                </a:moveTo>
                <a:lnTo>
                  <a:pt x="14334" y="915"/>
                </a:lnTo>
                <a:lnTo>
                  <a:pt x="14334" y="2380"/>
                </a:lnTo>
                <a:lnTo>
                  <a:pt x="12040" y="2380"/>
                </a:lnTo>
                <a:lnTo>
                  <a:pt x="12040" y="915"/>
                </a:lnTo>
                <a:close/>
                <a:moveTo>
                  <a:pt x="16732" y="915"/>
                </a:moveTo>
                <a:lnTo>
                  <a:pt x="19462" y="915"/>
                </a:lnTo>
                <a:lnTo>
                  <a:pt x="19462" y="2380"/>
                </a:lnTo>
                <a:lnTo>
                  <a:pt x="16732" y="2380"/>
                </a:lnTo>
                <a:lnTo>
                  <a:pt x="16732" y="915"/>
                </a:lnTo>
                <a:close/>
                <a:moveTo>
                  <a:pt x="2045" y="3901"/>
                </a:moveTo>
                <a:lnTo>
                  <a:pt x="4775" y="3901"/>
                </a:lnTo>
                <a:lnTo>
                  <a:pt x="4775" y="5360"/>
                </a:lnTo>
                <a:lnTo>
                  <a:pt x="2045" y="5360"/>
                </a:lnTo>
                <a:lnTo>
                  <a:pt x="2045" y="3901"/>
                </a:lnTo>
                <a:close/>
                <a:moveTo>
                  <a:pt x="7172" y="3901"/>
                </a:moveTo>
                <a:lnTo>
                  <a:pt x="9570" y="3901"/>
                </a:lnTo>
                <a:lnTo>
                  <a:pt x="9570" y="5360"/>
                </a:lnTo>
                <a:lnTo>
                  <a:pt x="7172" y="5360"/>
                </a:lnTo>
                <a:lnTo>
                  <a:pt x="7172" y="3901"/>
                </a:lnTo>
                <a:close/>
                <a:moveTo>
                  <a:pt x="12040" y="3901"/>
                </a:moveTo>
                <a:lnTo>
                  <a:pt x="14334" y="3901"/>
                </a:lnTo>
                <a:lnTo>
                  <a:pt x="14334" y="5360"/>
                </a:lnTo>
                <a:lnTo>
                  <a:pt x="12040" y="5360"/>
                </a:lnTo>
                <a:lnTo>
                  <a:pt x="12040" y="3901"/>
                </a:lnTo>
                <a:close/>
                <a:moveTo>
                  <a:pt x="16732" y="3901"/>
                </a:moveTo>
                <a:lnTo>
                  <a:pt x="19462" y="3901"/>
                </a:lnTo>
                <a:lnTo>
                  <a:pt x="19462" y="5360"/>
                </a:lnTo>
                <a:lnTo>
                  <a:pt x="16732" y="5360"/>
                </a:lnTo>
                <a:lnTo>
                  <a:pt x="16732" y="3901"/>
                </a:lnTo>
                <a:close/>
                <a:moveTo>
                  <a:pt x="2045" y="6886"/>
                </a:moveTo>
                <a:lnTo>
                  <a:pt x="4775" y="6886"/>
                </a:lnTo>
                <a:lnTo>
                  <a:pt x="4775" y="8356"/>
                </a:lnTo>
                <a:lnTo>
                  <a:pt x="2045" y="8356"/>
                </a:lnTo>
                <a:lnTo>
                  <a:pt x="2045" y="6886"/>
                </a:lnTo>
                <a:close/>
                <a:moveTo>
                  <a:pt x="7172" y="6886"/>
                </a:moveTo>
                <a:lnTo>
                  <a:pt x="9570" y="6886"/>
                </a:lnTo>
                <a:lnTo>
                  <a:pt x="9570" y="8356"/>
                </a:lnTo>
                <a:lnTo>
                  <a:pt x="7172" y="8356"/>
                </a:lnTo>
                <a:lnTo>
                  <a:pt x="7172" y="6886"/>
                </a:lnTo>
                <a:close/>
                <a:moveTo>
                  <a:pt x="12040" y="6886"/>
                </a:moveTo>
                <a:lnTo>
                  <a:pt x="14334" y="6886"/>
                </a:lnTo>
                <a:lnTo>
                  <a:pt x="14334" y="8356"/>
                </a:lnTo>
                <a:lnTo>
                  <a:pt x="12040" y="8356"/>
                </a:lnTo>
                <a:lnTo>
                  <a:pt x="12040" y="6886"/>
                </a:lnTo>
                <a:close/>
                <a:moveTo>
                  <a:pt x="16732" y="6886"/>
                </a:moveTo>
                <a:lnTo>
                  <a:pt x="19462" y="6886"/>
                </a:lnTo>
                <a:lnTo>
                  <a:pt x="19462" y="8356"/>
                </a:lnTo>
                <a:lnTo>
                  <a:pt x="16732" y="8356"/>
                </a:lnTo>
                <a:lnTo>
                  <a:pt x="16732" y="6886"/>
                </a:lnTo>
                <a:close/>
                <a:moveTo>
                  <a:pt x="2045" y="9882"/>
                </a:moveTo>
                <a:lnTo>
                  <a:pt x="4775" y="9882"/>
                </a:lnTo>
                <a:lnTo>
                  <a:pt x="4775" y="11347"/>
                </a:lnTo>
                <a:lnTo>
                  <a:pt x="2045" y="11347"/>
                </a:lnTo>
                <a:lnTo>
                  <a:pt x="2045" y="9882"/>
                </a:lnTo>
                <a:close/>
                <a:moveTo>
                  <a:pt x="7172" y="9882"/>
                </a:moveTo>
                <a:lnTo>
                  <a:pt x="9570" y="9882"/>
                </a:lnTo>
                <a:lnTo>
                  <a:pt x="9570" y="11347"/>
                </a:lnTo>
                <a:lnTo>
                  <a:pt x="7172" y="11347"/>
                </a:lnTo>
                <a:lnTo>
                  <a:pt x="7172" y="9882"/>
                </a:lnTo>
                <a:close/>
                <a:moveTo>
                  <a:pt x="12040" y="9882"/>
                </a:moveTo>
                <a:lnTo>
                  <a:pt x="14334" y="9882"/>
                </a:lnTo>
                <a:lnTo>
                  <a:pt x="14334" y="11347"/>
                </a:lnTo>
                <a:lnTo>
                  <a:pt x="12040" y="11347"/>
                </a:lnTo>
                <a:lnTo>
                  <a:pt x="12040" y="9882"/>
                </a:lnTo>
                <a:close/>
                <a:moveTo>
                  <a:pt x="16732" y="9882"/>
                </a:moveTo>
                <a:lnTo>
                  <a:pt x="19462" y="9882"/>
                </a:lnTo>
                <a:lnTo>
                  <a:pt x="19462" y="11347"/>
                </a:lnTo>
                <a:lnTo>
                  <a:pt x="16732" y="11347"/>
                </a:lnTo>
                <a:lnTo>
                  <a:pt x="16732" y="9882"/>
                </a:lnTo>
                <a:close/>
                <a:moveTo>
                  <a:pt x="2045" y="12867"/>
                </a:moveTo>
                <a:lnTo>
                  <a:pt x="4775" y="12867"/>
                </a:lnTo>
                <a:lnTo>
                  <a:pt x="4775" y="14332"/>
                </a:lnTo>
                <a:lnTo>
                  <a:pt x="2045" y="14332"/>
                </a:lnTo>
                <a:lnTo>
                  <a:pt x="2045" y="12867"/>
                </a:lnTo>
                <a:close/>
                <a:moveTo>
                  <a:pt x="7172" y="12867"/>
                </a:moveTo>
                <a:lnTo>
                  <a:pt x="9570" y="12867"/>
                </a:lnTo>
                <a:lnTo>
                  <a:pt x="9570" y="14332"/>
                </a:lnTo>
                <a:lnTo>
                  <a:pt x="7172" y="14332"/>
                </a:lnTo>
                <a:lnTo>
                  <a:pt x="7172" y="12867"/>
                </a:lnTo>
                <a:close/>
                <a:moveTo>
                  <a:pt x="12040" y="12867"/>
                </a:moveTo>
                <a:lnTo>
                  <a:pt x="14334" y="12867"/>
                </a:lnTo>
                <a:lnTo>
                  <a:pt x="14334" y="14332"/>
                </a:lnTo>
                <a:lnTo>
                  <a:pt x="12040" y="14332"/>
                </a:lnTo>
                <a:lnTo>
                  <a:pt x="12040" y="12867"/>
                </a:lnTo>
                <a:close/>
                <a:moveTo>
                  <a:pt x="7172" y="15852"/>
                </a:moveTo>
                <a:lnTo>
                  <a:pt x="9570" y="15852"/>
                </a:lnTo>
                <a:lnTo>
                  <a:pt x="9570" y="17311"/>
                </a:lnTo>
                <a:lnTo>
                  <a:pt x="7172" y="17311"/>
                </a:lnTo>
                <a:lnTo>
                  <a:pt x="7172" y="15852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dirty="0">
              <a:latin typeface="Work Sans Light" pitchFamily="2" charset="77"/>
            </a:endParaRPr>
          </a:p>
        </p:txBody>
      </p:sp>
      <p:sp>
        <p:nvSpPr>
          <p:cNvPr id="25" name="Shape 14227">
            <a:extLst>
              <a:ext uri="{FF2B5EF4-FFF2-40B4-BE49-F238E27FC236}">
                <a16:creationId xmlns:a16="http://schemas.microsoft.com/office/drawing/2014/main" id="{D47CCF01-55B4-7B4A-9D35-8DBBFFAD17B8}"/>
              </a:ext>
            </a:extLst>
          </p:cNvPr>
          <p:cNvSpPr/>
          <p:nvPr/>
        </p:nvSpPr>
        <p:spPr>
          <a:xfrm>
            <a:off x="7936483" y="9018914"/>
            <a:ext cx="470369" cy="24826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4976" y="21600"/>
                </a:lnTo>
                <a:lnTo>
                  <a:pt x="0" y="205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dirty="0">
              <a:latin typeface="Work Sans Light" pitchFamily="2" charset="77"/>
            </a:endParaRPr>
          </a:p>
        </p:txBody>
      </p:sp>
      <p:sp>
        <p:nvSpPr>
          <p:cNvPr id="26" name="Shape 14228">
            <a:extLst>
              <a:ext uri="{FF2B5EF4-FFF2-40B4-BE49-F238E27FC236}">
                <a16:creationId xmlns:a16="http://schemas.microsoft.com/office/drawing/2014/main" id="{F8465824-E570-5E45-9D5D-B6C5CBE76E7F}"/>
              </a:ext>
            </a:extLst>
          </p:cNvPr>
          <p:cNvSpPr/>
          <p:nvPr/>
        </p:nvSpPr>
        <p:spPr>
          <a:xfrm flipH="1">
            <a:off x="3981508" y="7503284"/>
            <a:ext cx="942057" cy="3569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9" y="0"/>
                </a:moveTo>
                <a:lnTo>
                  <a:pt x="0" y="21600"/>
                </a:lnTo>
                <a:lnTo>
                  <a:pt x="21600" y="21600"/>
                </a:lnTo>
                <a:cubicBezTo>
                  <a:pt x="21600" y="17892"/>
                  <a:pt x="21600" y="14188"/>
                  <a:pt x="21600" y="10479"/>
                </a:cubicBezTo>
                <a:cubicBezTo>
                  <a:pt x="21600" y="8465"/>
                  <a:pt x="21600" y="6447"/>
                  <a:pt x="21600" y="4433"/>
                </a:cubicBezTo>
                <a:lnTo>
                  <a:pt x="39" y="0"/>
                </a:lnTo>
                <a:close/>
                <a:moveTo>
                  <a:pt x="4524" y="2786"/>
                </a:moveTo>
                <a:lnTo>
                  <a:pt x="8708" y="2786"/>
                </a:lnTo>
                <a:lnTo>
                  <a:pt x="8708" y="3901"/>
                </a:lnTo>
                <a:lnTo>
                  <a:pt x="4524" y="3901"/>
                </a:lnTo>
                <a:lnTo>
                  <a:pt x="4524" y="2786"/>
                </a:lnTo>
                <a:close/>
                <a:moveTo>
                  <a:pt x="4524" y="4897"/>
                </a:moveTo>
                <a:lnTo>
                  <a:pt x="8708" y="4897"/>
                </a:lnTo>
                <a:lnTo>
                  <a:pt x="8708" y="5998"/>
                </a:lnTo>
                <a:lnTo>
                  <a:pt x="4524" y="5998"/>
                </a:lnTo>
                <a:lnTo>
                  <a:pt x="4524" y="4897"/>
                </a:lnTo>
                <a:close/>
                <a:moveTo>
                  <a:pt x="12921" y="4897"/>
                </a:moveTo>
                <a:lnTo>
                  <a:pt x="17105" y="4897"/>
                </a:lnTo>
                <a:lnTo>
                  <a:pt x="17105" y="5998"/>
                </a:lnTo>
                <a:lnTo>
                  <a:pt x="12921" y="5998"/>
                </a:lnTo>
                <a:lnTo>
                  <a:pt x="12921" y="4897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dirty="0">
              <a:latin typeface="Work Sans Light" pitchFamily="2" charset="77"/>
            </a:endParaRPr>
          </a:p>
        </p:txBody>
      </p:sp>
      <p:sp>
        <p:nvSpPr>
          <p:cNvPr id="27" name="Shape 14229">
            <a:extLst>
              <a:ext uri="{FF2B5EF4-FFF2-40B4-BE49-F238E27FC236}">
                <a16:creationId xmlns:a16="http://schemas.microsoft.com/office/drawing/2014/main" id="{AC52EEFF-AB86-6144-A91A-6E9E3EBD0218}"/>
              </a:ext>
            </a:extLst>
          </p:cNvPr>
          <p:cNvSpPr/>
          <p:nvPr/>
        </p:nvSpPr>
        <p:spPr>
          <a:xfrm>
            <a:off x="18643853" y="9422792"/>
            <a:ext cx="1352773" cy="2449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5504" y="18379"/>
                </a:lnTo>
                <a:lnTo>
                  <a:pt x="17107" y="18379"/>
                </a:lnTo>
                <a:lnTo>
                  <a:pt x="21600" y="15781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3776" y="1683"/>
                </a:moveTo>
                <a:lnTo>
                  <a:pt x="8638" y="1683"/>
                </a:lnTo>
                <a:lnTo>
                  <a:pt x="8638" y="4369"/>
                </a:lnTo>
                <a:lnTo>
                  <a:pt x="3776" y="4369"/>
                </a:lnTo>
                <a:lnTo>
                  <a:pt x="3776" y="1683"/>
                </a:lnTo>
                <a:close/>
                <a:moveTo>
                  <a:pt x="12920" y="1683"/>
                </a:moveTo>
                <a:lnTo>
                  <a:pt x="17782" y="1683"/>
                </a:lnTo>
                <a:lnTo>
                  <a:pt x="17782" y="4369"/>
                </a:lnTo>
                <a:lnTo>
                  <a:pt x="12920" y="4369"/>
                </a:lnTo>
                <a:lnTo>
                  <a:pt x="12920" y="1683"/>
                </a:lnTo>
                <a:close/>
                <a:moveTo>
                  <a:pt x="3776" y="7177"/>
                </a:moveTo>
                <a:lnTo>
                  <a:pt x="8638" y="7177"/>
                </a:lnTo>
                <a:lnTo>
                  <a:pt x="8638" y="9868"/>
                </a:lnTo>
                <a:lnTo>
                  <a:pt x="3776" y="9868"/>
                </a:lnTo>
                <a:lnTo>
                  <a:pt x="3776" y="7177"/>
                </a:lnTo>
                <a:close/>
                <a:moveTo>
                  <a:pt x="12920" y="7177"/>
                </a:moveTo>
                <a:lnTo>
                  <a:pt x="17782" y="7177"/>
                </a:lnTo>
                <a:lnTo>
                  <a:pt x="17782" y="9868"/>
                </a:lnTo>
                <a:lnTo>
                  <a:pt x="12920" y="9868"/>
                </a:lnTo>
                <a:lnTo>
                  <a:pt x="12920" y="7177"/>
                </a:lnTo>
                <a:close/>
                <a:moveTo>
                  <a:pt x="3776" y="12676"/>
                </a:moveTo>
                <a:lnTo>
                  <a:pt x="8638" y="12676"/>
                </a:lnTo>
                <a:lnTo>
                  <a:pt x="8638" y="15384"/>
                </a:lnTo>
                <a:lnTo>
                  <a:pt x="3776" y="15384"/>
                </a:lnTo>
                <a:lnTo>
                  <a:pt x="3776" y="12676"/>
                </a:lnTo>
                <a:close/>
                <a:moveTo>
                  <a:pt x="12920" y="12676"/>
                </a:moveTo>
                <a:lnTo>
                  <a:pt x="17782" y="12676"/>
                </a:lnTo>
                <a:lnTo>
                  <a:pt x="17782" y="15384"/>
                </a:lnTo>
                <a:lnTo>
                  <a:pt x="12920" y="15384"/>
                </a:lnTo>
                <a:lnTo>
                  <a:pt x="12920" y="12676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dirty="0">
              <a:latin typeface="Work Sans Light" pitchFamily="2" charset="77"/>
            </a:endParaRPr>
          </a:p>
        </p:txBody>
      </p:sp>
      <p:sp>
        <p:nvSpPr>
          <p:cNvPr id="28" name="Shape 14230">
            <a:extLst>
              <a:ext uri="{FF2B5EF4-FFF2-40B4-BE49-F238E27FC236}">
                <a16:creationId xmlns:a16="http://schemas.microsoft.com/office/drawing/2014/main" id="{4A0891B9-D0E2-CB44-A0ED-8A8BD4415B41}"/>
              </a:ext>
            </a:extLst>
          </p:cNvPr>
          <p:cNvSpPr/>
          <p:nvPr/>
        </p:nvSpPr>
        <p:spPr>
          <a:xfrm>
            <a:off x="17131064" y="8856056"/>
            <a:ext cx="1421591" cy="40979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" y="0"/>
                </a:moveTo>
                <a:lnTo>
                  <a:pt x="0" y="9522"/>
                </a:lnTo>
                <a:lnTo>
                  <a:pt x="4948" y="9522"/>
                </a:lnTo>
                <a:lnTo>
                  <a:pt x="4980" y="21600"/>
                </a:lnTo>
                <a:lnTo>
                  <a:pt x="21600" y="21600"/>
                </a:lnTo>
                <a:cubicBezTo>
                  <a:pt x="21600" y="18953"/>
                  <a:pt x="21600" y="16313"/>
                  <a:pt x="21600" y="13665"/>
                </a:cubicBezTo>
                <a:cubicBezTo>
                  <a:pt x="21600" y="11055"/>
                  <a:pt x="21600" y="8438"/>
                  <a:pt x="21600" y="5828"/>
                </a:cubicBezTo>
                <a:lnTo>
                  <a:pt x="32" y="0"/>
                </a:lnTo>
                <a:close/>
                <a:moveTo>
                  <a:pt x="4518" y="3663"/>
                </a:moveTo>
                <a:lnTo>
                  <a:pt x="8703" y="3663"/>
                </a:lnTo>
                <a:lnTo>
                  <a:pt x="8703" y="5128"/>
                </a:lnTo>
                <a:lnTo>
                  <a:pt x="4518" y="5128"/>
                </a:lnTo>
                <a:lnTo>
                  <a:pt x="4518" y="3663"/>
                </a:lnTo>
                <a:close/>
                <a:moveTo>
                  <a:pt x="4518" y="6438"/>
                </a:moveTo>
                <a:lnTo>
                  <a:pt x="8703" y="6438"/>
                </a:lnTo>
                <a:lnTo>
                  <a:pt x="8703" y="7886"/>
                </a:lnTo>
                <a:lnTo>
                  <a:pt x="4518" y="7886"/>
                </a:lnTo>
                <a:lnTo>
                  <a:pt x="4518" y="6438"/>
                </a:lnTo>
                <a:close/>
                <a:moveTo>
                  <a:pt x="12919" y="6438"/>
                </a:moveTo>
                <a:lnTo>
                  <a:pt x="17104" y="6438"/>
                </a:lnTo>
                <a:lnTo>
                  <a:pt x="17104" y="7886"/>
                </a:lnTo>
                <a:lnTo>
                  <a:pt x="12919" y="7886"/>
                </a:lnTo>
                <a:lnTo>
                  <a:pt x="12919" y="6438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dirty="0">
              <a:latin typeface="Work Sans Light" pitchFamily="2" charset="77"/>
            </a:endParaRPr>
          </a:p>
        </p:txBody>
      </p:sp>
      <p:sp>
        <p:nvSpPr>
          <p:cNvPr id="29" name="Shape 14231">
            <a:extLst>
              <a:ext uri="{FF2B5EF4-FFF2-40B4-BE49-F238E27FC236}">
                <a16:creationId xmlns:a16="http://schemas.microsoft.com/office/drawing/2014/main" id="{C0749B29-FC0D-7D47-AD85-7FC41BE898F5}"/>
              </a:ext>
            </a:extLst>
          </p:cNvPr>
          <p:cNvSpPr/>
          <p:nvPr/>
        </p:nvSpPr>
        <p:spPr>
          <a:xfrm>
            <a:off x="16210986" y="10757092"/>
            <a:ext cx="1151083" cy="21969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3769" y="1806"/>
                </a:moveTo>
                <a:lnTo>
                  <a:pt x="8640" y="1806"/>
                </a:lnTo>
                <a:lnTo>
                  <a:pt x="8640" y="4358"/>
                </a:lnTo>
                <a:lnTo>
                  <a:pt x="3769" y="4358"/>
                </a:lnTo>
                <a:lnTo>
                  <a:pt x="3769" y="1806"/>
                </a:lnTo>
                <a:close/>
                <a:moveTo>
                  <a:pt x="12918" y="1806"/>
                </a:moveTo>
                <a:lnTo>
                  <a:pt x="17788" y="1806"/>
                </a:lnTo>
                <a:lnTo>
                  <a:pt x="17788" y="4358"/>
                </a:lnTo>
                <a:lnTo>
                  <a:pt x="12918" y="4358"/>
                </a:lnTo>
                <a:lnTo>
                  <a:pt x="12918" y="1806"/>
                </a:lnTo>
                <a:close/>
                <a:moveTo>
                  <a:pt x="3769" y="7020"/>
                </a:moveTo>
                <a:lnTo>
                  <a:pt x="8640" y="7020"/>
                </a:lnTo>
                <a:lnTo>
                  <a:pt x="8640" y="9572"/>
                </a:lnTo>
                <a:lnTo>
                  <a:pt x="3769" y="9572"/>
                </a:lnTo>
                <a:lnTo>
                  <a:pt x="3769" y="7020"/>
                </a:lnTo>
                <a:close/>
                <a:moveTo>
                  <a:pt x="12918" y="7020"/>
                </a:moveTo>
                <a:lnTo>
                  <a:pt x="17788" y="7020"/>
                </a:lnTo>
                <a:lnTo>
                  <a:pt x="17788" y="9572"/>
                </a:lnTo>
                <a:lnTo>
                  <a:pt x="12918" y="9572"/>
                </a:lnTo>
                <a:lnTo>
                  <a:pt x="12918" y="7020"/>
                </a:lnTo>
                <a:close/>
                <a:moveTo>
                  <a:pt x="3769" y="12235"/>
                </a:moveTo>
                <a:lnTo>
                  <a:pt x="8640" y="12235"/>
                </a:lnTo>
                <a:lnTo>
                  <a:pt x="8640" y="14810"/>
                </a:lnTo>
                <a:lnTo>
                  <a:pt x="3769" y="14810"/>
                </a:lnTo>
                <a:lnTo>
                  <a:pt x="3769" y="12235"/>
                </a:lnTo>
                <a:close/>
                <a:moveTo>
                  <a:pt x="12918" y="12235"/>
                </a:moveTo>
                <a:lnTo>
                  <a:pt x="17788" y="12235"/>
                </a:lnTo>
                <a:lnTo>
                  <a:pt x="17788" y="14810"/>
                </a:lnTo>
                <a:lnTo>
                  <a:pt x="12918" y="14810"/>
                </a:lnTo>
                <a:lnTo>
                  <a:pt x="12918" y="12235"/>
                </a:lnTo>
                <a:close/>
                <a:moveTo>
                  <a:pt x="3769" y="17472"/>
                </a:moveTo>
                <a:lnTo>
                  <a:pt x="8640" y="17472"/>
                </a:lnTo>
                <a:lnTo>
                  <a:pt x="8640" y="20024"/>
                </a:lnTo>
                <a:lnTo>
                  <a:pt x="3769" y="20024"/>
                </a:lnTo>
                <a:lnTo>
                  <a:pt x="3769" y="17472"/>
                </a:lnTo>
                <a:close/>
                <a:moveTo>
                  <a:pt x="12918" y="17472"/>
                </a:moveTo>
                <a:lnTo>
                  <a:pt x="17788" y="17472"/>
                </a:lnTo>
                <a:lnTo>
                  <a:pt x="17788" y="20024"/>
                </a:lnTo>
                <a:lnTo>
                  <a:pt x="12918" y="20024"/>
                </a:lnTo>
                <a:lnTo>
                  <a:pt x="12918" y="17472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dirty="0">
              <a:latin typeface="Work Sans Light" pitchFamily="2" charset="77"/>
            </a:endParaRPr>
          </a:p>
        </p:txBody>
      </p:sp>
      <p:sp>
        <p:nvSpPr>
          <p:cNvPr id="30" name="Shape 14232">
            <a:extLst>
              <a:ext uri="{FF2B5EF4-FFF2-40B4-BE49-F238E27FC236}">
                <a16:creationId xmlns:a16="http://schemas.microsoft.com/office/drawing/2014/main" id="{473D1E73-E018-F14B-91D2-C218BDA7A2E9}"/>
              </a:ext>
            </a:extLst>
          </p:cNvPr>
          <p:cNvSpPr/>
          <p:nvPr/>
        </p:nvSpPr>
        <p:spPr>
          <a:xfrm>
            <a:off x="3437745" y="11182452"/>
            <a:ext cx="3279544" cy="1771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6173" y="21600"/>
                </a:lnTo>
                <a:lnTo>
                  <a:pt x="11333" y="21600"/>
                </a:lnTo>
                <a:lnTo>
                  <a:pt x="15466" y="21600"/>
                </a:lnTo>
                <a:lnTo>
                  <a:pt x="1644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16440" y="0"/>
                </a:lnTo>
                <a:lnTo>
                  <a:pt x="15466" y="0"/>
                </a:lnTo>
                <a:lnTo>
                  <a:pt x="11333" y="0"/>
                </a:lnTo>
                <a:lnTo>
                  <a:pt x="10267" y="0"/>
                </a:lnTo>
                <a:lnTo>
                  <a:pt x="6173" y="0"/>
                </a:lnTo>
                <a:lnTo>
                  <a:pt x="5199" y="0"/>
                </a:lnTo>
                <a:lnTo>
                  <a:pt x="0" y="0"/>
                </a:lnTo>
                <a:close/>
                <a:moveTo>
                  <a:pt x="1079" y="1611"/>
                </a:moveTo>
                <a:lnTo>
                  <a:pt x="2471" y="1611"/>
                </a:lnTo>
                <a:lnTo>
                  <a:pt x="2471" y="4188"/>
                </a:lnTo>
                <a:lnTo>
                  <a:pt x="1079" y="4188"/>
                </a:lnTo>
                <a:lnTo>
                  <a:pt x="1079" y="1611"/>
                </a:lnTo>
                <a:close/>
                <a:moveTo>
                  <a:pt x="3689" y="1611"/>
                </a:moveTo>
                <a:lnTo>
                  <a:pt x="5081" y="1611"/>
                </a:lnTo>
                <a:lnTo>
                  <a:pt x="5081" y="4188"/>
                </a:lnTo>
                <a:lnTo>
                  <a:pt x="3689" y="4188"/>
                </a:lnTo>
                <a:lnTo>
                  <a:pt x="3689" y="1611"/>
                </a:lnTo>
                <a:close/>
                <a:moveTo>
                  <a:pt x="6239" y="1611"/>
                </a:moveTo>
                <a:lnTo>
                  <a:pt x="7631" y="1611"/>
                </a:lnTo>
                <a:lnTo>
                  <a:pt x="7631" y="4188"/>
                </a:lnTo>
                <a:lnTo>
                  <a:pt x="6239" y="4188"/>
                </a:lnTo>
                <a:lnTo>
                  <a:pt x="6239" y="1611"/>
                </a:lnTo>
                <a:close/>
                <a:moveTo>
                  <a:pt x="8853" y="1611"/>
                </a:moveTo>
                <a:lnTo>
                  <a:pt x="10245" y="1611"/>
                </a:lnTo>
                <a:lnTo>
                  <a:pt x="10245" y="4188"/>
                </a:lnTo>
                <a:lnTo>
                  <a:pt x="8853" y="4188"/>
                </a:lnTo>
                <a:lnTo>
                  <a:pt x="8853" y="1611"/>
                </a:lnTo>
                <a:close/>
                <a:moveTo>
                  <a:pt x="11346" y="1611"/>
                </a:moveTo>
                <a:lnTo>
                  <a:pt x="12738" y="1611"/>
                </a:lnTo>
                <a:lnTo>
                  <a:pt x="12738" y="4188"/>
                </a:lnTo>
                <a:lnTo>
                  <a:pt x="11346" y="4188"/>
                </a:lnTo>
                <a:lnTo>
                  <a:pt x="11346" y="1611"/>
                </a:lnTo>
                <a:close/>
                <a:moveTo>
                  <a:pt x="13956" y="1611"/>
                </a:moveTo>
                <a:lnTo>
                  <a:pt x="15348" y="1611"/>
                </a:lnTo>
                <a:lnTo>
                  <a:pt x="15348" y="4188"/>
                </a:lnTo>
                <a:lnTo>
                  <a:pt x="13956" y="4188"/>
                </a:lnTo>
                <a:lnTo>
                  <a:pt x="13956" y="1611"/>
                </a:lnTo>
                <a:close/>
                <a:moveTo>
                  <a:pt x="16506" y="1611"/>
                </a:moveTo>
                <a:lnTo>
                  <a:pt x="17898" y="1611"/>
                </a:lnTo>
                <a:lnTo>
                  <a:pt x="17898" y="4188"/>
                </a:lnTo>
                <a:lnTo>
                  <a:pt x="16506" y="4188"/>
                </a:lnTo>
                <a:lnTo>
                  <a:pt x="16506" y="1611"/>
                </a:lnTo>
                <a:close/>
                <a:moveTo>
                  <a:pt x="19120" y="1611"/>
                </a:moveTo>
                <a:lnTo>
                  <a:pt x="20512" y="1611"/>
                </a:lnTo>
                <a:lnTo>
                  <a:pt x="20512" y="4188"/>
                </a:lnTo>
                <a:lnTo>
                  <a:pt x="19120" y="4188"/>
                </a:lnTo>
                <a:lnTo>
                  <a:pt x="19120" y="1611"/>
                </a:lnTo>
                <a:close/>
                <a:moveTo>
                  <a:pt x="1079" y="6878"/>
                </a:moveTo>
                <a:lnTo>
                  <a:pt x="2471" y="6878"/>
                </a:lnTo>
                <a:lnTo>
                  <a:pt x="2471" y="9455"/>
                </a:lnTo>
                <a:lnTo>
                  <a:pt x="1079" y="9455"/>
                </a:lnTo>
                <a:lnTo>
                  <a:pt x="1079" y="6878"/>
                </a:lnTo>
                <a:close/>
                <a:moveTo>
                  <a:pt x="3689" y="6878"/>
                </a:moveTo>
                <a:lnTo>
                  <a:pt x="5081" y="6878"/>
                </a:lnTo>
                <a:lnTo>
                  <a:pt x="5081" y="9455"/>
                </a:lnTo>
                <a:lnTo>
                  <a:pt x="3689" y="9455"/>
                </a:lnTo>
                <a:lnTo>
                  <a:pt x="3689" y="6878"/>
                </a:lnTo>
                <a:close/>
                <a:moveTo>
                  <a:pt x="6239" y="6878"/>
                </a:moveTo>
                <a:lnTo>
                  <a:pt x="7631" y="6878"/>
                </a:lnTo>
                <a:lnTo>
                  <a:pt x="7631" y="9455"/>
                </a:lnTo>
                <a:lnTo>
                  <a:pt x="6239" y="9455"/>
                </a:lnTo>
                <a:lnTo>
                  <a:pt x="6239" y="6878"/>
                </a:lnTo>
                <a:close/>
                <a:moveTo>
                  <a:pt x="8853" y="6878"/>
                </a:moveTo>
                <a:lnTo>
                  <a:pt x="10245" y="6878"/>
                </a:lnTo>
                <a:lnTo>
                  <a:pt x="10245" y="9455"/>
                </a:lnTo>
                <a:lnTo>
                  <a:pt x="8853" y="9455"/>
                </a:lnTo>
                <a:lnTo>
                  <a:pt x="8853" y="6878"/>
                </a:lnTo>
                <a:close/>
                <a:moveTo>
                  <a:pt x="11346" y="6878"/>
                </a:moveTo>
                <a:lnTo>
                  <a:pt x="12738" y="6878"/>
                </a:lnTo>
                <a:lnTo>
                  <a:pt x="12738" y="9455"/>
                </a:lnTo>
                <a:lnTo>
                  <a:pt x="11346" y="9455"/>
                </a:lnTo>
                <a:lnTo>
                  <a:pt x="11346" y="6878"/>
                </a:lnTo>
                <a:close/>
                <a:moveTo>
                  <a:pt x="13956" y="6878"/>
                </a:moveTo>
                <a:lnTo>
                  <a:pt x="15348" y="6878"/>
                </a:lnTo>
                <a:lnTo>
                  <a:pt x="15348" y="9455"/>
                </a:lnTo>
                <a:lnTo>
                  <a:pt x="13956" y="9455"/>
                </a:lnTo>
                <a:lnTo>
                  <a:pt x="13956" y="6878"/>
                </a:lnTo>
                <a:close/>
                <a:moveTo>
                  <a:pt x="16506" y="6878"/>
                </a:moveTo>
                <a:lnTo>
                  <a:pt x="17898" y="6878"/>
                </a:lnTo>
                <a:lnTo>
                  <a:pt x="17898" y="9455"/>
                </a:lnTo>
                <a:lnTo>
                  <a:pt x="16506" y="9455"/>
                </a:lnTo>
                <a:lnTo>
                  <a:pt x="16506" y="6878"/>
                </a:lnTo>
                <a:close/>
                <a:moveTo>
                  <a:pt x="19120" y="6878"/>
                </a:moveTo>
                <a:lnTo>
                  <a:pt x="20512" y="6878"/>
                </a:lnTo>
                <a:lnTo>
                  <a:pt x="20512" y="9455"/>
                </a:lnTo>
                <a:lnTo>
                  <a:pt x="19120" y="9455"/>
                </a:lnTo>
                <a:lnTo>
                  <a:pt x="19120" y="6878"/>
                </a:lnTo>
                <a:close/>
                <a:moveTo>
                  <a:pt x="1079" y="12145"/>
                </a:moveTo>
                <a:lnTo>
                  <a:pt x="2471" y="12145"/>
                </a:lnTo>
                <a:lnTo>
                  <a:pt x="2471" y="14738"/>
                </a:lnTo>
                <a:lnTo>
                  <a:pt x="1079" y="14738"/>
                </a:lnTo>
                <a:lnTo>
                  <a:pt x="1079" y="12145"/>
                </a:lnTo>
                <a:close/>
                <a:moveTo>
                  <a:pt x="3689" y="12145"/>
                </a:moveTo>
                <a:lnTo>
                  <a:pt x="5081" y="12145"/>
                </a:lnTo>
                <a:lnTo>
                  <a:pt x="5081" y="14738"/>
                </a:lnTo>
                <a:lnTo>
                  <a:pt x="3689" y="14738"/>
                </a:lnTo>
                <a:lnTo>
                  <a:pt x="3689" y="12145"/>
                </a:lnTo>
                <a:close/>
                <a:moveTo>
                  <a:pt x="6239" y="12145"/>
                </a:moveTo>
                <a:lnTo>
                  <a:pt x="7631" y="12145"/>
                </a:lnTo>
                <a:lnTo>
                  <a:pt x="7631" y="14738"/>
                </a:lnTo>
                <a:lnTo>
                  <a:pt x="6239" y="14738"/>
                </a:lnTo>
                <a:lnTo>
                  <a:pt x="6239" y="12145"/>
                </a:lnTo>
                <a:close/>
                <a:moveTo>
                  <a:pt x="8853" y="12145"/>
                </a:moveTo>
                <a:lnTo>
                  <a:pt x="10245" y="12145"/>
                </a:lnTo>
                <a:lnTo>
                  <a:pt x="10245" y="14738"/>
                </a:lnTo>
                <a:lnTo>
                  <a:pt x="8853" y="14738"/>
                </a:lnTo>
                <a:lnTo>
                  <a:pt x="8853" y="12145"/>
                </a:lnTo>
                <a:close/>
                <a:moveTo>
                  <a:pt x="11346" y="12145"/>
                </a:moveTo>
                <a:lnTo>
                  <a:pt x="12738" y="12145"/>
                </a:lnTo>
                <a:lnTo>
                  <a:pt x="12738" y="14738"/>
                </a:lnTo>
                <a:lnTo>
                  <a:pt x="11346" y="14738"/>
                </a:lnTo>
                <a:lnTo>
                  <a:pt x="11346" y="12145"/>
                </a:lnTo>
                <a:close/>
                <a:moveTo>
                  <a:pt x="13956" y="12145"/>
                </a:moveTo>
                <a:lnTo>
                  <a:pt x="15348" y="12145"/>
                </a:lnTo>
                <a:lnTo>
                  <a:pt x="15348" y="14738"/>
                </a:lnTo>
                <a:lnTo>
                  <a:pt x="13956" y="14738"/>
                </a:lnTo>
                <a:lnTo>
                  <a:pt x="13956" y="12145"/>
                </a:lnTo>
                <a:close/>
                <a:moveTo>
                  <a:pt x="16506" y="12145"/>
                </a:moveTo>
                <a:lnTo>
                  <a:pt x="17898" y="12145"/>
                </a:lnTo>
                <a:lnTo>
                  <a:pt x="17898" y="14738"/>
                </a:lnTo>
                <a:lnTo>
                  <a:pt x="16506" y="14738"/>
                </a:lnTo>
                <a:lnTo>
                  <a:pt x="16506" y="12145"/>
                </a:lnTo>
                <a:close/>
                <a:moveTo>
                  <a:pt x="19120" y="12145"/>
                </a:moveTo>
                <a:lnTo>
                  <a:pt x="20512" y="12145"/>
                </a:lnTo>
                <a:lnTo>
                  <a:pt x="20512" y="14738"/>
                </a:lnTo>
                <a:lnTo>
                  <a:pt x="19120" y="14738"/>
                </a:lnTo>
                <a:lnTo>
                  <a:pt x="19120" y="12145"/>
                </a:lnTo>
                <a:close/>
                <a:moveTo>
                  <a:pt x="1079" y="17428"/>
                </a:moveTo>
                <a:lnTo>
                  <a:pt x="2471" y="17428"/>
                </a:lnTo>
                <a:lnTo>
                  <a:pt x="2471" y="20005"/>
                </a:lnTo>
                <a:lnTo>
                  <a:pt x="1079" y="20005"/>
                </a:lnTo>
                <a:lnTo>
                  <a:pt x="1079" y="17428"/>
                </a:lnTo>
                <a:close/>
                <a:moveTo>
                  <a:pt x="3689" y="17428"/>
                </a:moveTo>
                <a:lnTo>
                  <a:pt x="5081" y="17428"/>
                </a:lnTo>
                <a:lnTo>
                  <a:pt x="5081" y="20005"/>
                </a:lnTo>
                <a:lnTo>
                  <a:pt x="3689" y="20005"/>
                </a:lnTo>
                <a:lnTo>
                  <a:pt x="3689" y="17428"/>
                </a:lnTo>
                <a:close/>
                <a:moveTo>
                  <a:pt x="6239" y="17428"/>
                </a:moveTo>
                <a:lnTo>
                  <a:pt x="7631" y="17428"/>
                </a:lnTo>
                <a:lnTo>
                  <a:pt x="7631" y="20005"/>
                </a:lnTo>
                <a:lnTo>
                  <a:pt x="6239" y="20005"/>
                </a:lnTo>
                <a:lnTo>
                  <a:pt x="6239" y="17428"/>
                </a:lnTo>
                <a:close/>
                <a:moveTo>
                  <a:pt x="8853" y="17428"/>
                </a:moveTo>
                <a:lnTo>
                  <a:pt x="10245" y="17428"/>
                </a:lnTo>
                <a:lnTo>
                  <a:pt x="10245" y="20005"/>
                </a:lnTo>
                <a:lnTo>
                  <a:pt x="8853" y="20005"/>
                </a:lnTo>
                <a:lnTo>
                  <a:pt x="8853" y="17428"/>
                </a:lnTo>
                <a:close/>
                <a:moveTo>
                  <a:pt x="11346" y="17428"/>
                </a:moveTo>
                <a:lnTo>
                  <a:pt x="12738" y="17428"/>
                </a:lnTo>
                <a:lnTo>
                  <a:pt x="12738" y="20005"/>
                </a:lnTo>
                <a:lnTo>
                  <a:pt x="11346" y="20005"/>
                </a:lnTo>
                <a:lnTo>
                  <a:pt x="11346" y="17428"/>
                </a:lnTo>
                <a:close/>
                <a:moveTo>
                  <a:pt x="13956" y="17428"/>
                </a:moveTo>
                <a:lnTo>
                  <a:pt x="15348" y="17428"/>
                </a:lnTo>
                <a:lnTo>
                  <a:pt x="15348" y="20005"/>
                </a:lnTo>
                <a:lnTo>
                  <a:pt x="13956" y="20005"/>
                </a:lnTo>
                <a:lnTo>
                  <a:pt x="13956" y="17428"/>
                </a:lnTo>
                <a:close/>
                <a:moveTo>
                  <a:pt x="16506" y="17428"/>
                </a:moveTo>
                <a:lnTo>
                  <a:pt x="17898" y="17428"/>
                </a:lnTo>
                <a:lnTo>
                  <a:pt x="17898" y="20005"/>
                </a:lnTo>
                <a:lnTo>
                  <a:pt x="16506" y="20005"/>
                </a:lnTo>
                <a:lnTo>
                  <a:pt x="16506" y="17428"/>
                </a:lnTo>
                <a:close/>
                <a:moveTo>
                  <a:pt x="19120" y="17428"/>
                </a:moveTo>
                <a:lnTo>
                  <a:pt x="20512" y="17428"/>
                </a:lnTo>
                <a:lnTo>
                  <a:pt x="20512" y="20005"/>
                </a:lnTo>
                <a:lnTo>
                  <a:pt x="19120" y="20005"/>
                </a:lnTo>
                <a:lnTo>
                  <a:pt x="19120" y="17428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dirty="0">
              <a:latin typeface="Work Sans Light" pitchFamily="2" charset="77"/>
            </a:endParaRPr>
          </a:p>
        </p:txBody>
      </p:sp>
      <p:sp>
        <p:nvSpPr>
          <p:cNvPr id="31" name="Shape 14233">
            <a:extLst>
              <a:ext uri="{FF2B5EF4-FFF2-40B4-BE49-F238E27FC236}">
                <a16:creationId xmlns:a16="http://schemas.microsoft.com/office/drawing/2014/main" id="{4E303E26-3E49-A745-B826-1E25231222EA}"/>
              </a:ext>
            </a:extLst>
          </p:cNvPr>
          <p:cNvSpPr/>
          <p:nvPr/>
        </p:nvSpPr>
        <p:spPr>
          <a:xfrm>
            <a:off x="10356382" y="9453177"/>
            <a:ext cx="931352" cy="3500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0670"/>
                </a:lnTo>
                <a:lnTo>
                  <a:pt x="0" y="1093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0930"/>
                </a:lnTo>
                <a:lnTo>
                  <a:pt x="21600" y="1067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3661" y="819"/>
                </a:moveTo>
                <a:lnTo>
                  <a:pt x="8563" y="819"/>
                </a:lnTo>
                <a:lnTo>
                  <a:pt x="8563" y="2123"/>
                </a:lnTo>
                <a:lnTo>
                  <a:pt x="3661" y="2123"/>
                </a:lnTo>
                <a:lnTo>
                  <a:pt x="3661" y="819"/>
                </a:lnTo>
                <a:close/>
                <a:moveTo>
                  <a:pt x="12868" y="819"/>
                </a:moveTo>
                <a:lnTo>
                  <a:pt x="17770" y="819"/>
                </a:lnTo>
                <a:lnTo>
                  <a:pt x="17770" y="2123"/>
                </a:lnTo>
                <a:lnTo>
                  <a:pt x="12868" y="2123"/>
                </a:lnTo>
                <a:lnTo>
                  <a:pt x="12868" y="819"/>
                </a:lnTo>
                <a:close/>
                <a:moveTo>
                  <a:pt x="3661" y="3480"/>
                </a:moveTo>
                <a:lnTo>
                  <a:pt x="8563" y="3480"/>
                </a:lnTo>
                <a:lnTo>
                  <a:pt x="8563" y="4785"/>
                </a:lnTo>
                <a:lnTo>
                  <a:pt x="3661" y="4785"/>
                </a:lnTo>
                <a:lnTo>
                  <a:pt x="3661" y="3480"/>
                </a:lnTo>
                <a:close/>
                <a:moveTo>
                  <a:pt x="12868" y="3480"/>
                </a:moveTo>
                <a:lnTo>
                  <a:pt x="17770" y="3480"/>
                </a:lnTo>
                <a:lnTo>
                  <a:pt x="17770" y="4785"/>
                </a:lnTo>
                <a:lnTo>
                  <a:pt x="12868" y="4785"/>
                </a:lnTo>
                <a:lnTo>
                  <a:pt x="12868" y="3480"/>
                </a:lnTo>
                <a:close/>
                <a:moveTo>
                  <a:pt x="3661" y="6146"/>
                </a:moveTo>
                <a:lnTo>
                  <a:pt x="8563" y="6146"/>
                </a:lnTo>
                <a:lnTo>
                  <a:pt x="8563" y="7462"/>
                </a:lnTo>
                <a:lnTo>
                  <a:pt x="3661" y="7462"/>
                </a:lnTo>
                <a:lnTo>
                  <a:pt x="3661" y="6146"/>
                </a:lnTo>
                <a:close/>
                <a:moveTo>
                  <a:pt x="12868" y="6146"/>
                </a:moveTo>
                <a:lnTo>
                  <a:pt x="17770" y="6146"/>
                </a:lnTo>
                <a:lnTo>
                  <a:pt x="17770" y="7462"/>
                </a:lnTo>
                <a:lnTo>
                  <a:pt x="12868" y="7462"/>
                </a:lnTo>
                <a:lnTo>
                  <a:pt x="12868" y="6146"/>
                </a:lnTo>
                <a:close/>
                <a:moveTo>
                  <a:pt x="3661" y="8823"/>
                </a:moveTo>
                <a:lnTo>
                  <a:pt x="8563" y="8823"/>
                </a:lnTo>
                <a:lnTo>
                  <a:pt x="8563" y="10128"/>
                </a:lnTo>
                <a:lnTo>
                  <a:pt x="3661" y="10128"/>
                </a:lnTo>
                <a:lnTo>
                  <a:pt x="3661" y="8823"/>
                </a:lnTo>
                <a:close/>
                <a:moveTo>
                  <a:pt x="12868" y="8823"/>
                </a:moveTo>
                <a:lnTo>
                  <a:pt x="17770" y="8823"/>
                </a:lnTo>
                <a:lnTo>
                  <a:pt x="17770" y="10128"/>
                </a:lnTo>
                <a:lnTo>
                  <a:pt x="12868" y="10128"/>
                </a:lnTo>
                <a:lnTo>
                  <a:pt x="12868" y="8823"/>
                </a:lnTo>
                <a:close/>
                <a:moveTo>
                  <a:pt x="3661" y="11485"/>
                </a:moveTo>
                <a:lnTo>
                  <a:pt x="8563" y="11485"/>
                </a:lnTo>
                <a:lnTo>
                  <a:pt x="8563" y="12789"/>
                </a:lnTo>
                <a:lnTo>
                  <a:pt x="3661" y="12789"/>
                </a:lnTo>
                <a:lnTo>
                  <a:pt x="3661" y="11485"/>
                </a:lnTo>
                <a:close/>
                <a:moveTo>
                  <a:pt x="12868" y="11485"/>
                </a:moveTo>
                <a:lnTo>
                  <a:pt x="17770" y="11485"/>
                </a:lnTo>
                <a:lnTo>
                  <a:pt x="17770" y="12789"/>
                </a:lnTo>
                <a:lnTo>
                  <a:pt x="12868" y="12789"/>
                </a:lnTo>
                <a:lnTo>
                  <a:pt x="12868" y="11485"/>
                </a:lnTo>
                <a:close/>
                <a:moveTo>
                  <a:pt x="3661" y="14150"/>
                </a:moveTo>
                <a:lnTo>
                  <a:pt x="8563" y="14150"/>
                </a:lnTo>
                <a:lnTo>
                  <a:pt x="8563" y="15454"/>
                </a:lnTo>
                <a:lnTo>
                  <a:pt x="3661" y="15454"/>
                </a:lnTo>
                <a:lnTo>
                  <a:pt x="3661" y="14150"/>
                </a:lnTo>
                <a:close/>
                <a:moveTo>
                  <a:pt x="12868" y="14150"/>
                </a:moveTo>
                <a:lnTo>
                  <a:pt x="17770" y="14150"/>
                </a:lnTo>
                <a:lnTo>
                  <a:pt x="17770" y="15454"/>
                </a:lnTo>
                <a:lnTo>
                  <a:pt x="12868" y="15454"/>
                </a:lnTo>
                <a:lnTo>
                  <a:pt x="12868" y="14150"/>
                </a:lnTo>
                <a:close/>
                <a:moveTo>
                  <a:pt x="3661" y="16815"/>
                </a:moveTo>
                <a:lnTo>
                  <a:pt x="8563" y="16815"/>
                </a:lnTo>
                <a:lnTo>
                  <a:pt x="8563" y="18128"/>
                </a:lnTo>
                <a:lnTo>
                  <a:pt x="3661" y="18128"/>
                </a:lnTo>
                <a:lnTo>
                  <a:pt x="3661" y="16815"/>
                </a:lnTo>
                <a:close/>
                <a:moveTo>
                  <a:pt x="12868" y="16815"/>
                </a:moveTo>
                <a:lnTo>
                  <a:pt x="17770" y="16815"/>
                </a:lnTo>
                <a:lnTo>
                  <a:pt x="17770" y="18128"/>
                </a:lnTo>
                <a:lnTo>
                  <a:pt x="12868" y="18128"/>
                </a:lnTo>
                <a:lnTo>
                  <a:pt x="12868" y="16815"/>
                </a:lnTo>
                <a:close/>
                <a:moveTo>
                  <a:pt x="3661" y="19489"/>
                </a:moveTo>
                <a:lnTo>
                  <a:pt x="8563" y="19489"/>
                </a:lnTo>
                <a:lnTo>
                  <a:pt x="8563" y="20793"/>
                </a:lnTo>
                <a:lnTo>
                  <a:pt x="3661" y="20793"/>
                </a:lnTo>
                <a:lnTo>
                  <a:pt x="3661" y="19489"/>
                </a:lnTo>
                <a:close/>
                <a:moveTo>
                  <a:pt x="12868" y="19489"/>
                </a:moveTo>
                <a:lnTo>
                  <a:pt x="17770" y="19489"/>
                </a:lnTo>
                <a:lnTo>
                  <a:pt x="17770" y="20793"/>
                </a:lnTo>
                <a:lnTo>
                  <a:pt x="12868" y="20793"/>
                </a:lnTo>
                <a:lnTo>
                  <a:pt x="12868" y="19489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dirty="0">
              <a:latin typeface="Work Sans Light" pitchFamily="2" charset="77"/>
            </a:endParaRPr>
          </a:p>
        </p:txBody>
      </p:sp>
      <p:sp>
        <p:nvSpPr>
          <p:cNvPr id="32" name="Shape 14234">
            <a:extLst>
              <a:ext uri="{FF2B5EF4-FFF2-40B4-BE49-F238E27FC236}">
                <a16:creationId xmlns:a16="http://schemas.microsoft.com/office/drawing/2014/main" id="{01B385E0-0478-924D-8399-F898A27F4D96}"/>
              </a:ext>
            </a:extLst>
          </p:cNvPr>
          <p:cNvSpPr/>
          <p:nvPr/>
        </p:nvSpPr>
        <p:spPr>
          <a:xfrm flipH="1">
            <a:off x="9139017" y="7524198"/>
            <a:ext cx="1419485" cy="54298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7279"/>
                </a:lnTo>
                <a:lnTo>
                  <a:pt x="4634" y="7279"/>
                </a:lnTo>
                <a:lnTo>
                  <a:pt x="4634" y="21600"/>
                </a:lnTo>
                <a:lnTo>
                  <a:pt x="21600" y="21600"/>
                </a:lnTo>
                <a:cubicBezTo>
                  <a:pt x="21600" y="17920"/>
                  <a:pt x="21600" y="14245"/>
                  <a:pt x="21600" y="10566"/>
                </a:cubicBezTo>
                <a:cubicBezTo>
                  <a:pt x="21600" y="8512"/>
                  <a:pt x="21600" y="6453"/>
                  <a:pt x="21600" y="4399"/>
                </a:cubicBezTo>
                <a:lnTo>
                  <a:pt x="0" y="0"/>
                </a:lnTo>
                <a:close/>
                <a:moveTo>
                  <a:pt x="4493" y="2764"/>
                </a:moveTo>
                <a:lnTo>
                  <a:pt x="8684" y="2764"/>
                </a:lnTo>
                <a:lnTo>
                  <a:pt x="8684" y="3870"/>
                </a:lnTo>
                <a:lnTo>
                  <a:pt x="4493" y="3870"/>
                </a:lnTo>
                <a:lnTo>
                  <a:pt x="4493" y="2764"/>
                </a:lnTo>
                <a:close/>
                <a:moveTo>
                  <a:pt x="4493" y="4858"/>
                </a:moveTo>
                <a:lnTo>
                  <a:pt x="8684" y="4858"/>
                </a:lnTo>
                <a:lnTo>
                  <a:pt x="8684" y="5952"/>
                </a:lnTo>
                <a:lnTo>
                  <a:pt x="4493" y="5952"/>
                </a:lnTo>
                <a:lnTo>
                  <a:pt x="4493" y="4858"/>
                </a:lnTo>
                <a:close/>
                <a:moveTo>
                  <a:pt x="12906" y="4858"/>
                </a:moveTo>
                <a:lnTo>
                  <a:pt x="17097" y="4858"/>
                </a:lnTo>
                <a:lnTo>
                  <a:pt x="17097" y="5952"/>
                </a:lnTo>
                <a:lnTo>
                  <a:pt x="12906" y="5952"/>
                </a:lnTo>
                <a:lnTo>
                  <a:pt x="12906" y="4858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dirty="0">
              <a:latin typeface="Work Sans Light" pitchFamily="2" charset="77"/>
            </a:endParaRPr>
          </a:p>
        </p:txBody>
      </p:sp>
      <p:sp>
        <p:nvSpPr>
          <p:cNvPr id="33" name="Shape 14235">
            <a:extLst>
              <a:ext uri="{FF2B5EF4-FFF2-40B4-BE49-F238E27FC236}">
                <a16:creationId xmlns:a16="http://schemas.microsoft.com/office/drawing/2014/main" id="{ED783817-D831-B54B-96DF-BBC4F44A5E86}"/>
              </a:ext>
            </a:extLst>
          </p:cNvPr>
          <p:cNvSpPr/>
          <p:nvPr/>
        </p:nvSpPr>
        <p:spPr>
          <a:xfrm>
            <a:off x="18581587" y="11182452"/>
            <a:ext cx="2358319" cy="1771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77" y="10069"/>
                </a:moveTo>
                <a:cubicBezTo>
                  <a:pt x="13591" y="10069"/>
                  <a:pt x="12956" y="9222"/>
                  <a:pt x="12956" y="8178"/>
                </a:cubicBezTo>
                <a:cubicBezTo>
                  <a:pt x="12956" y="7133"/>
                  <a:pt x="13591" y="6286"/>
                  <a:pt x="14377" y="6286"/>
                </a:cubicBezTo>
                <a:cubicBezTo>
                  <a:pt x="15161" y="6286"/>
                  <a:pt x="15797" y="7133"/>
                  <a:pt x="15797" y="8178"/>
                </a:cubicBezTo>
                <a:cubicBezTo>
                  <a:pt x="15797" y="9222"/>
                  <a:pt x="15161" y="10069"/>
                  <a:pt x="14377" y="10069"/>
                </a:cubicBezTo>
                <a:close/>
                <a:moveTo>
                  <a:pt x="9355" y="17542"/>
                </a:moveTo>
                <a:lnTo>
                  <a:pt x="6514" y="17542"/>
                </a:lnTo>
                <a:lnTo>
                  <a:pt x="6514" y="13759"/>
                </a:lnTo>
                <a:lnTo>
                  <a:pt x="9355" y="13759"/>
                </a:lnTo>
                <a:cubicBezTo>
                  <a:pt x="9355" y="13759"/>
                  <a:pt x="9355" y="17542"/>
                  <a:pt x="9355" y="17542"/>
                </a:cubicBezTo>
                <a:close/>
                <a:moveTo>
                  <a:pt x="4885" y="17542"/>
                </a:moveTo>
                <a:lnTo>
                  <a:pt x="2045" y="17542"/>
                </a:lnTo>
                <a:lnTo>
                  <a:pt x="2045" y="13759"/>
                </a:lnTo>
                <a:lnTo>
                  <a:pt x="4885" y="13759"/>
                </a:lnTo>
                <a:cubicBezTo>
                  <a:pt x="4885" y="13759"/>
                  <a:pt x="4885" y="17542"/>
                  <a:pt x="4885" y="17542"/>
                </a:cubicBezTo>
                <a:close/>
                <a:moveTo>
                  <a:pt x="14377" y="1737"/>
                </a:moveTo>
                <a:lnTo>
                  <a:pt x="7198" y="11684"/>
                </a:lnTo>
                <a:lnTo>
                  <a:pt x="624" y="11684"/>
                </a:lnTo>
                <a:lnTo>
                  <a:pt x="624" y="21600"/>
                </a:lnTo>
                <a:lnTo>
                  <a:pt x="12488" y="21600"/>
                </a:lnTo>
                <a:lnTo>
                  <a:pt x="12488" y="13750"/>
                </a:lnTo>
                <a:lnTo>
                  <a:pt x="16265" y="13750"/>
                </a:lnTo>
                <a:lnTo>
                  <a:pt x="16265" y="21600"/>
                </a:lnTo>
                <a:lnTo>
                  <a:pt x="20961" y="21600"/>
                </a:lnTo>
                <a:lnTo>
                  <a:pt x="20961" y="11747"/>
                </a:lnTo>
                <a:lnTo>
                  <a:pt x="21600" y="11747"/>
                </a:lnTo>
                <a:cubicBezTo>
                  <a:pt x="21600" y="11747"/>
                  <a:pt x="14377" y="1737"/>
                  <a:pt x="14377" y="1737"/>
                </a:cubicBezTo>
                <a:close/>
                <a:moveTo>
                  <a:pt x="21585" y="9988"/>
                </a:moveTo>
                <a:lnTo>
                  <a:pt x="21585" y="10640"/>
                </a:lnTo>
                <a:lnTo>
                  <a:pt x="14376" y="652"/>
                </a:lnTo>
                <a:lnTo>
                  <a:pt x="6905" y="11004"/>
                </a:lnTo>
                <a:lnTo>
                  <a:pt x="0" y="11004"/>
                </a:lnTo>
                <a:lnTo>
                  <a:pt x="4124" y="5099"/>
                </a:lnTo>
                <a:lnTo>
                  <a:pt x="10696" y="5099"/>
                </a:lnTo>
                <a:lnTo>
                  <a:pt x="14376" y="0"/>
                </a:lnTo>
                <a:cubicBezTo>
                  <a:pt x="14376" y="0"/>
                  <a:pt x="21585" y="9988"/>
                  <a:pt x="21585" y="9988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dirty="0">
              <a:latin typeface="Work Sans Light" pitchFamily="2" charset="77"/>
            </a:endParaRPr>
          </a:p>
        </p:txBody>
      </p:sp>
      <p:sp>
        <p:nvSpPr>
          <p:cNvPr id="34" name="Shape 14236">
            <a:extLst>
              <a:ext uri="{FF2B5EF4-FFF2-40B4-BE49-F238E27FC236}">
                <a16:creationId xmlns:a16="http://schemas.microsoft.com/office/drawing/2014/main" id="{B318C4DC-EE3E-A340-932A-84131F752C7E}"/>
              </a:ext>
            </a:extLst>
          </p:cNvPr>
          <p:cNvSpPr/>
          <p:nvPr/>
        </p:nvSpPr>
        <p:spPr>
          <a:xfrm>
            <a:off x="11387878" y="6426651"/>
            <a:ext cx="625658" cy="6527353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dirty="0">
              <a:latin typeface="Work Sans Light" pitchFamily="2" charset="77"/>
            </a:endParaRPr>
          </a:p>
        </p:txBody>
      </p:sp>
      <p:sp>
        <p:nvSpPr>
          <p:cNvPr id="35" name="Shape 14237">
            <a:extLst>
              <a:ext uri="{FF2B5EF4-FFF2-40B4-BE49-F238E27FC236}">
                <a16:creationId xmlns:a16="http://schemas.microsoft.com/office/drawing/2014/main" id="{C483C863-43DB-094F-9C2D-B16433F62837}"/>
              </a:ext>
            </a:extLst>
          </p:cNvPr>
          <p:cNvSpPr/>
          <p:nvPr/>
        </p:nvSpPr>
        <p:spPr>
          <a:xfrm>
            <a:off x="12113678" y="9852139"/>
            <a:ext cx="1480256" cy="31018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0671"/>
                </a:lnTo>
                <a:lnTo>
                  <a:pt x="0" y="10929"/>
                </a:lnTo>
                <a:lnTo>
                  <a:pt x="0" y="21600"/>
                </a:lnTo>
                <a:lnTo>
                  <a:pt x="9561" y="21600"/>
                </a:lnTo>
                <a:lnTo>
                  <a:pt x="12039" y="21600"/>
                </a:lnTo>
                <a:lnTo>
                  <a:pt x="21600" y="21600"/>
                </a:lnTo>
                <a:lnTo>
                  <a:pt x="21600" y="10929"/>
                </a:lnTo>
                <a:lnTo>
                  <a:pt x="21600" y="10671"/>
                </a:lnTo>
                <a:lnTo>
                  <a:pt x="21600" y="0"/>
                </a:lnTo>
                <a:lnTo>
                  <a:pt x="12039" y="0"/>
                </a:lnTo>
                <a:lnTo>
                  <a:pt x="9561" y="0"/>
                </a:lnTo>
                <a:lnTo>
                  <a:pt x="0" y="0"/>
                </a:lnTo>
                <a:close/>
                <a:moveTo>
                  <a:pt x="2043" y="819"/>
                </a:moveTo>
                <a:lnTo>
                  <a:pt x="4771" y="819"/>
                </a:lnTo>
                <a:lnTo>
                  <a:pt x="4771" y="2125"/>
                </a:lnTo>
                <a:lnTo>
                  <a:pt x="2043" y="2125"/>
                </a:lnTo>
                <a:lnTo>
                  <a:pt x="2043" y="819"/>
                </a:lnTo>
                <a:close/>
                <a:moveTo>
                  <a:pt x="7171" y="819"/>
                </a:moveTo>
                <a:lnTo>
                  <a:pt x="9561" y="819"/>
                </a:lnTo>
                <a:lnTo>
                  <a:pt x="9561" y="2125"/>
                </a:lnTo>
                <a:lnTo>
                  <a:pt x="7171" y="2125"/>
                </a:lnTo>
                <a:lnTo>
                  <a:pt x="7171" y="819"/>
                </a:lnTo>
                <a:close/>
                <a:moveTo>
                  <a:pt x="12039" y="819"/>
                </a:moveTo>
                <a:lnTo>
                  <a:pt x="14333" y="819"/>
                </a:lnTo>
                <a:lnTo>
                  <a:pt x="14333" y="2125"/>
                </a:lnTo>
                <a:lnTo>
                  <a:pt x="12039" y="2125"/>
                </a:lnTo>
                <a:lnTo>
                  <a:pt x="12039" y="819"/>
                </a:lnTo>
                <a:close/>
                <a:moveTo>
                  <a:pt x="16733" y="819"/>
                </a:moveTo>
                <a:lnTo>
                  <a:pt x="19460" y="819"/>
                </a:lnTo>
                <a:lnTo>
                  <a:pt x="19460" y="2125"/>
                </a:lnTo>
                <a:lnTo>
                  <a:pt x="16733" y="2125"/>
                </a:lnTo>
                <a:lnTo>
                  <a:pt x="16733" y="819"/>
                </a:lnTo>
                <a:close/>
                <a:moveTo>
                  <a:pt x="2043" y="3482"/>
                </a:moveTo>
                <a:lnTo>
                  <a:pt x="4771" y="3482"/>
                </a:lnTo>
                <a:lnTo>
                  <a:pt x="4771" y="4784"/>
                </a:lnTo>
                <a:lnTo>
                  <a:pt x="2043" y="4784"/>
                </a:lnTo>
                <a:lnTo>
                  <a:pt x="2043" y="3482"/>
                </a:lnTo>
                <a:close/>
                <a:moveTo>
                  <a:pt x="7171" y="3482"/>
                </a:moveTo>
                <a:lnTo>
                  <a:pt x="9561" y="3482"/>
                </a:lnTo>
                <a:lnTo>
                  <a:pt x="9561" y="4784"/>
                </a:lnTo>
                <a:lnTo>
                  <a:pt x="7171" y="4784"/>
                </a:lnTo>
                <a:lnTo>
                  <a:pt x="7171" y="3482"/>
                </a:lnTo>
                <a:close/>
                <a:moveTo>
                  <a:pt x="12039" y="3482"/>
                </a:moveTo>
                <a:lnTo>
                  <a:pt x="14333" y="3482"/>
                </a:lnTo>
                <a:lnTo>
                  <a:pt x="14333" y="4784"/>
                </a:lnTo>
                <a:lnTo>
                  <a:pt x="12039" y="4784"/>
                </a:lnTo>
                <a:lnTo>
                  <a:pt x="12039" y="3482"/>
                </a:lnTo>
                <a:close/>
                <a:moveTo>
                  <a:pt x="16733" y="3482"/>
                </a:moveTo>
                <a:lnTo>
                  <a:pt x="19460" y="3482"/>
                </a:lnTo>
                <a:lnTo>
                  <a:pt x="19460" y="4784"/>
                </a:lnTo>
                <a:lnTo>
                  <a:pt x="16733" y="4784"/>
                </a:lnTo>
                <a:lnTo>
                  <a:pt x="16733" y="3482"/>
                </a:lnTo>
                <a:close/>
                <a:moveTo>
                  <a:pt x="2043" y="6145"/>
                </a:moveTo>
                <a:lnTo>
                  <a:pt x="4771" y="6145"/>
                </a:lnTo>
                <a:lnTo>
                  <a:pt x="4771" y="7461"/>
                </a:lnTo>
                <a:lnTo>
                  <a:pt x="2043" y="7461"/>
                </a:lnTo>
                <a:lnTo>
                  <a:pt x="2043" y="6145"/>
                </a:lnTo>
                <a:close/>
                <a:moveTo>
                  <a:pt x="7171" y="6145"/>
                </a:moveTo>
                <a:lnTo>
                  <a:pt x="9561" y="6145"/>
                </a:lnTo>
                <a:lnTo>
                  <a:pt x="9561" y="7461"/>
                </a:lnTo>
                <a:lnTo>
                  <a:pt x="7171" y="7461"/>
                </a:lnTo>
                <a:lnTo>
                  <a:pt x="7171" y="6145"/>
                </a:lnTo>
                <a:close/>
                <a:moveTo>
                  <a:pt x="12039" y="6145"/>
                </a:moveTo>
                <a:lnTo>
                  <a:pt x="14333" y="6145"/>
                </a:lnTo>
                <a:lnTo>
                  <a:pt x="14333" y="7461"/>
                </a:lnTo>
                <a:lnTo>
                  <a:pt x="12039" y="7461"/>
                </a:lnTo>
                <a:lnTo>
                  <a:pt x="12039" y="6145"/>
                </a:lnTo>
                <a:close/>
                <a:moveTo>
                  <a:pt x="16733" y="6145"/>
                </a:moveTo>
                <a:lnTo>
                  <a:pt x="19460" y="6145"/>
                </a:lnTo>
                <a:lnTo>
                  <a:pt x="19460" y="7461"/>
                </a:lnTo>
                <a:lnTo>
                  <a:pt x="16733" y="7461"/>
                </a:lnTo>
                <a:lnTo>
                  <a:pt x="16733" y="6145"/>
                </a:lnTo>
                <a:close/>
                <a:moveTo>
                  <a:pt x="2043" y="8822"/>
                </a:moveTo>
                <a:lnTo>
                  <a:pt x="4771" y="8822"/>
                </a:lnTo>
                <a:lnTo>
                  <a:pt x="4771" y="10128"/>
                </a:lnTo>
                <a:lnTo>
                  <a:pt x="2043" y="10128"/>
                </a:lnTo>
                <a:lnTo>
                  <a:pt x="2043" y="8822"/>
                </a:lnTo>
                <a:close/>
                <a:moveTo>
                  <a:pt x="7171" y="8822"/>
                </a:moveTo>
                <a:lnTo>
                  <a:pt x="9561" y="8822"/>
                </a:lnTo>
                <a:lnTo>
                  <a:pt x="9561" y="10128"/>
                </a:lnTo>
                <a:lnTo>
                  <a:pt x="7171" y="10128"/>
                </a:lnTo>
                <a:lnTo>
                  <a:pt x="7171" y="8822"/>
                </a:lnTo>
                <a:close/>
                <a:moveTo>
                  <a:pt x="12039" y="8822"/>
                </a:moveTo>
                <a:lnTo>
                  <a:pt x="14333" y="8822"/>
                </a:lnTo>
                <a:lnTo>
                  <a:pt x="14333" y="10128"/>
                </a:lnTo>
                <a:lnTo>
                  <a:pt x="12039" y="10128"/>
                </a:lnTo>
                <a:lnTo>
                  <a:pt x="12039" y="8822"/>
                </a:lnTo>
                <a:close/>
                <a:moveTo>
                  <a:pt x="16733" y="8822"/>
                </a:moveTo>
                <a:lnTo>
                  <a:pt x="19460" y="8822"/>
                </a:lnTo>
                <a:lnTo>
                  <a:pt x="19460" y="10128"/>
                </a:lnTo>
                <a:lnTo>
                  <a:pt x="16733" y="10128"/>
                </a:lnTo>
                <a:lnTo>
                  <a:pt x="16733" y="8822"/>
                </a:lnTo>
                <a:close/>
                <a:moveTo>
                  <a:pt x="2043" y="11485"/>
                </a:moveTo>
                <a:lnTo>
                  <a:pt x="4771" y="11485"/>
                </a:lnTo>
                <a:lnTo>
                  <a:pt x="4771" y="12792"/>
                </a:lnTo>
                <a:lnTo>
                  <a:pt x="2043" y="12792"/>
                </a:lnTo>
                <a:lnTo>
                  <a:pt x="2043" y="11485"/>
                </a:lnTo>
                <a:close/>
                <a:moveTo>
                  <a:pt x="7171" y="11485"/>
                </a:moveTo>
                <a:lnTo>
                  <a:pt x="9561" y="11485"/>
                </a:lnTo>
                <a:lnTo>
                  <a:pt x="9561" y="12792"/>
                </a:lnTo>
                <a:lnTo>
                  <a:pt x="7171" y="12792"/>
                </a:lnTo>
                <a:lnTo>
                  <a:pt x="7171" y="11485"/>
                </a:lnTo>
                <a:close/>
                <a:moveTo>
                  <a:pt x="12039" y="11485"/>
                </a:moveTo>
                <a:lnTo>
                  <a:pt x="14333" y="11485"/>
                </a:lnTo>
                <a:lnTo>
                  <a:pt x="14333" y="12792"/>
                </a:lnTo>
                <a:lnTo>
                  <a:pt x="12039" y="12792"/>
                </a:lnTo>
                <a:lnTo>
                  <a:pt x="12039" y="11485"/>
                </a:lnTo>
                <a:close/>
                <a:moveTo>
                  <a:pt x="16733" y="11485"/>
                </a:moveTo>
                <a:lnTo>
                  <a:pt x="19460" y="11485"/>
                </a:lnTo>
                <a:lnTo>
                  <a:pt x="19460" y="12792"/>
                </a:lnTo>
                <a:lnTo>
                  <a:pt x="16733" y="12792"/>
                </a:lnTo>
                <a:lnTo>
                  <a:pt x="16733" y="11485"/>
                </a:lnTo>
                <a:close/>
                <a:moveTo>
                  <a:pt x="2043" y="14153"/>
                </a:moveTo>
                <a:lnTo>
                  <a:pt x="4771" y="14153"/>
                </a:lnTo>
                <a:lnTo>
                  <a:pt x="4771" y="15455"/>
                </a:lnTo>
                <a:lnTo>
                  <a:pt x="2043" y="15455"/>
                </a:lnTo>
                <a:lnTo>
                  <a:pt x="2043" y="14153"/>
                </a:lnTo>
                <a:close/>
                <a:moveTo>
                  <a:pt x="7171" y="14153"/>
                </a:moveTo>
                <a:lnTo>
                  <a:pt x="9561" y="14153"/>
                </a:lnTo>
                <a:lnTo>
                  <a:pt x="9561" y="15455"/>
                </a:lnTo>
                <a:lnTo>
                  <a:pt x="7171" y="15455"/>
                </a:lnTo>
                <a:lnTo>
                  <a:pt x="7171" y="14153"/>
                </a:lnTo>
                <a:close/>
                <a:moveTo>
                  <a:pt x="12039" y="14153"/>
                </a:moveTo>
                <a:lnTo>
                  <a:pt x="14333" y="14153"/>
                </a:lnTo>
                <a:lnTo>
                  <a:pt x="14333" y="15455"/>
                </a:lnTo>
                <a:lnTo>
                  <a:pt x="12039" y="15455"/>
                </a:lnTo>
                <a:lnTo>
                  <a:pt x="12039" y="14153"/>
                </a:lnTo>
                <a:close/>
                <a:moveTo>
                  <a:pt x="16733" y="14153"/>
                </a:moveTo>
                <a:lnTo>
                  <a:pt x="19460" y="14153"/>
                </a:lnTo>
                <a:lnTo>
                  <a:pt x="19460" y="15455"/>
                </a:lnTo>
                <a:lnTo>
                  <a:pt x="16733" y="15455"/>
                </a:lnTo>
                <a:lnTo>
                  <a:pt x="16733" y="14153"/>
                </a:lnTo>
                <a:close/>
                <a:moveTo>
                  <a:pt x="2043" y="16816"/>
                </a:moveTo>
                <a:lnTo>
                  <a:pt x="4771" y="16816"/>
                </a:lnTo>
                <a:lnTo>
                  <a:pt x="4771" y="18127"/>
                </a:lnTo>
                <a:lnTo>
                  <a:pt x="2043" y="18127"/>
                </a:lnTo>
                <a:lnTo>
                  <a:pt x="2043" y="16816"/>
                </a:lnTo>
                <a:close/>
                <a:moveTo>
                  <a:pt x="7171" y="16816"/>
                </a:moveTo>
                <a:lnTo>
                  <a:pt x="9561" y="16816"/>
                </a:lnTo>
                <a:lnTo>
                  <a:pt x="9561" y="18127"/>
                </a:lnTo>
                <a:lnTo>
                  <a:pt x="7171" y="18127"/>
                </a:lnTo>
                <a:lnTo>
                  <a:pt x="7171" y="16816"/>
                </a:lnTo>
                <a:close/>
                <a:moveTo>
                  <a:pt x="12039" y="16816"/>
                </a:moveTo>
                <a:lnTo>
                  <a:pt x="14333" y="16816"/>
                </a:lnTo>
                <a:lnTo>
                  <a:pt x="14333" y="18127"/>
                </a:lnTo>
                <a:lnTo>
                  <a:pt x="12039" y="18127"/>
                </a:lnTo>
                <a:lnTo>
                  <a:pt x="12039" y="16816"/>
                </a:lnTo>
                <a:close/>
                <a:moveTo>
                  <a:pt x="16733" y="16816"/>
                </a:moveTo>
                <a:lnTo>
                  <a:pt x="19460" y="16816"/>
                </a:lnTo>
                <a:lnTo>
                  <a:pt x="19460" y="18127"/>
                </a:lnTo>
                <a:lnTo>
                  <a:pt x="16733" y="18127"/>
                </a:lnTo>
                <a:lnTo>
                  <a:pt x="16733" y="16816"/>
                </a:lnTo>
                <a:close/>
                <a:moveTo>
                  <a:pt x="2043" y="19489"/>
                </a:moveTo>
                <a:lnTo>
                  <a:pt x="4771" y="19489"/>
                </a:lnTo>
                <a:lnTo>
                  <a:pt x="4771" y="20795"/>
                </a:lnTo>
                <a:lnTo>
                  <a:pt x="2043" y="20795"/>
                </a:lnTo>
                <a:lnTo>
                  <a:pt x="2043" y="19489"/>
                </a:lnTo>
                <a:close/>
                <a:moveTo>
                  <a:pt x="7171" y="19489"/>
                </a:moveTo>
                <a:lnTo>
                  <a:pt x="9561" y="19489"/>
                </a:lnTo>
                <a:lnTo>
                  <a:pt x="9561" y="20795"/>
                </a:lnTo>
                <a:lnTo>
                  <a:pt x="7171" y="20795"/>
                </a:lnTo>
                <a:lnTo>
                  <a:pt x="7171" y="19489"/>
                </a:lnTo>
                <a:close/>
                <a:moveTo>
                  <a:pt x="12039" y="19489"/>
                </a:moveTo>
                <a:lnTo>
                  <a:pt x="14333" y="19489"/>
                </a:lnTo>
                <a:lnTo>
                  <a:pt x="14333" y="20795"/>
                </a:lnTo>
                <a:lnTo>
                  <a:pt x="12039" y="20795"/>
                </a:lnTo>
                <a:lnTo>
                  <a:pt x="12039" y="19489"/>
                </a:lnTo>
                <a:close/>
                <a:moveTo>
                  <a:pt x="16733" y="19489"/>
                </a:moveTo>
                <a:lnTo>
                  <a:pt x="19460" y="19489"/>
                </a:lnTo>
                <a:lnTo>
                  <a:pt x="19460" y="20795"/>
                </a:lnTo>
                <a:lnTo>
                  <a:pt x="16733" y="20795"/>
                </a:lnTo>
                <a:lnTo>
                  <a:pt x="16733" y="19489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dirty="0">
              <a:latin typeface="Work Sans Light" pitchFamily="2" charset="77"/>
            </a:endParaRPr>
          </a:p>
        </p:txBody>
      </p:sp>
      <p:sp>
        <p:nvSpPr>
          <p:cNvPr id="36" name="Shape 14238">
            <a:extLst>
              <a:ext uri="{FF2B5EF4-FFF2-40B4-BE49-F238E27FC236}">
                <a16:creationId xmlns:a16="http://schemas.microsoft.com/office/drawing/2014/main" id="{84009EB1-F8D4-6B45-899A-BAD35FA086E3}"/>
              </a:ext>
            </a:extLst>
          </p:cNvPr>
          <p:cNvSpPr/>
          <p:nvPr/>
        </p:nvSpPr>
        <p:spPr>
          <a:xfrm flipH="1">
            <a:off x="6801837" y="11182452"/>
            <a:ext cx="2358319" cy="1771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77" y="10069"/>
                </a:moveTo>
                <a:cubicBezTo>
                  <a:pt x="13591" y="10069"/>
                  <a:pt x="12956" y="9222"/>
                  <a:pt x="12956" y="8178"/>
                </a:cubicBezTo>
                <a:cubicBezTo>
                  <a:pt x="12956" y="7133"/>
                  <a:pt x="13591" y="6286"/>
                  <a:pt x="14377" y="6286"/>
                </a:cubicBezTo>
                <a:cubicBezTo>
                  <a:pt x="15161" y="6286"/>
                  <a:pt x="15797" y="7133"/>
                  <a:pt x="15797" y="8178"/>
                </a:cubicBezTo>
                <a:cubicBezTo>
                  <a:pt x="15797" y="9222"/>
                  <a:pt x="15161" y="10069"/>
                  <a:pt x="14377" y="10069"/>
                </a:cubicBezTo>
                <a:close/>
                <a:moveTo>
                  <a:pt x="9355" y="17542"/>
                </a:moveTo>
                <a:lnTo>
                  <a:pt x="6514" y="17542"/>
                </a:lnTo>
                <a:lnTo>
                  <a:pt x="6514" y="13759"/>
                </a:lnTo>
                <a:lnTo>
                  <a:pt x="9355" y="13759"/>
                </a:lnTo>
                <a:cubicBezTo>
                  <a:pt x="9355" y="13759"/>
                  <a:pt x="9355" y="17542"/>
                  <a:pt x="9355" y="17542"/>
                </a:cubicBezTo>
                <a:close/>
                <a:moveTo>
                  <a:pt x="4885" y="17542"/>
                </a:moveTo>
                <a:lnTo>
                  <a:pt x="2045" y="17542"/>
                </a:lnTo>
                <a:lnTo>
                  <a:pt x="2045" y="13759"/>
                </a:lnTo>
                <a:lnTo>
                  <a:pt x="4885" y="13759"/>
                </a:lnTo>
                <a:cubicBezTo>
                  <a:pt x="4885" y="13759"/>
                  <a:pt x="4885" y="17542"/>
                  <a:pt x="4885" y="17542"/>
                </a:cubicBezTo>
                <a:close/>
                <a:moveTo>
                  <a:pt x="14377" y="1737"/>
                </a:moveTo>
                <a:lnTo>
                  <a:pt x="7198" y="11684"/>
                </a:lnTo>
                <a:lnTo>
                  <a:pt x="624" y="11684"/>
                </a:lnTo>
                <a:lnTo>
                  <a:pt x="624" y="21600"/>
                </a:lnTo>
                <a:lnTo>
                  <a:pt x="12488" y="21600"/>
                </a:lnTo>
                <a:lnTo>
                  <a:pt x="12488" y="13750"/>
                </a:lnTo>
                <a:lnTo>
                  <a:pt x="16265" y="13750"/>
                </a:lnTo>
                <a:lnTo>
                  <a:pt x="16265" y="21600"/>
                </a:lnTo>
                <a:lnTo>
                  <a:pt x="20961" y="21600"/>
                </a:lnTo>
                <a:lnTo>
                  <a:pt x="20961" y="11747"/>
                </a:lnTo>
                <a:lnTo>
                  <a:pt x="21600" y="11747"/>
                </a:lnTo>
                <a:cubicBezTo>
                  <a:pt x="21600" y="11747"/>
                  <a:pt x="14377" y="1737"/>
                  <a:pt x="14377" y="1737"/>
                </a:cubicBezTo>
                <a:close/>
                <a:moveTo>
                  <a:pt x="21585" y="9988"/>
                </a:moveTo>
                <a:lnTo>
                  <a:pt x="21585" y="10640"/>
                </a:lnTo>
                <a:lnTo>
                  <a:pt x="14376" y="652"/>
                </a:lnTo>
                <a:lnTo>
                  <a:pt x="6905" y="11004"/>
                </a:lnTo>
                <a:lnTo>
                  <a:pt x="0" y="11004"/>
                </a:lnTo>
                <a:lnTo>
                  <a:pt x="4124" y="5099"/>
                </a:lnTo>
                <a:lnTo>
                  <a:pt x="10696" y="5099"/>
                </a:lnTo>
                <a:lnTo>
                  <a:pt x="14376" y="0"/>
                </a:lnTo>
                <a:cubicBezTo>
                  <a:pt x="14376" y="0"/>
                  <a:pt x="21585" y="9988"/>
                  <a:pt x="21585" y="9988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dirty="0">
              <a:latin typeface="Work Sans Light" pitchFamily="2" charset="77"/>
            </a:endParaRPr>
          </a:p>
        </p:txBody>
      </p:sp>
      <p:sp>
        <p:nvSpPr>
          <p:cNvPr id="37" name="Shape 14239">
            <a:extLst>
              <a:ext uri="{FF2B5EF4-FFF2-40B4-BE49-F238E27FC236}">
                <a16:creationId xmlns:a16="http://schemas.microsoft.com/office/drawing/2014/main" id="{F46EC234-F306-B14B-A287-D76C0AB56D4A}"/>
              </a:ext>
            </a:extLst>
          </p:cNvPr>
          <p:cNvSpPr/>
          <p:nvPr/>
        </p:nvSpPr>
        <p:spPr>
          <a:xfrm>
            <a:off x="13694077" y="9410597"/>
            <a:ext cx="1690965" cy="3543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9561" y="21600"/>
                </a:lnTo>
                <a:lnTo>
                  <a:pt x="12039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12039" y="0"/>
                </a:lnTo>
                <a:lnTo>
                  <a:pt x="9561" y="0"/>
                </a:lnTo>
                <a:lnTo>
                  <a:pt x="0" y="0"/>
                </a:lnTo>
                <a:close/>
                <a:moveTo>
                  <a:pt x="2043" y="819"/>
                </a:moveTo>
                <a:lnTo>
                  <a:pt x="4771" y="819"/>
                </a:lnTo>
                <a:lnTo>
                  <a:pt x="4771" y="2125"/>
                </a:lnTo>
                <a:lnTo>
                  <a:pt x="2043" y="2125"/>
                </a:lnTo>
                <a:lnTo>
                  <a:pt x="2043" y="819"/>
                </a:lnTo>
                <a:close/>
                <a:moveTo>
                  <a:pt x="7171" y="819"/>
                </a:moveTo>
                <a:lnTo>
                  <a:pt x="9561" y="819"/>
                </a:lnTo>
                <a:lnTo>
                  <a:pt x="9561" y="2125"/>
                </a:lnTo>
                <a:lnTo>
                  <a:pt x="7171" y="2125"/>
                </a:lnTo>
                <a:lnTo>
                  <a:pt x="7171" y="819"/>
                </a:lnTo>
                <a:close/>
                <a:moveTo>
                  <a:pt x="12039" y="819"/>
                </a:moveTo>
                <a:lnTo>
                  <a:pt x="14333" y="819"/>
                </a:lnTo>
                <a:lnTo>
                  <a:pt x="14333" y="2125"/>
                </a:lnTo>
                <a:lnTo>
                  <a:pt x="12039" y="2125"/>
                </a:lnTo>
                <a:lnTo>
                  <a:pt x="12039" y="819"/>
                </a:lnTo>
                <a:close/>
                <a:moveTo>
                  <a:pt x="16733" y="819"/>
                </a:moveTo>
                <a:lnTo>
                  <a:pt x="19460" y="819"/>
                </a:lnTo>
                <a:lnTo>
                  <a:pt x="19460" y="2125"/>
                </a:lnTo>
                <a:lnTo>
                  <a:pt x="16733" y="2125"/>
                </a:lnTo>
                <a:lnTo>
                  <a:pt x="16733" y="819"/>
                </a:lnTo>
                <a:close/>
                <a:moveTo>
                  <a:pt x="2043" y="3482"/>
                </a:moveTo>
                <a:lnTo>
                  <a:pt x="4771" y="3482"/>
                </a:lnTo>
                <a:lnTo>
                  <a:pt x="4771" y="4784"/>
                </a:lnTo>
                <a:lnTo>
                  <a:pt x="2043" y="4784"/>
                </a:lnTo>
                <a:lnTo>
                  <a:pt x="2043" y="3482"/>
                </a:lnTo>
                <a:close/>
                <a:moveTo>
                  <a:pt x="7171" y="3482"/>
                </a:moveTo>
                <a:lnTo>
                  <a:pt x="9561" y="3482"/>
                </a:lnTo>
                <a:lnTo>
                  <a:pt x="9561" y="4784"/>
                </a:lnTo>
                <a:lnTo>
                  <a:pt x="7171" y="4784"/>
                </a:lnTo>
                <a:lnTo>
                  <a:pt x="7171" y="3482"/>
                </a:lnTo>
                <a:close/>
                <a:moveTo>
                  <a:pt x="12039" y="3482"/>
                </a:moveTo>
                <a:lnTo>
                  <a:pt x="14333" y="3482"/>
                </a:lnTo>
                <a:lnTo>
                  <a:pt x="14333" y="4784"/>
                </a:lnTo>
                <a:lnTo>
                  <a:pt x="12039" y="4784"/>
                </a:lnTo>
                <a:lnTo>
                  <a:pt x="12039" y="3482"/>
                </a:lnTo>
                <a:close/>
                <a:moveTo>
                  <a:pt x="16733" y="3482"/>
                </a:moveTo>
                <a:lnTo>
                  <a:pt x="19460" y="3482"/>
                </a:lnTo>
                <a:lnTo>
                  <a:pt x="19460" y="4784"/>
                </a:lnTo>
                <a:lnTo>
                  <a:pt x="16733" y="4784"/>
                </a:lnTo>
                <a:lnTo>
                  <a:pt x="16733" y="3482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dirty="0">
              <a:latin typeface="Work Sans Light" pitchFamily="2" charset="77"/>
            </a:endParaRPr>
          </a:p>
        </p:txBody>
      </p:sp>
      <p:sp>
        <p:nvSpPr>
          <p:cNvPr id="38" name="Shape 14240">
            <a:extLst>
              <a:ext uri="{FF2B5EF4-FFF2-40B4-BE49-F238E27FC236}">
                <a16:creationId xmlns:a16="http://schemas.microsoft.com/office/drawing/2014/main" id="{0B4DFFE0-7B4A-FA48-98E9-3E95084CAEFF}"/>
              </a:ext>
            </a:extLst>
          </p:cNvPr>
          <p:cNvSpPr/>
          <p:nvPr/>
        </p:nvSpPr>
        <p:spPr>
          <a:xfrm>
            <a:off x="15485186" y="8362893"/>
            <a:ext cx="625658" cy="459111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dirty="0">
              <a:latin typeface="Work Sans Light" pitchFamily="2" charset="77"/>
            </a:endParaRPr>
          </a:p>
        </p:txBody>
      </p:sp>
      <p:sp>
        <p:nvSpPr>
          <p:cNvPr id="39" name="Shape 14241">
            <a:extLst>
              <a:ext uri="{FF2B5EF4-FFF2-40B4-BE49-F238E27FC236}">
                <a16:creationId xmlns:a16="http://schemas.microsoft.com/office/drawing/2014/main" id="{ED019CCA-872E-AB4C-9F95-13DB71DDAEAB}"/>
              </a:ext>
            </a:extLst>
          </p:cNvPr>
          <p:cNvSpPr/>
          <p:nvPr/>
        </p:nvSpPr>
        <p:spPr>
          <a:xfrm>
            <a:off x="5020478" y="9101384"/>
            <a:ext cx="625658" cy="1970941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dirty="0">
              <a:latin typeface="Work Sans Light" pitchFamily="2" charset="77"/>
            </a:endParaRPr>
          </a:p>
        </p:txBody>
      </p:sp>
      <p:sp>
        <p:nvSpPr>
          <p:cNvPr id="40" name="Shape 14242">
            <a:extLst>
              <a:ext uri="{FF2B5EF4-FFF2-40B4-BE49-F238E27FC236}">
                <a16:creationId xmlns:a16="http://schemas.microsoft.com/office/drawing/2014/main" id="{382C5909-BAE0-CF43-BFE1-1641A229EBB6}"/>
              </a:ext>
            </a:extLst>
          </p:cNvPr>
          <p:cNvSpPr/>
          <p:nvPr/>
        </p:nvSpPr>
        <p:spPr>
          <a:xfrm>
            <a:off x="8506045" y="9672860"/>
            <a:ext cx="533779" cy="21285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0649" y="18597"/>
                </a:lnTo>
                <a:lnTo>
                  <a:pt x="0" y="185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dirty="0">
              <a:latin typeface="Work Sans Light" pitchFamily="2" charset="77"/>
            </a:endParaRPr>
          </a:p>
        </p:txBody>
      </p:sp>
      <p:sp>
        <p:nvSpPr>
          <p:cNvPr id="41" name="Shape 14243">
            <a:extLst>
              <a:ext uri="{FF2B5EF4-FFF2-40B4-BE49-F238E27FC236}">
                <a16:creationId xmlns:a16="http://schemas.microsoft.com/office/drawing/2014/main" id="{7090D9FE-5A0B-F344-B064-29CE1B1BD42F}"/>
              </a:ext>
            </a:extLst>
          </p:cNvPr>
          <p:cNvSpPr/>
          <p:nvPr/>
        </p:nvSpPr>
        <p:spPr>
          <a:xfrm>
            <a:off x="16210986" y="9256001"/>
            <a:ext cx="822039" cy="140244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dirty="0">
              <a:latin typeface="Work Sans Light" pitchFamily="2" charset="77"/>
            </a:endParaRPr>
          </a:p>
        </p:txBody>
      </p:sp>
      <p:sp>
        <p:nvSpPr>
          <p:cNvPr id="42" name="Shape 14244">
            <a:extLst>
              <a:ext uri="{FF2B5EF4-FFF2-40B4-BE49-F238E27FC236}">
                <a16:creationId xmlns:a16="http://schemas.microsoft.com/office/drawing/2014/main" id="{F9086E8F-AC83-FA49-878E-1CCBCD15D403}"/>
              </a:ext>
            </a:extLst>
          </p:cNvPr>
          <p:cNvSpPr/>
          <p:nvPr/>
        </p:nvSpPr>
        <p:spPr>
          <a:xfrm>
            <a:off x="5742925" y="8520207"/>
            <a:ext cx="607832" cy="2552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3835"/>
                  <a:pt x="0" y="7669"/>
                  <a:pt x="0" y="11504"/>
                </a:cubicBezTo>
                <a:cubicBezTo>
                  <a:pt x="0" y="14869"/>
                  <a:pt x="0" y="18235"/>
                  <a:pt x="0" y="21600"/>
                </a:cubicBezTo>
                <a:lnTo>
                  <a:pt x="21588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4527" y="963"/>
                </a:moveTo>
                <a:lnTo>
                  <a:pt x="8731" y="963"/>
                </a:lnTo>
                <a:lnTo>
                  <a:pt x="8731" y="1960"/>
                </a:lnTo>
                <a:lnTo>
                  <a:pt x="4527" y="1960"/>
                </a:lnTo>
                <a:lnTo>
                  <a:pt x="4527" y="963"/>
                </a:lnTo>
                <a:close/>
                <a:moveTo>
                  <a:pt x="12966" y="963"/>
                </a:moveTo>
                <a:lnTo>
                  <a:pt x="17186" y="963"/>
                </a:lnTo>
                <a:lnTo>
                  <a:pt x="17186" y="1960"/>
                </a:lnTo>
                <a:lnTo>
                  <a:pt x="12966" y="1960"/>
                </a:lnTo>
                <a:lnTo>
                  <a:pt x="12966" y="963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dirty="0">
              <a:latin typeface="Work Sans Light" pitchFamily="2" charset="77"/>
            </a:endParaRPr>
          </a:p>
        </p:txBody>
      </p:sp>
      <p:sp>
        <p:nvSpPr>
          <p:cNvPr id="21" name="Shape 14247">
            <a:extLst>
              <a:ext uri="{FF2B5EF4-FFF2-40B4-BE49-F238E27FC236}">
                <a16:creationId xmlns:a16="http://schemas.microsoft.com/office/drawing/2014/main" id="{6303C2BC-4E3B-444D-A318-657DA4A57C84}"/>
              </a:ext>
            </a:extLst>
          </p:cNvPr>
          <p:cNvSpPr/>
          <p:nvPr/>
        </p:nvSpPr>
        <p:spPr>
          <a:xfrm>
            <a:off x="7820142" y="5999334"/>
            <a:ext cx="980380" cy="3559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</a:path>
            </a:pathLst>
          </a:custGeom>
          <a:noFill/>
          <a:ln w="50800" cap="flat">
            <a:solidFill>
              <a:schemeClr val="bg1">
                <a:lumMod val="75000"/>
              </a:schemeClr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endParaRPr dirty="0">
              <a:latin typeface="Work Sans Light" pitchFamily="2" charset="77"/>
            </a:endParaRPr>
          </a:p>
        </p:txBody>
      </p:sp>
      <p:sp>
        <p:nvSpPr>
          <p:cNvPr id="22" name="Shape 14248">
            <a:extLst>
              <a:ext uri="{FF2B5EF4-FFF2-40B4-BE49-F238E27FC236}">
                <a16:creationId xmlns:a16="http://schemas.microsoft.com/office/drawing/2014/main" id="{DE92B5B0-8945-B149-B9C6-0BA0DD673F92}"/>
              </a:ext>
            </a:extLst>
          </p:cNvPr>
          <p:cNvSpPr/>
          <p:nvPr/>
        </p:nvSpPr>
        <p:spPr>
          <a:xfrm flipH="1">
            <a:off x="12606416" y="3448550"/>
            <a:ext cx="1817109" cy="63077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</a:path>
            </a:pathLst>
          </a:custGeom>
          <a:noFill/>
          <a:ln w="50800" cap="flat">
            <a:solidFill>
              <a:schemeClr val="bg1">
                <a:lumMod val="75000"/>
              </a:schemeClr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endParaRPr dirty="0">
              <a:latin typeface="Work Sans Light" pitchFamily="2" charset="77"/>
            </a:endParaRPr>
          </a:p>
        </p:txBody>
      </p:sp>
      <p:sp>
        <p:nvSpPr>
          <p:cNvPr id="23" name="Shape 14249">
            <a:extLst>
              <a:ext uri="{FF2B5EF4-FFF2-40B4-BE49-F238E27FC236}">
                <a16:creationId xmlns:a16="http://schemas.microsoft.com/office/drawing/2014/main" id="{B0C5BE28-BEB6-7E43-A7E5-C89F8A976661}"/>
              </a:ext>
            </a:extLst>
          </p:cNvPr>
          <p:cNvSpPr/>
          <p:nvPr/>
        </p:nvSpPr>
        <p:spPr>
          <a:xfrm>
            <a:off x="9261406" y="3448550"/>
            <a:ext cx="1663081" cy="58656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</a:path>
            </a:pathLst>
          </a:custGeom>
          <a:noFill/>
          <a:ln w="50800" cap="flat">
            <a:solidFill>
              <a:schemeClr val="bg1">
                <a:lumMod val="75000"/>
              </a:schemeClr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endParaRPr dirty="0">
              <a:latin typeface="Work Sans Light" pitchFamily="2" charset="77"/>
            </a:endParaRPr>
          </a:p>
        </p:txBody>
      </p:sp>
      <p:sp>
        <p:nvSpPr>
          <p:cNvPr id="43" name="Shape 14248">
            <a:extLst>
              <a:ext uri="{FF2B5EF4-FFF2-40B4-BE49-F238E27FC236}">
                <a16:creationId xmlns:a16="http://schemas.microsoft.com/office/drawing/2014/main" id="{AC04F62C-D5FB-0144-9C2F-7752245503A0}"/>
              </a:ext>
            </a:extLst>
          </p:cNvPr>
          <p:cNvSpPr/>
          <p:nvPr/>
        </p:nvSpPr>
        <p:spPr>
          <a:xfrm flipH="1">
            <a:off x="16701648" y="5984574"/>
            <a:ext cx="1075883" cy="3116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</a:path>
            </a:pathLst>
          </a:custGeom>
          <a:noFill/>
          <a:ln w="50800" cap="flat">
            <a:solidFill>
              <a:schemeClr val="bg1">
                <a:lumMod val="75000"/>
              </a:schemeClr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endParaRPr dirty="0">
              <a:latin typeface="Work Sans Light" pitchFamily="2" charset="7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F78B8E-4502-6548-A1AE-40D63F76F792}"/>
              </a:ext>
            </a:extLst>
          </p:cNvPr>
          <p:cNvSpPr txBox="1"/>
          <p:nvPr/>
        </p:nvSpPr>
        <p:spPr>
          <a:xfrm>
            <a:off x="14693134" y="3205188"/>
            <a:ext cx="22317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erriweather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33D8F758-C54F-4E48-BF99-AC593D29F665}"/>
              </a:ext>
            </a:extLst>
          </p:cNvPr>
          <p:cNvSpPr txBox="1">
            <a:spLocks/>
          </p:cNvSpPr>
          <p:nvPr/>
        </p:nvSpPr>
        <p:spPr>
          <a:xfrm>
            <a:off x="14693134" y="3825374"/>
            <a:ext cx="4770523" cy="96641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A5003D-8712-8A4F-8980-CE31B23FD7BA}"/>
              </a:ext>
            </a:extLst>
          </p:cNvPr>
          <p:cNvSpPr txBox="1"/>
          <p:nvPr/>
        </p:nvSpPr>
        <p:spPr>
          <a:xfrm>
            <a:off x="18117165" y="5698071"/>
            <a:ext cx="22317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erriweather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02DC2BAA-CBF3-334A-82F2-CB3D25D832CE}"/>
              </a:ext>
            </a:extLst>
          </p:cNvPr>
          <p:cNvSpPr txBox="1">
            <a:spLocks/>
          </p:cNvSpPr>
          <p:nvPr/>
        </p:nvSpPr>
        <p:spPr>
          <a:xfrm>
            <a:off x="18117165" y="6318257"/>
            <a:ext cx="4770523" cy="96641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3DCC1A-CDAF-B84F-B8A8-AB4DC7722B47}"/>
              </a:ext>
            </a:extLst>
          </p:cNvPr>
          <p:cNvSpPr txBox="1"/>
          <p:nvPr/>
        </p:nvSpPr>
        <p:spPr>
          <a:xfrm>
            <a:off x="5265064" y="5698071"/>
            <a:ext cx="22317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erriweather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7CD7FF5A-7580-E145-BF35-A169C23D6950}"/>
              </a:ext>
            </a:extLst>
          </p:cNvPr>
          <p:cNvSpPr txBox="1">
            <a:spLocks/>
          </p:cNvSpPr>
          <p:nvPr/>
        </p:nvSpPr>
        <p:spPr>
          <a:xfrm>
            <a:off x="2726242" y="6318257"/>
            <a:ext cx="4770523" cy="96641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24D6EE-64DD-6A4B-B033-EF3C67E636B5}"/>
              </a:ext>
            </a:extLst>
          </p:cNvPr>
          <p:cNvSpPr txBox="1"/>
          <p:nvPr/>
        </p:nvSpPr>
        <p:spPr>
          <a:xfrm>
            <a:off x="6760096" y="3217808"/>
            <a:ext cx="22317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erriweather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869DEC18-7D01-214C-B796-E73CB3B31EC1}"/>
              </a:ext>
            </a:extLst>
          </p:cNvPr>
          <p:cNvSpPr txBox="1">
            <a:spLocks/>
          </p:cNvSpPr>
          <p:nvPr/>
        </p:nvSpPr>
        <p:spPr>
          <a:xfrm>
            <a:off x="4224254" y="3837994"/>
            <a:ext cx="4770523" cy="96641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</p:spTree>
    <p:extLst>
      <p:ext uri="{BB962C8B-B14F-4D97-AF65-F5344CB8AC3E}">
        <p14:creationId xmlns:p14="http://schemas.microsoft.com/office/powerpoint/2010/main" val="2195669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406" name="Group 64406"/>
          <p:cNvGrpSpPr/>
          <p:nvPr/>
        </p:nvGrpSpPr>
        <p:grpSpPr>
          <a:xfrm>
            <a:off x="0" y="2629442"/>
            <a:ext cx="10659983" cy="10353821"/>
            <a:chOff x="-1088428" y="-2"/>
            <a:chExt cx="7430989" cy="7217564"/>
          </a:xfrm>
        </p:grpSpPr>
        <p:grpSp>
          <p:nvGrpSpPr>
            <p:cNvPr id="64399" name="Group 64399"/>
            <p:cNvGrpSpPr/>
            <p:nvPr/>
          </p:nvGrpSpPr>
          <p:grpSpPr>
            <a:xfrm>
              <a:off x="627558" y="-2"/>
              <a:ext cx="5715003" cy="4833096"/>
              <a:chOff x="-1" y="-1"/>
              <a:chExt cx="5715002" cy="4833095"/>
            </a:xfrm>
          </p:grpSpPr>
          <p:sp>
            <p:nvSpPr>
              <p:cNvPr id="64398" name="Shape 64398"/>
              <p:cNvSpPr/>
              <p:nvPr/>
            </p:nvSpPr>
            <p:spPr>
              <a:xfrm flipH="1">
                <a:off x="2765593" y="2425365"/>
                <a:ext cx="1133669" cy="24077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3" h="21600" extrusionOk="0">
                    <a:moveTo>
                      <a:pt x="18114" y="0"/>
                    </a:moveTo>
                    <a:cubicBezTo>
                      <a:pt x="18115" y="148"/>
                      <a:pt x="18121" y="1587"/>
                      <a:pt x="18125" y="3025"/>
                    </a:cubicBezTo>
                    <a:cubicBezTo>
                      <a:pt x="18146" y="9969"/>
                      <a:pt x="18131" y="16907"/>
                      <a:pt x="18131" y="17157"/>
                    </a:cubicBezTo>
                    <a:cubicBezTo>
                      <a:pt x="18131" y="17933"/>
                      <a:pt x="17461" y="18637"/>
                      <a:pt x="16379" y="19146"/>
                    </a:cubicBezTo>
                    <a:cubicBezTo>
                      <a:pt x="15297" y="19656"/>
                      <a:pt x="13804" y="19971"/>
                      <a:pt x="12157" y="19971"/>
                    </a:cubicBezTo>
                    <a:lnTo>
                      <a:pt x="9432" y="19971"/>
                    </a:lnTo>
                    <a:cubicBezTo>
                      <a:pt x="7785" y="19971"/>
                      <a:pt x="6292" y="19656"/>
                      <a:pt x="5210" y="19146"/>
                    </a:cubicBezTo>
                    <a:cubicBezTo>
                      <a:pt x="4128" y="18637"/>
                      <a:pt x="3458" y="17933"/>
                      <a:pt x="3458" y="17157"/>
                    </a:cubicBezTo>
                    <a:lnTo>
                      <a:pt x="3458" y="16170"/>
                    </a:lnTo>
                    <a:lnTo>
                      <a:pt x="0" y="16170"/>
                    </a:lnTo>
                    <a:lnTo>
                      <a:pt x="0" y="17157"/>
                    </a:lnTo>
                    <a:cubicBezTo>
                      <a:pt x="0" y="18379"/>
                      <a:pt x="1061" y="19490"/>
                      <a:pt x="2771" y="20295"/>
                    </a:cubicBezTo>
                    <a:cubicBezTo>
                      <a:pt x="4480" y="21100"/>
                      <a:pt x="6838" y="21600"/>
                      <a:pt x="9432" y="21600"/>
                    </a:cubicBezTo>
                    <a:lnTo>
                      <a:pt x="12157" y="21600"/>
                    </a:lnTo>
                    <a:cubicBezTo>
                      <a:pt x="14751" y="21600"/>
                      <a:pt x="17109" y="21100"/>
                      <a:pt x="18818" y="20295"/>
                    </a:cubicBezTo>
                    <a:cubicBezTo>
                      <a:pt x="20528" y="19490"/>
                      <a:pt x="21589" y="18379"/>
                      <a:pt x="21589" y="17157"/>
                    </a:cubicBezTo>
                    <a:cubicBezTo>
                      <a:pt x="21589" y="16915"/>
                      <a:pt x="21600" y="9973"/>
                      <a:pt x="21584" y="3025"/>
                    </a:cubicBezTo>
                    <a:cubicBezTo>
                      <a:pt x="21581" y="1586"/>
                      <a:pt x="21577" y="146"/>
                      <a:pt x="21576" y="0"/>
                    </a:cubicBezTo>
                    <a:lnTo>
                      <a:pt x="18114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3578" tIns="53578" rIns="53578" bIns="53578" numCol="1" anchor="ctr">
                <a:noAutofit/>
              </a:bodyPr>
              <a:lstStyle/>
              <a:p>
                <a:endParaRPr sz="5063" dirty="0">
                  <a:latin typeface="Work Sans Light" pitchFamily="2" charset="77"/>
                </a:endParaRPr>
              </a:p>
            </p:txBody>
          </p:sp>
          <p:grpSp>
            <p:nvGrpSpPr>
              <p:cNvPr id="64397" name="Group 64397"/>
              <p:cNvGrpSpPr/>
              <p:nvPr/>
            </p:nvGrpSpPr>
            <p:grpSpPr>
              <a:xfrm flipH="1">
                <a:off x="-1" y="-1"/>
                <a:ext cx="5715002" cy="2781174"/>
                <a:chOff x="0" y="0"/>
                <a:chExt cx="5715000" cy="2781172"/>
              </a:xfrm>
            </p:grpSpPr>
            <p:sp>
              <p:nvSpPr>
                <p:cNvPr id="64394" name="Shape 64394"/>
                <p:cNvSpPr/>
                <p:nvPr/>
              </p:nvSpPr>
              <p:spPr>
                <a:xfrm>
                  <a:off x="3136276" y="16506"/>
                  <a:ext cx="2578725" cy="27570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534" y="19583"/>
                      </a:moveTo>
                      <a:cubicBezTo>
                        <a:pt x="17809" y="19583"/>
                        <a:pt x="19909" y="20285"/>
                        <a:pt x="21600" y="21469"/>
                      </a:cubicBezTo>
                      <a:cubicBezTo>
                        <a:pt x="21162" y="10211"/>
                        <a:pt x="11843" y="1073"/>
                        <a:pt x="0" y="0"/>
                      </a:cubicBezTo>
                      <a:cubicBezTo>
                        <a:pt x="5747" y="5427"/>
                        <a:pt x="9297" y="12893"/>
                        <a:pt x="9297" y="21135"/>
                      </a:cubicBezTo>
                      <a:cubicBezTo>
                        <a:pt x="9297" y="21290"/>
                        <a:pt x="9293" y="21445"/>
                        <a:pt x="9290" y="21600"/>
                      </a:cubicBezTo>
                      <a:cubicBezTo>
                        <a:pt x="11011" y="20338"/>
                        <a:pt x="13177" y="19583"/>
                        <a:pt x="15534" y="1958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3578" tIns="53578" rIns="53578" bIns="53578" numCol="1" anchor="ctr">
                  <a:noAutofit/>
                </a:bodyPr>
                <a:lstStyle/>
                <a:p>
                  <a:endParaRPr sz="5063" dirty="0">
                    <a:latin typeface="Work Sans Light" pitchFamily="2" charset="77"/>
                  </a:endParaRPr>
                </a:p>
              </p:txBody>
            </p:sp>
            <p:sp>
              <p:nvSpPr>
                <p:cNvPr id="64395" name="Shape 64395"/>
                <p:cNvSpPr/>
                <p:nvPr/>
              </p:nvSpPr>
              <p:spPr>
                <a:xfrm>
                  <a:off x="0" y="16506"/>
                  <a:ext cx="2578708" cy="27570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469"/>
                      </a:moveTo>
                      <a:cubicBezTo>
                        <a:pt x="1691" y="20285"/>
                        <a:pt x="3791" y="19583"/>
                        <a:pt x="6066" y="19583"/>
                      </a:cubicBezTo>
                      <a:cubicBezTo>
                        <a:pt x="8422" y="19583"/>
                        <a:pt x="10589" y="20338"/>
                        <a:pt x="12310" y="21600"/>
                      </a:cubicBezTo>
                      <a:cubicBezTo>
                        <a:pt x="12307" y="21445"/>
                        <a:pt x="12302" y="21290"/>
                        <a:pt x="12302" y="21135"/>
                      </a:cubicBezTo>
                      <a:cubicBezTo>
                        <a:pt x="12302" y="12893"/>
                        <a:pt x="15853" y="5427"/>
                        <a:pt x="21600" y="0"/>
                      </a:cubicBezTo>
                      <a:cubicBezTo>
                        <a:pt x="9757" y="1073"/>
                        <a:pt x="438" y="10211"/>
                        <a:pt x="0" y="2146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3578" tIns="53578" rIns="53578" bIns="53578" numCol="1" anchor="ctr">
                  <a:noAutofit/>
                </a:bodyPr>
                <a:lstStyle/>
                <a:p>
                  <a:endParaRPr sz="5063" dirty="0">
                    <a:latin typeface="Work Sans Light" pitchFamily="2" charset="77"/>
                  </a:endParaRPr>
                </a:p>
              </p:txBody>
            </p:sp>
            <p:sp>
              <p:nvSpPr>
                <p:cNvPr id="64396" name="Shape 64396"/>
                <p:cNvSpPr/>
                <p:nvPr/>
              </p:nvSpPr>
              <p:spPr>
                <a:xfrm>
                  <a:off x="1551631" y="-1"/>
                  <a:ext cx="2614961" cy="27811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8971" y="552"/>
                      </a:moveTo>
                      <a:cubicBezTo>
                        <a:pt x="3186" y="6043"/>
                        <a:pt x="0" y="12939"/>
                        <a:pt x="0" y="20667"/>
                      </a:cubicBezTo>
                      <a:cubicBezTo>
                        <a:pt x="0" y="20769"/>
                        <a:pt x="2" y="20870"/>
                        <a:pt x="4" y="20971"/>
                      </a:cubicBezTo>
                      <a:lnTo>
                        <a:pt x="7" y="21118"/>
                      </a:lnTo>
                      <a:lnTo>
                        <a:pt x="15" y="21600"/>
                      </a:lnTo>
                      <a:cubicBezTo>
                        <a:pt x="2750" y="20042"/>
                        <a:pt x="6575" y="19074"/>
                        <a:pt x="10809" y="19074"/>
                      </a:cubicBezTo>
                      <a:cubicBezTo>
                        <a:pt x="15034" y="19074"/>
                        <a:pt x="18852" y="20038"/>
                        <a:pt x="21585" y="21590"/>
                      </a:cubicBezTo>
                      <a:lnTo>
                        <a:pt x="21593" y="21118"/>
                      </a:lnTo>
                      <a:lnTo>
                        <a:pt x="21596" y="20971"/>
                      </a:lnTo>
                      <a:cubicBezTo>
                        <a:pt x="21598" y="20870"/>
                        <a:pt x="21600" y="20769"/>
                        <a:pt x="21600" y="20667"/>
                      </a:cubicBezTo>
                      <a:cubicBezTo>
                        <a:pt x="21600" y="12939"/>
                        <a:pt x="18414" y="6043"/>
                        <a:pt x="12629" y="552"/>
                      </a:cubicBezTo>
                      <a:lnTo>
                        <a:pt x="12151" y="101"/>
                      </a:lnTo>
                      <a:cubicBezTo>
                        <a:pt x="11900" y="52"/>
                        <a:pt x="11318" y="0"/>
                        <a:pt x="10736" y="0"/>
                      </a:cubicBezTo>
                      <a:cubicBezTo>
                        <a:pt x="10197" y="1"/>
                        <a:pt x="9688" y="56"/>
                        <a:pt x="9445" y="101"/>
                      </a:cubicBezTo>
                      <a:cubicBezTo>
                        <a:pt x="9445" y="101"/>
                        <a:pt x="8971" y="552"/>
                        <a:pt x="8971" y="55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3578" tIns="53578" rIns="53578" bIns="53578" numCol="1" anchor="ctr">
                  <a:noAutofit/>
                </a:bodyPr>
                <a:lstStyle/>
                <a:p>
                  <a:endParaRPr sz="5063" dirty="0">
                    <a:latin typeface="Work Sans Light" pitchFamily="2" charset="77"/>
                  </a:endParaRPr>
                </a:p>
              </p:txBody>
            </p:sp>
          </p:grpSp>
        </p:grpSp>
        <p:grpSp>
          <p:nvGrpSpPr>
            <p:cNvPr id="64402" name="Group 64402"/>
            <p:cNvGrpSpPr/>
            <p:nvPr/>
          </p:nvGrpSpPr>
          <p:grpSpPr>
            <a:xfrm>
              <a:off x="-1088428" y="3214699"/>
              <a:ext cx="4905419" cy="992140"/>
              <a:chOff x="-1088428" y="-1"/>
              <a:chExt cx="4905418" cy="992138"/>
            </a:xfrm>
          </p:grpSpPr>
          <p:sp>
            <p:nvSpPr>
              <p:cNvPr id="64400" name="Shape 64400"/>
              <p:cNvSpPr/>
              <p:nvPr/>
            </p:nvSpPr>
            <p:spPr>
              <a:xfrm flipH="1">
                <a:off x="2763441" y="-1"/>
                <a:ext cx="1053549" cy="9537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2" h="21558" extrusionOk="0">
                    <a:moveTo>
                      <a:pt x="3857" y="9"/>
                    </a:moveTo>
                    <a:cubicBezTo>
                      <a:pt x="3198" y="0"/>
                      <a:pt x="2538" y="-14"/>
                      <a:pt x="1880" y="29"/>
                    </a:cubicBezTo>
                    <a:cubicBezTo>
                      <a:pt x="1143" y="78"/>
                      <a:pt x="357" y="281"/>
                      <a:pt x="85" y="1018"/>
                    </a:cubicBezTo>
                    <a:cubicBezTo>
                      <a:pt x="-208" y="1814"/>
                      <a:pt x="294" y="2646"/>
                      <a:pt x="974" y="3148"/>
                    </a:cubicBezTo>
                    <a:cubicBezTo>
                      <a:pt x="1275" y="3370"/>
                      <a:pt x="1602" y="3544"/>
                      <a:pt x="1944" y="3673"/>
                    </a:cubicBezTo>
                    <a:cubicBezTo>
                      <a:pt x="2795" y="3994"/>
                      <a:pt x="3702" y="4032"/>
                      <a:pt x="4600" y="4036"/>
                    </a:cubicBezTo>
                    <a:cubicBezTo>
                      <a:pt x="4703" y="4036"/>
                      <a:pt x="4806" y="4036"/>
                      <a:pt x="4908" y="4036"/>
                    </a:cubicBezTo>
                    <a:lnTo>
                      <a:pt x="4908" y="19"/>
                    </a:lnTo>
                    <a:cubicBezTo>
                      <a:pt x="4557" y="14"/>
                      <a:pt x="4207" y="14"/>
                      <a:pt x="3857" y="9"/>
                    </a:cubicBezTo>
                    <a:close/>
                    <a:moveTo>
                      <a:pt x="8571" y="80"/>
                    </a:moveTo>
                    <a:lnTo>
                      <a:pt x="8571" y="4076"/>
                    </a:lnTo>
                    <a:cubicBezTo>
                      <a:pt x="8805" y="4078"/>
                      <a:pt x="9039" y="4079"/>
                      <a:pt x="9274" y="4081"/>
                    </a:cubicBezTo>
                    <a:cubicBezTo>
                      <a:pt x="9508" y="4083"/>
                      <a:pt x="9742" y="4085"/>
                      <a:pt x="9976" y="4086"/>
                    </a:cubicBezTo>
                    <a:cubicBezTo>
                      <a:pt x="10271" y="4062"/>
                      <a:pt x="10480" y="4403"/>
                      <a:pt x="10357" y="4702"/>
                    </a:cubicBezTo>
                    <a:cubicBezTo>
                      <a:pt x="10290" y="4865"/>
                      <a:pt x="10141" y="4946"/>
                      <a:pt x="9994" y="4995"/>
                    </a:cubicBezTo>
                    <a:cubicBezTo>
                      <a:pt x="9765" y="5071"/>
                      <a:pt x="9521" y="5082"/>
                      <a:pt x="9287" y="5025"/>
                    </a:cubicBezTo>
                    <a:lnTo>
                      <a:pt x="3530" y="4975"/>
                    </a:lnTo>
                    <a:cubicBezTo>
                      <a:pt x="3054" y="4910"/>
                      <a:pt x="2571" y="4947"/>
                      <a:pt x="2107" y="5086"/>
                    </a:cubicBezTo>
                    <a:cubicBezTo>
                      <a:pt x="1678" y="5213"/>
                      <a:pt x="1267" y="5429"/>
                      <a:pt x="965" y="5792"/>
                    </a:cubicBezTo>
                    <a:cubicBezTo>
                      <a:pt x="596" y="6235"/>
                      <a:pt x="427" y="6846"/>
                      <a:pt x="539" y="7437"/>
                    </a:cubicBezTo>
                    <a:cubicBezTo>
                      <a:pt x="615" y="7841"/>
                      <a:pt x="810" y="8196"/>
                      <a:pt x="1074" y="8456"/>
                    </a:cubicBezTo>
                    <a:cubicBezTo>
                      <a:pt x="1323" y="8703"/>
                      <a:pt x="1633" y="8868"/>
                      <a:pt x="1980" y="8921"/>
                    </a:cubicBezTo>
                    <a:cubicBezTo>
                      <a:pt x="1766" y="8950"/>
                      <a:pt x="1558" y="9018"/>
                      <a:pt x="1364" y="9122"/>
                    </a:cubicBezTo>
                    <a:cubicBezTo>
                      <a:pt x="1150" y="9238"/>
                      <a:pt x="956" y="9395"/>
                      <a:pt x="792" y="9587"/>
                    </a:cubicBezTo>
                    <a:cubicBezTo>
                      <a:pt x="421" y="10022"/>
                      <a:pt x="224" y="10602"/>
                      <a:pt x="212" y="11202"/>
                    </a:cubicBezTo>
                    <a:cubicBezTo>
                      <a:pt x="201" y="11820"/>
                      <a:pt x="387" y="12425"/>
                      <a:pt x="747" y="12897"/>
                    </a:cubicBezTo>
                    <a:cubicBezTo>
                      <a:pt x="895" y="13091"/>
                      <a:pt x="1069" y="13258"/>
                      <a:pt x="1264" y="13392"/>
                    </a:cubicBezTo>
                    <a:cubicBezTo>
                      <a:pt x="922" y="13587"/>
                      <a:pt x="638" y="13888"/>
                      <a:pt x="448" y="14259"/>
                    </a:cubicBezTo>
                    <a:cubicBezTo>
                      <a:pt x="249" y="14648"/>
                      <a:pt x="160" y="15095"/>
                      <a:pt x="194" y="15541"/>
                    </a:cubicBezTo>
                    <a:cubicBezTo>
                      <a:pt x="235" y="16084"/>
                      <a:pt x="454" y="16591"/>
                      <a:pt x="802" y="16974"/>
                    </a:cubicBezTo>
                    <a:cubicBezTo>
                      <a:pt x="1122" y="17327"/>
                      <a:pt x="1535" y="17557"/>
                      <a:pt x="1980" y="17630"/>
                    </a:cubicBezTo>
                    <a:cubicBezTo>
                      <a:pt x="1570" y="17903"/>
                      <a:pt x="1291" y="18366"/>
                      <a:pt x="1219" y="18892"/>
                    </a:cubicBezTo>
                    <a:cubicBezTo>
                      <a:pt x="1142" y="19450"/>
                      <a:pt x="1306" y="20015"/>
                      <a:pt x="1654" y="20426"/>
                    </a:cubicBezTo>
                    <a:cubicBezTo>
                      <a:pt x="2133" y="20992"/>
                      <a:pt x="2848" y="21162"/>
                      <a:pt x="3539" y="21274"/>
                    </a:cubicBezTo>
                    <a:cubicBezTo>
                      <a:pt x="5126" y="21530"/>
                      <a:pt x="6739" y="21586"/>
                      <a:pt x="8335" y="21546"/>
                    </a:cubicBezTo>
                    <a:cubicBezTo>
                      <a:pt x="10410" y="21494"/>
                      <a:pt x="12469" y="21283"/>
                      <a:pt x="14547" y="21102"/>
                    </a:cubicBezTo>
                    <a:cubicBezTo>
                      <a:pt x="16827" y="20903"/>
                      <a:pt x="19108" y="20743"/>
                      <a:pt x="21392" y="20621"/>
                    </a:cubicBezTo>
                    <a:lnTo>
                      <a:pt x="21392" y="7502"/>
                    </a:lnTo>
                    <a:lnTo>
                      <a:pt x="17648" y="7215"/>
                    </a:lnTo>
                    <a:cubicBezTo>
                      <a:pt x="17545" y="6433"/>
                      <a:pt x="17311" y="5680"/>
                      <a:pt x="16959" y="4994"/>
                    </a:cubicBezTo>
                    <a:cubicBezTo>
                      <a:pt x="16374" y="3854"/>
                      <a:pt x="15496" y="2949"/>
                      <a:pt x="14530" y="2198"/>
                    </a:cubicBezTo>
                    <a:cubicBezTo>
                      <a:pt x="13150" y="1125"/>
                      <a:pt x="11584" y="346"/>
                      <a:pt x="9913" y="120"/>
                    </a:cubicBezTo>
                    <a:cubicBezTo>
                      <a:pt x="9467" y="60"/>
                      <a:pt x="9019" y="72"/>
                      <a:pt x="8571" y="8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 sz="5063" dirty="0">
                  <a:latin typeface="Work Sans Light" pitchFamily="2" charset="77"/>
                </a:endParaRPr>
              </a:p>
            </p:txBody>
          </p:sp>
          <p:sp>
            <p:nvSpPr>
              <p:cNvPr id="64401" name="Shape 64401"/>
              <p:cNvSpPr/>
              <p:nvPr/>
            </p:nvSpPr>
            <p:spPr>
              <a:xfrm flipH="1">
                <a:off x="-1088428" y="231326"/>
                <a:ext cx="3877269" cy="76081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 sz="5063" dirty="0">
                  <a:latin typeface="Work Sans Light" pitchFamily="2" charset="77"/>
                </a:endParaRPr>
              </a:p>
            </p:txBody>
          </p:sp>
        </p:grpSp>
        <p:grpSp>
          <p:nvGrpSpPr>
            <p:cNvPr id="64405" name="Group 64405"/>
            <p:cNvGrpSpPr/>
            <p:nvPr/>
          </p:nvGrpSpPr>
          <p:grpSpPr>
            <a:xfrm>
              <a:off x="2090638" y="5121194"/>
              <a:ext cx="2788843" cy="2096368"/>
              <a:chOff x="0" y="0"/>
              <a:chExt cx="2788841" cy="2096367"/>
            </a:xfrm>
          </p:grpSpPr>
          <p:sp>
            <p:nvSpPr>
              <p:cNvPr id="64403" name="Shape 64403"/>
              <p:cNvSpPr/>
              <p:nvPr/>
            </p:nvSpPr>
            <p:spPr>
              <a:xfrm>
                <a:off x="0" y="0"/>
                <a:ext cx="2788842" cy="10679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606"/>
                    </a:moveTo>
                    <a:lnTo>
                      <a:pt x="21600" y="20885"/>
                    </a:lnTo>
                    <a:lnTo>
                      <a:pt x="14386" y="1279"/>
                    </a:lnTo>
                    <a:lnTo>
                      <a:pt x="6909" y="21600"/>
                    </a:lnTo>
                    <a:lnTo>
                      <a:pt x="0" y="21600"/>
                    </a:lnTo>
                    <a:lnTo>
                      <a:pt x="4126" y="10009"/>
                    </a:lnTo>
                    <a:lnTo>
                      <a:pt x="10703" y="10009"/>
                    </a:lnTo>
                    <a:lnTo>
                      <a:pt x="14386" y="0"/>
                    </a:lnTo>
                    <a:lnTo>
                      <a:pt x="21600" y="19606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8" tIns="71438" rIns="71438" bIns="71438" numCol="1" anchor="ctr">
                <a:noAutofit/>
              </a:bodyPr>
              <a:lstStyle/>
              <a:p>
                <a:endParaRPr sz="5063" dirty="0">
                  <a:latin typeface="Work Sans Light" pitchFamily="2" charset="77"/>
                </a:endParaRPr>
              </a:p>
            </p:txBody>
          </p:sp>
          <p:sp>
            <p:nvSpPr>
              <p:cNvPr id="64404" name="Shape 64404"/>
              <p:cNvSpPr/>
              <p:nvPr/>
            </p:nvSpPr>
            <p:spPr>
              <a:xfrm>
                <a:off x="78733" y="168618"/>
                <a:ext cx="2710109" cy="19277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162" y="9061"/>
                    </a:moveTo>
                    <a:cubicBezTo>
                      <a:pt x="13354" y="9061"/>
                      <a:pt x="12699" y="8140"/>
                      <a:pt x="12699" y="7004"/>
                    </a:cubicBezTo>
                    <a:cubicBezTo>
                      <a:pt x="12699" y="5868"/>
                      <a:pt x="13354" y="4946"/>
                      <a:pt x="14162" y="4947"/>
                    </a:cubicBezTo>
                    <a:cubicBezTo>
                      <a:pt x="14970" y="4947"/>
                      <a:pt x="15624" y="5868"/>
                      <a:pt x="15624" y="7004"/>
                    </a:cubicBezTo>
                    <a:cubicBezTo>
                      <a:pt x="15624" y="8139"/>
                      <a:pt x="14970" y="9060"/>
                      <a:pt x="14162" y="9061"/>
                    </a:cubicBezTo>
                    <a:close/>
                    <a:moveTo>
                      <a:pt x="8991" y="17187"/>
                    </a:moveTo>
                    <a:lnTo>
                      <a:pt x="6065" y="17187"/>
                    </a:lnTo>
                    <a:lnTo>
                      <a:pt x="6065" y="13073"/>
                    </a:lnTo>
                    <a:lnTo>
                      <a:pt x="8991" y="13073"/>
                    </a:lnTo>
                    <a:lnTo>
                      <a:pt x="8991" y="17187"/>
                    </a:lnTo>
                    <a:close/>
                    <a:moveTo>
                      <a:pt x="4388" y="17187"/>
                    </a:moveTo>
                    <a:lnTo>
                      <a:pt x="1463" y="17187"/>
                    </a:lnTo>
                    <a:lnTo>
                      <a:pt x="1463" y="13073"/>
                    </a:lnTo>
                    <a:lnTo>
                      <a:pt x="4388" y="13073"/>
                    </a:lnTo>
                    <a:lnTo>
                      <a:pt x="4388" y="17187"/>
                    </a:lnTo>
                    <a:close/>
                    <a:moveTo>
                      <a:pt x="14162" y="0"/>
                    </a:moveTo>
                    <a:lnTo>
                      <a:pt x="6770" y="10816"/>
                    </a:lnTo>
                    <a:lnTo>
                      <a:pt x="0" y="10816"/>
                    </a:lnTo>
                    <a:lnTo>
                      <a:pt x="0" y="21600"/>
                    </a:lnTo>
                    <a:lnTo>
                      <a:pt x="12217" y="21600"/>
                    </a:lnTo>
                    <a:lnTo>
                      <a:pt x="12217" y="13063"/>
                    </a:lnTo>
                    <a:lnTo>
                      <a:pt x="16106" y="13063"/>
                    </a:lnTo>
                    <a:lnTo>
                      <a:pt x="16106" y="21600"/>
                    </a:lnTo>
                    <a:lnTo>
                      <a:pt x="20942" y="21600"/>
                    </a:lnTo>
                    <a:lnTo>
                      <a:pt x="20942" y="10885"/>
                    </a:lnTo>
                    <a:lnTo>
                      <a:pt x="21600" y="10885"/>
                    </a:lnTo>
                    <a:lnTo>
                      <a:pt x="14162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8" tIns="71438" rIns="71438" bIns="71438" numCol="1" anchor="ctr">
                <a:noAutofit/>
              </a:bodyPr>
              <a:lstStyle/>
              <a:p>
                <a:endParaRPr sz="5063" dirty="0">
                  <a:latin typeface="Work Sans Light" pitchFamily="2" charset="77"/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BB6B1F4-66F5-CC40-A32C-8866F8634D46}"/>
              </a:ext>
            </a:extLst>
          </p:cNvPr>
          <p:cNvSpPr txBox="1"/>
          <p:nvPr/>
        </p:nvSpPr>
        <p:spPr>
          <a:xfrm>
            <a:off x="6632664" y="584503"/>
            <a:ext cx="11112337" cy="120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Merriweather Black" pitchFamily="2" charset="77"/>
                <a:cs typeface="Poppins" pitchFamily="2" charset="77"/>
              </a:rPr>
              <a:t>Real Estate Infographic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D3A69E-70CE-094F-AF45-4EB562748175}"/>
              </a:ext>
            </a:extLst>
          </p:cNvPr>
          <p:cNvSpPr txBox="1"/>
          <p:nvPr/>
        </p:nvSpPr>
        <p:spPr>
          <a:xfrm>
            <a:off x="10156856" y="1743634"/>
            <a:ext cx="4063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tx1">
                    <a:lumMod val="60000"/>
                    <a:lumOff val="40000"/>
                  </a:schemeClr>
                </a:solidFill>
                <a:latin typeface="Work Sans Light" pitchFamily="2" charset="77"/>
                <a:cs typeface="Poppins Light" pitchFamily="2" charset="77"/>
              </a:rPr>
              <a:t>YOUR SUBTITLE HERE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2C2055-23B1-C04D-BF17-201348C9E9FE}"/>
              </a:ext>
            </a:extLst>
          </p:cNvPr>
          <p:cNvSpPr txBox="1"/>
          <p:nvPr/>
        </p:nvSpPr>
        <p:spPr>
          <a:xfrm>
            <a:off x="15137783" y="3840178"/>
            <a:ext cx="278634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erriweather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B807AA48-689D-6749-8664-E5ECF8FA6776}"/>
              </a:ext>
            </a:extLst>
          </p:cNvPr>
          <p:cNvSpPr txBox="1">
            <a:spLocks/>
          </p:cNvSpPr>
          <p:nvPr/>
        </p:nvSpPr>
        <p:spPr>
          <a:xfrm>
            <a:off x="15137783" y="4460364"/>
            <a:ext cx="7719042" cy="96641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D43B3A-EC7C-3A4E-BC44-430B67AB18DB}"/>
              </a:ext>
            </a:extLst>
          </p:cNvPr>
          <p:cNvSpPr txBox="1"/>
          <p:nvPr/>
        </p:nvSpPr>
        <p:spPr>
          <a:xfrm>
            <a:off x="15137783" y="7061177"/>
            <a:ext cx="284725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erriweather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C53E008C-CEDC-834E-A4FA-AD30185DFA57}"/>
              </a:ext>
            </a:extLst>
          </p:cNvPr>
          <p:cNvSpPr txBox="1">
            <a:spLocks/>
          </p:cNvSpPr>
          <p:nvPr/>
        </p:nvSpPr>
        <p:spPr>
          <a:xfrm>
            <a:off x="15137783" y="7681363"/>
            <a:ext cx="7719042" cy="96641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5FC431-6020-B148-98CC-28D25EB634AA}"/>
              </a:ext>
            </a:extLst>
          </p:cNvPr>
          <p:cNvSpPr txBox="1"/>
          <p:nvPr/>
        </p:nvSpPr>
        <p:spPr>
          <a:xfrm>
            <a:off x="15137783" y="10282176"/>
            <a:ext cx="28312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erriweather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A9E8ECDD-32BB-F24C-AC1B-01F4414388CB}"/>
              </a:ext>
            </a:extLst>
          </p:cNvPr>
          <p:cNvSpPr txBox="1">
            <a:spLocks/>
          </p:cNvSpPr>
          <p:nvPr/>
        </p:nvSpPr>
        <p:spPr>
          <a:xfrm>
            <a:off x="15137783" y="10902362"/>
            <a:ext cx="7719042" cy="96641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6" name="Shape 64424">
            <a:extLst>
              <a:ext uri="{FF2B5EF4-FFF2-40B4-BE49-F238E27FC236}">
                <a16:creationId xmlns:a16="http://schemas.microsoft.com/office/drawing/2014/main" id="{DB268FDD-2E8A-3341-8FDB-2BB78E89B6BA}"/>
              </a:ext>
            </a:extLst>
          </p:cNvPr>
          <p:cNvSpPr/>
          <p:nvPr/>
        </p:nvSpPr>
        <p:spPr>
          <a:xfrm>
            <a:off x="13230599" y="3891604"/>
            <a:ext cx="1428750" cy="1428752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Work Sans Light" pitchFamily="2" charset="77"/>
            </a:endParaRPr>
          </a:p>
        </p:txBody>
      </p:sp>
      <p:sp>
        <p:nvSpPr>
          <p:cNvPr id="47" name="Shape 64424">
            <a:extLst>
              <a:ext uri="{FF2B5EF4-FFF2-40B4-BE49-F238E27FC236}">
                <a16:creationId xmlns:a16="http://schemas.microsoft.com/office/drawing/2014/main" id="{65DB46D6-1254-5D4B-A928-42D1C5DE2239}"/>
              </a:ext>
            </a:extLst>
          </p:cNvPr>
          <p:cNvSpPr/>
          <p:nvPr/>
        </p:nvSpPr>
        <p:spPr>
          <a:xfrm>
            <a:off x="13230599" y="7116429"/>
            <a:ext cx="1428750" cy="1428752"/>
          </a:xfrm>
          <a:prstGeom prst="ellipse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Work Sans Light" pitchFamily="2" charset="77"/>
            </a:endParaRPr>
          </a:p>
        </p:txBody>
      </p:sp>
      <p:sp>
        <p:nvSpPr>
          <p:cNvPr id="48" name="Shape 64424">
            <a:extLst>
              <a:ext uri="{FF2B5EF4-FFF2-40B4-BE49-F238E27FC236}">
                <a16:creationId xmlns:a16="http://schemas.microsoft.com/office/drawing/2014/main" id="{00AC683C-DF4C-3F4B-957C-C5F342CCA829}"/>
              </a:ext>
            </a:extLst>
          </p:cNvPr>
          <p:cNvSpPr/>
          <p:nvPr/>
        </p:nvSpPr>
        <p:spPr>
          <a:xfrm>
            <a:off x="13230599" y="10333480"/>
            <a:ext cx="1428750" cy="1428752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Work Sans Light" pitchFamily="2" charset="77"/>
            </a:endParaRPr>
          </a:p>
        </p:txBody>
      </p:sp>
      <p:sp>
        <p:nvSpPr>
          <p:cNvPr id="49" name="Freeform 628">
            <a:extLst>
              <a:ext uri="{FF2B5EF4-FFF2-40B4-BE49-F238E27FC236}">
                <a16:creationId xmlns:a16="http://schemas.microsoft.com/office/drawing/2014/main" id="{D4BEB117-9E87-4944-8DD6-5165A54BD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3568" y="10687410"/>
            <a:ext cx="728788" cy="728788"/>
          </a:xfrm>
          <a:custGeom>
            <a:avLst/>
            <a:gdLst>
              <a:gd name="T0" fmla="*/ 489477 w 306027"/>
              <a:gd name="T1" fmla="*/ 575695 h 305757"/>
              <a:gd name="T2" fmla="*/ 100815 w 306027"/>
              <a:gd name="T3" fmla="*/ 446413 h 305757"/>
              <a:gd name="T4" fmla="*/ 317048 w 306027"/>
              <a:gd name="T5" fmla="*/ 446413 h 305757"/>
              <a:gd name="T6" fmla="*/ 100815 w 306027"/>
              <a:gd name="T7" fmla="*/ 431815 h 305757"/>
              <a:gd name="T8" fmla="*/ 100815 w 306027"/>
              <a:gd name="T9" fmla="*/ 417218 h 305757"/>
              <a:gd name="T10" fmla="*/ 490021 w 306027"/>
              <a:gd name="T11" fmla="*/ 343607 h 305757"/>
              <a:gd name="T12" fmla="*/ 259503 w 306027"/>
              <a:gd name="T13" fmla="*/ 300240 h 305757"/>
              <a:gd name="T14" fmla="*/ 330791 w 306027"/>
              <a:gd name="T15" fmla="*/ 300240 h 305757"/>
              <a:gd name="T16" fmla="*/ 103334 w 306027"/>
              <a:gd name="T17" fmla="*/ 343607 h 305757"/>
              <a:gd name="T18" fmla="*/ 103334 w 306027"/>
              <a:gd name="T19" fmla="*/ 272017 h 305757"/>
              <a:gd name="T20" fmla="*/ 490021 w 306027"/>
              <a:gd name="T21" fmla="*/ 286473 h 305757"/>
              <a:gd name="T22" fmla="*/ 259503 w 306027"/>
              <a:gd name="T23" fmla="*/ 243795 h 305757"/>
              <a:gd name="T24" fmla="*/ 330791 w 306027"/>
              <a:gd name="T25" fmla="*/ 243795 h 305757"/>
              <a:gd name="T26" fmla="*/ 103334 w 306027"/>
              <a:gd name="T27" fmla="*/ 257562 h 305757"/>
              <a:gd name="T28" fmla="*/ 103334 w 306027"/>
              <a:gd name="T29" fmla="*/ 243795 h 305757"/>
              <a:gd name="T30" fmla="*/ 504555 w 306027"/>
              <a:gd name="T31" fmla="*/ 236223 h 305757"/>
              <a:gd name="T32" fmla="*/ 411119 w 306027"/>
              <a:gd name="T33" fmla="*/ 357374 h 305757"/>
              <a:gd name="T34" fmla="*/ 411119 w 306027"/>
              <a:gd name="T35" fmla="*/ 229339 h 305757"/>
              <a:gd name="T36" fmla="*/ 345325 w 306027"/>
              <a:gd name="T37" fmla="*/ 236223 h 305757"/>
              <a:gd name="T38" fmla="*/ 251890 w 306027"/>
              <a:gd name="T39" fmla="*/ 357374 h 305757"/>
              <a:gd name="T40" fmla="*/ 251890 w 306027"/>
              <a:gd name="T41" fmla="*/ 229339 h 305757"/>
              <a:gd name="T42" fmla="*/ 189158 w 306027"/>
              <a:gd name="T43" fmla="*/ 236223 h 305757"/>
              <a:gd name="T44" fmla="*/ 96414 w 306027"/>
              <a:gd name="T45" fmla="*/ 357374 h 305757"/>
              <a:gd name="T46" fmla="*/ 96414 w 306027"/>
              <a:gd name="T47" fmla="*/ 229339 h 305757"/>
              <a:gd name="T48" fmla="*/ 295494 w 306027"/>
              <a:gd name="T49" fmla="*/ 155868 h 305757"/>
              <a:gd name="T50" fmla="*/ 295494 w 306027"/>
              <a:gd name="T51" fmla="*/ 69969 h 305757"/>
              <a:gd name="T52" fmla="*/ 244969 w 306027"/>
              <a:gd name="T53" fmla="*/ 119845 h 305757"/>
              <a:gd name="T54" fmla="*/ 98728 w 306027"/>
              <a:gd name="T55" fmla="*/ 185760 h 305757"/>
              <a:gd name="T56" fmla="*/ 43107 w 306027"/>
              <a:gd name="T57" fmla="*/ 575695 h 305757"/>
              <a:gd name="T58" fmla="*/ 93862 w 306027"/>
              <a:gd name="T59" fmla="*/ 403318 h 305757"/>
              <a:gd name="T60" fmla="*/ 330953 w 306027"/>
              <a:gd name="T61" fmla="*/ 575695 h 305757"/>
              <a:gd name="T62" fmla="*/ 381708 w 306027"/>
              <a:gd name="T63" fmla="*/ 431815 h 305757"/>
              <a:gd name="T64" fmla="*/ 504076 w 306027"/>
              <a:gd name="T65" fmla="*/ 575695 h 305757"/>
              <a:gd name="T66" fmla="*/ 497125 w 306027"/>
              <a:gd name="T67" fmla="*/ 187150 h 305757"/>
              <a:gd name="T68" fmla="*/ 290628 w 306027"/>
              <a:gd name="T69" fmla="*/ 1564 h 305757"/>
              <a:gd name="T70" fmla="*/ 576387 w 306027"/>
              <a:gd name="T71" fmla="*/ 172552 h 305757"/>
              <a:gd name="T72" fmla="*/ 365717 w 306027"/>
              <a:gd name="T73" fmla="*/ 35623 h 305757"/>
              <a:gd name="T74" fmla="*/ 590292 w 306027"/>
              <a:gd name="T75" fmla="*/ 35623 h 305757"/>
              <a:gd name="T76" fmla="*/ 561785 w 306027"/>
              <a:gd name="T77" fmla="*/ 187150 h 305757"/>
              <a:gd name="T78" fmla="*/ 36153 w 306027"/>
              <a:gd name="T79" fmla="*/ 590292 h 305757"/>
              <a:gd name="T80" fmla="*/ 6952 w 306027"/>
              <a:gd name="T81" fmla="*/ 187150 h 305757"/>
              <a:gd name="T82" fmla="*/ 6952 w 306027"/>
              <a:gd name="T83" fmla="*/ 28671 h 305757"/>
              <a:gd name="T84" fmla="*/ 216927 w 306027"/>
              <a:gd name="T85" fmla="*/ 42573 h 305757"/>
              <a:gd name="T86" fmla="*/ 91080 w 306027"/>
              <a:gd name="T87" fmla="*/ 172552 h 30575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06027" h="305757">
                <a:moveTo>
                  <a:pt x="201495" y="231231"/>
                </a:moveTo>
                <a:lnTo>
                  <a:pt x="201495" y="298196"/>
                </a:lnTo>
                <a:lnTo>
                  <a:pt x="253761" y="298196"/>
                </a:lnTo>
                <a:lnTo>
                  <a:pt x="253761" y="231231"/>
                </a:lnTo>
                <a:lnTo>
                  <a:pt x="201495" y="231231"/>
                </a:lnTo>
                <a:close/>
                <a:moveTo>
                  <a:pt x="52266" y="231231"/>
                </a:moveTo>
                <a:lnTo>
                  <a:pt x="52266" y="298196"/>
                </a:lnTo>
                <a:lnTo>
                  <a:pt x="164368" y="298196"/>
                </a:lnTo>
                <a:lnTo>
                  <a:pt x="164368" y="231231"/>
                </a:lnTo>
                <a:lnTo>
                  <a:pt x="52266" y="231231"/>
                </a:lnTo>
                <a:close/>
                <a:moveTo>
                  <a:pt x="52266" y="216109"/>
                </a:moveTo>
                <a:lnTo>
                  <a:pt x="52266" y="223670"/>
                </a:lnTo>
                <a:lnTo>
                  <a:pt x="164368" y="223670"/>
                </a:lnTo>
                <a:lnTo>
                  <a:pt x="164368" y="216109"/>
                </a:lnTo>
                <a:lnTo>
                  <a:pt x="52266" y="216109"/>
                </a:lnTo>
                <a:close/>
                <a:moveTo>
                  <a:pt x="217085" y="155517"/>
                </a:moveTo>
                <a:lnTo>
                  <a:pt x="217085" y="177980"/>
                </a:lnTo>
                <a:lnTo>
                  <a:pt x="254043" y="177980"/>
                </a:lnTo>
                <a:lnTo>
                  <a:pt x="254043" y="155517"/>
                </a:lnTo>
                <a:lnTo>
                  <a:pt x="217085" y="155517"/>
                </a:lnTo>
                <a:close/>
                <a:moveTo>
                  <a:pt x="134535" y="155517"/>
                </a:moveTo>
                <a:lnTo>
                  <a:pt x="134535" y="177980"/>
                </a:lnTo>
                <a:lnTo>
                  <a:pt x="171493" y="177980"/>
                </a:lnTo>
                <a:lnTo>
                  <a:pt x="171493" y="155517"/>
                </a:lnTo>
                <a:lnTo>
                  <a:pt x="134535" y="155517"/>
                </a:lnTo>
                <a:close/>
                <a:moveTo>
                  <a:pt x="53572" y="140898"/>
                </a:moveTo>
                <a:lnTo>
                  <a:pt x="53572" y="177980"/>
                </a:lnTo>
                <a:lnTo>
                  <a:pt x="90531" y="177980"/>
                </a:lnTo>
                <a:lnTo>
                  <a:pt x="90531" y="140898"/>
                </a:lnTo>
                <a:lnTo>
                  <a:pt x="53572" y="140898"/>
                </a:lnTo>
                <a:close/>
                <a:moveTo>
                  <a:pt x="217085" y="126280"/>
                </a:moveTo>
                <a:lnTo>
                  <a:pt x="217085" y="148386"/>
                </a:lnTo>
                <a:lnTo>
                  <a:pt x="254043" y="148386"/>
                </a:lnTo>
                <a:lnTo>
                  <a:pt x="254043" y="126280"/>
                </a:lnTo>
                <a:lnTo>
                  <a:pt x="217085" y="126280"/>
                </a:lnTo>
                <a:close/>
                <a:moveTo>
                  <a:pt x="134535" y="126280"/>
                </a:moveTo>
                <a:lnTo>
                  <a:pt x="134535" y="148386"/>
                </a:lnTo>
                <a:lnTo>
                  <a:pt x="171493" y="148386"/>
                </a:lnTo>
                <a:lnTo>
                  <a:pt x="171493" y="126280"/>
                </a:lnTo>
                <a:lnTo>
                  <a:pt x="134535" y="126280"/>
                </a:lnTo>
                <a:close/>
                <a:moveTo>
                  <a:pt x="53572" y="126280"/>
                </a:moveTo>
                <a:lnTo>
                  <a:pt x="53572" y="133411"/>
                </a:lnTo>
                <a:lnTo>
                  <a:pt x="90531" y="133411"/>
                </a:lnTo>
                <a:lnTo>
                  <a:pt x="90531" y="126280"/>
                </a:lnTo>
                <a:lnTo>
                  <a:pt x="53572" y="126280"/>
                </a:lnTo>
                <a:close/>
                <a:moveTo>
                  <a:pt x="213138" y="118792"/>
                </a:moveTo>
                <a:lnTo>
                  <a:pt x="257990" y="118792"/>
                </a:lnTo>
                <a:cubicBezTo>
                  <a:pt x="259784" y="118792"/>
                  <a:pt x="261578" y="120575"/>
                  <a:pt x="261578" y="122358"/>
                </a:cubicBezTo>
                <a:lnTo>
                  <a:pt x="261578" y="181545"/>
                </a:lnTo>
                <a:cubicBezTo>
                  <a:pt x="261578" y="183684"/>
                  <a:pt x="259784" y="185111"/>
                  <a:pt x="257990" y="185111"/>
                </a:cubicBezTo>
                <a:lnTo>
                  <a:pt x="213138" y="185111"/>
                </a:lnTo>
                <a:cubicBezTo>
                  <a:pt x="210986" y="185111"/>
                  <a:pt x="209550" y="183684"/>
                  <a:pt x="209550" y="181545"/>
                </a:cubicBezTo>
                <a:lnTo>
                  <a:pt x="209550" y="122358"/>
                </a:lnTo>
                <a:cubicBezTo>
                  <a:pt x="209550" y="120575"/>
                  <a:pt x="210986" y="118792"/>
                  <a:pt x="213138" y="118792"/>
                </a:cubicBezTo>
                <a:close/>
                <a:moveTo>
                  <a:pt x="130588" y="118792"/>
                </a:moveTo>
                <a:lnTo>
                  <a:pt x="175440" y="118792"/>
                </a:lnTo>
                <a:cubicBezTo>
                  <a:pt x="177234" y="118792"/>
                  <a:pt x="179028" y="120575"/>
                  <a:pt x="179028" y="122358"/>
                </a:cubicBezTo>
                <a:lnTo>
                  <a:pt x="179028" y="181545"/>
                </a:lnTo>
                <a:cubicBezTo>
                  <a:pt x="179028" y="183684"/>
                  <a:pt x="177234" y="185111"/>
                  <a:pt x="175440" y="185111"/>
                </a:cubicBezTo>
                <a:lnTo>
                  <a:pt x="130588" y="185111"/>
                </a:lnTo>
                <a:cubicBezTo>
                  <a:pt x="128794" y="185111"/>
                  <a:pt x="127000" y="183684"/>
                  <a:pt x="127000" y="181545"/>
                </a:cubicBezTo>
                <a:lnTo>
                  <a:pt x="127000" y="122358"/>
                </a:lnTo>
                <a:cubicBezTo>
                  <a:pt x="127000" y="120575"/>
                  <a:pt x="128794" y="118792"/>
                  <a:pt x="130588" y="118792"/>
                </a:cubicBezTo>
                <a:close/>
                <a:moveTo>
                  <a:pt x="49984" y="118792"/>
                </a:moveTo>
                <a:lnTo>
                  <a:pt x="94478" y="118792"/>
                </a:lnTo>
                <a:cubicBezTo>
                  <a:pt x="96272" y="118792"/>
                  <a:pt x="98066" y="120575"/>
                  <a:pt x="98066" y="122358"/>
                </a:cubicBezTo>
                <a:lnTo>
                  <a:pt x="98066" y="181545"/>
                </a:lnTo>
                <a:cubicBezTo>
                  <a:pt x="98066" y="183684"/>
                  <a:pt x="96272" y="185111"/>
                  <a:pt x="94478" y="185111"/>
                </a:cubicBezTo>
                <a:lnTo>
                  <a:pt x="49984" y="185111"/>
                </a:lnTo>
                <a:cubicBezTo>
                  <a:pt x="47831" y="185111"/>
                  <a:pt x="46037" y="183684"/>
                  <a:pt x="46037" y="181545"/>
                </a:cubicBezTo>
                <a:lnTo>
                  <a:pt x="46037" y="122358"/>
                </a:lnTo>
                <a:cubicBezTo>
                  <a:pt x="46037" y="120575"/>
                  <a:pt x="47831" y="118792"/>
                  <a:pt x="49984" y="118792"/>
                </a:cubicBezTo>
                <a:close/>
                <a:moveTo>
                  <a:pt x="153194" y="43777"/>
                </a:moveTo>
                <a:cubicBezTo>
                  <a:pt x="142788" y="43777"/>
                  <a:pt x="134535" y="52030"/>
                  <a:pt x="134535" y="62077"/>
                </a:cubicBezTo>
                <a:cubicBezTo>
                  <a:pt x="134535" y="72483"/>
                  <a:pt x="142788" y="80736"/>
                  <a:pt x="153194" y="80736"/>
                </a:cubicBezTo>
                <a:cubicBezTo>
                  <a:pt x="163241" y="80736"/>
                  <a:pt x="171493" y="72483"/>
                  <a:pt x="171493" y="62077"/>
                </a:cubicBezTo>
                <a:cubicBezTo>
                  <a:pt x="171493" y="52030"/>
                  <a:pt x="163241" y="43777"/>
                  <a:pt x="153194" y="43777"/>
                </a:cubicBezTo>
                <a:close/>
                <a:moveTo>
                  <a:pt x="153194" y="36242"/>
                </a:moveTo>
                <a:cubicBezTo>
                  <a:pt x="167546" y="36242"/>
                  <a:pt x="179028" y="48083"/>
                  <a:pt x="179028" y="62077"/>
                </a:cubicBezTo>
                <a:cubicBezTo>
                  <a:pt x="179028" y="76430"/>
                  <a:pt x="167546" y="88271"/>
                  <a:pt x="153194" y="88271"/>
                </a:cubicBezTo>
                <a:cubicBezTo>
                  <a:pt x="138841" y="88271"/>
                  <a:pt x="127000" y="76430"/>
                  <a:pt x="127000" y="62077"/>
                </a:cubicBezTo>
                <a:cubicBezTo>
                  <a:pt x="127000" y="48083"/>
                  <a:pt x="138841" y="36242"/>
                  <a:pt x="153194" y="36242"/>
                </a:cubicBezTo>
                <a:close/>
                <a:moveTo>
                  <a:pt x="153194" y="8371"/>
                </a:moveTo>
                <a:lnTo>
                  <a:pt x="51184" y="96219"/>
                </a:lnTo>
                <a:cubicBezTo>
                  <a:pt x="50103" y="96579"/>
                  <a:pt x="49382" y="96939"/>
                  <a:pt x="48661" y="96939"/>
                </a:cubicBezTo>
                <a:lnTo>
                  <a:pt x="22348" y="96939"/>
                </a:lnTo>
                <a:lnTo>
                  <a:pt x="22348" y="298196"/>
                </a:lnTo>
                <a:lnTo>
                  <a:pt x="44696" y="298196"/>
                </a:lnTo>
                <a:lnTo>
                  <a:pt x="44696" y="212509"/>
                </a:lnTo>
                <a:cubicBezTo>
                  <a:pt x="44696" y="210349"/>
                  <a:pt x="46498" y="208909"/>
                  <a:pt x="48661" y="208909"/>
                </a:cubicBezTo>
                <a:lnTo>
                  <a:pt x="167972" y="208909"/>
                </a:lnTo>
                <a:cubicBezTo>
                  <a:pt x="170135" y="208909"/>
                  <a:pt x="171577" y="210349"/>
                  <a:pt x="171577" y="212509"/>
                </a:cubicBezTo>
                <a:lnTo>
                  <a:pt x="171577" y="298196"/>
                </a:lnTo>
                <a:lnTo>
                  <a:pt x="194286" y="298196"/>
                </a:lnTo>
                <a:lnTo>
                  <a:pt x="194286" y="227270"/>
                </a:lnTo>
                <a:cubicBezTo>
                  <a:pt x="194286" y="225470"/>
                  <a:pt x="195727" y="223670"/>
                  <a:pt x="197890" y="223670"/>
                </a:cubicBezTo>
                <a:lnTo>
                  <a:pt x="257726" y="223670"/>
                </a:lnTo>
                <a:cubicBezTo>
                  <a:pt x="259889" y="223670"/>
                  <a:pt x="261330" y="225470"/>
                  <a:pt x="261330" y="227270"/>
                </a:cubicBezTo>
                <a:lnTo>
                  <a:pt x="261330" y="298196"/>
                </a:lnTo>
                <a:lnTo>
                  <a:pt x="283679" y="298196"/>
                </a:lnTo>
                <a:lnTo>
                  <a:pt x="283679" y="96939"/>
                </a:lnTo>
                <a:lnTo>
                  <a:pt x="257726" y="96939"/>
                </a:lnTo>
                <a:cubicBezTo>
                  <a:pt x="256644" y="96939"/>
                  <a:pt x="255924" y="96579"/>
                  <a:pt x="255203" y="96219"/>
                </a:cubicBezTo>
                <a:lnTo>
                  <a:pt x="153194" y="8371"/>
                </a:lnTo>
                <a:close/>
                <a:moveTo>
                  <a:pt x="150671" y="810"/>
                </a:moveTo>
                <a:cubicBezTo>
                  <a:pt x="152112" y="-270"/>
                  <a:pt x="154275" y="-270"/>
                  <a:pt x="155356" y="810"/>
                </a:cubicBezTo>
                <a:lnTo>
                  <a:pt x="258807" y="89378"/>
                </a:lnTo>
                <a:lnTo>
                  <a:pt x="298818" y="89378"/>
                </a:lnTo>
                <a:lnTo>
                  <a:pt x="298818" y="22052"/>
                </a:lnTo>
                <a:lnTo>
                  <a:pt x="193565" y="22052"/>
                </a:lnTo>
                <a:cubicBezTo>
                  <a:pt x="191402" y="22052"/>
                  <a:pt x="189600" y="20612"/>
                  <a:pt x="189600" y="18452"/>
                </a:cubicBezTo>
                <a:cubicBezTo>
                  <a:pt x="189600" y="16651"/>
                  <a:pt x="191402" y="14851"/>
                  <a:pt x="193565" y="14851"/>
                </a:cubicBezTo>
                <a:lnTo>
                  <a:pt x="302422" y="14851"/>
                </a:lnTo>
                <a:cubicBezTo>
                  <a:pt x="304585" y="14851"/>
                  <a:pt x="306027" y="16651"/>
                  <a:pt x="306027" y="18452"/>
                </a:cubicBezTo>
                <a:lnTo>
                  <a:pt x="306027" y="92978"/>
                </a:lnTo>
                <a:cubicBezTo>
                  <a:pt x="306027" y="95139"/>
                  <a:pt x="304585" y="96939"/>
                  <a:pt x="302422" y="96939"/>
                </a:cubicBezTo>
                <a:lnTo>
                  <a:pt x="291248" y="96939"/>
                </a:lnTo>
                <a:lnTo>
                  <a:pt x="291248" y="301797"/>
                </a:lnTo>
                <a:cubicBezTo>
                  <a:pt x="291248" y="303957"/>
                  <a:pt x="289806" y="305757"/>
                  <a:pt x="287283" y="305757"/>
                </a:cubicBezTo>
                <a:lnTo>
                  <a:pt x="18743" y="305757"/>
                </a:lnTo>
                <a:cubicBezTo>
                  <a:pt x="16581" y="305757"/>
                  <a:pt x="14778" y="303957"/>
                  <a:pt x="14778" y="301797"/>
                </a:cubicBezTo>
                <a:lnTo>
                  <a:pt x="14778" y="96939"/>
                </a:lnTo>
                <a:lnTo>
                  <a:pt x="3604" y="96939"/>
                </a:lnTo>
                <a:cubicBezTo>
                  <a:pt x="1802" y="96939"/>
                  <a:pt x="0" y="95139"/>
                  <a:pt x="0" y="92978"/>
                </a:cubicBezTo>
                <a:lnTo>
                  <a:pt x="0" y="18452"/>
                </a:lnTo>
                <a:cubicBezTo>
                  <a:pt x="0" y="16651"/>
                  <a:pt x="1802" y="14851"/>
                  <a:pt x="3604" y="14851"/>
                </a:cubicBezTo>
                <a:lnTo>
                  <a:pt x="112462" y="14851"/>
                </a:lnTo>
                <a:cubicBezTo>
                  <a:pt x="114625" y="14851"/>
                  <a:pt x="116066" y="16651"/>
                  <a:pt x="116066" y="18452"/>
                </a:cubicBezTo>
                <a:cubicBezTo>
                  <a:pt x="116066" y="20612"/>
                  <a:pt x="114625" y="22052"/>
                  <a:pt x="112462" y="22052"/>
                </a:cubicBezTo>
                <a:lnTo>
                  <a:pt x="7569" y="22052"/>
                </a:lnTo>
                <a:lnTo>
                  <a:pt x="7569" y="89378"/>
                </a:lnTo>
                <a:lnTo>
                  <a:pt x="47219" y="89378"/>
                </a:lnTo>
                <a:lnTo>
                  <a:pt x="150671" y="8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Work Sans Light" pitchFamily="2" charset="77"/>
            </a:endParaRPr>
          </a:p>
        </p:txBody>
      </p:sp>
      <p:sp>
        <p:nvSpPr>
          <p:cNvPr id="50" name="Freeform 631">
            <a:extLst>
              <a:ext uri="{FF2B5EF4-FFF2-40B4-BE49-F238E27FC236}">
                <a16:creationId xmlns:a16="http://schemas.microsoft.com/office/drawing/2014/main" id="{71FA1BB0-3D0F-8241-9CD9-4FD917D3C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8620" y="7466411"/>
            <a:ext cx="732708" cy="728788"/>
          </a:xfrm>
          <a:custGeom>
            <a:avLst/>
            <a:gdLst>
              <a:gd name="T0" fmla="*/ 331935 w 307043"/>
              <a:gd name="T1" fmla="*/ 382021 h 306026"/>
              <a:gd name="T2" fmla="*/ 491479 w 307043"/>
              <a:gd name="T3" fmla="*/ 486907 h 306026"/>
              <a:gd name="T4" fmla="*/ 411708 w 307043"/>
              <a:gd name="T5" fmla="*/ 302837 h 306026"/>
              <a:gd name="T6" fmla="*/ 417305 w 307043"/>
              <a:gd name="T7" fmla="*/ 287556 h 306026"/>
              <a:gd name="T8" fmla="*/ 532766 w 307043"/>
              <a:gd name="T9" fmla="*/ 412585 h 306026"/>
              <a:gd name="T10" fmla="*/ 505476 w 307043"/>
              <a:gd name="T11" fmla="*/ 396608 h 306026"/>
              <a:gd name="T12" fmla="*/ 498479 w 307043"/>
              <a:gd name="T13" fmla="*/ 501493 h 306026"/>
              <a:gd name="T14" fmla="*/ 317940 w 307043"/>
              <a:gd name="T15" fmla="*/ 493853 h 306026"/>
              <a:gd name="T16" fmla="*/ 300445 w 307043"/>
              <a:gd name="T17" fmla="*/ 412585 h 306026"/>
              <a:gd name="T18" fmla="*/ 290648 w 307043"/>
              <a:gd name="T19" fmla="*/ 402859 h 306026"/>
              <a:gd name="T20" fmla="*/ 412896 w 307043"/>
              <a:gd name="T21" fmla="*/ 229658 h 306026"/>
              <a:gd name="T22" fmla="*/ 560434 w 307043"/>
              <a:gd name="T23" fmla="*/ 513709 h 306026"/>
              <a:gd name="T24" fmla="*/ 592449 w 307043"/>
              <a:gd name="T25" fmla="*/ 586116 h 306026"/>
              <a:gd name="T26" fmla="*/ 497801 w 307043"/>
              <a:gd name="T27" fmla="*/ 568710 h 306026"/>
              <a:gd name="T28" fmla="*/ 232645 w 307043"/>
              <a:gd name="T29" fmla="*/ 409975 h 306026"/>
              <a:gd name="T30" fmla="*/ 245867 w 307043"/>
              <a:gd name="T31" fmla="*/ 364025 h 306026"/>
              <a:gd name="T32" fmla="*/ 246565 w 307043"/>
              <a:gd name="T33" fmla="*/ 409975 h 306026"/>
              <a:gd name="T34" fmla="*/ 494321 w 307043"/>
              <a:gd name="T35" fmla="*/ 554090 h 306026"/>
              <a:gd name="T36" fmla="*/ 569483 w 307043"/>
              <a:gd name="T37" fmla="*/ 574977 h 306026"/>
              <a:gd name="T38" fmla="*/ 547212 w 307043"/>
              <a:gd name="T39" fmla="*/ 507444 h 306026"/>
              <a:gd name="T40" fmla="*/ 412896 w 307043"/>
              <a:gd name="T41" fmla="*/ 244277 h 306026"/>
              <a:gd name="T42" fmla="*/ 366964 w 307043"/>
              <a:gd name="T43" fmla="*/ 242886 h 306026"/>
              <a:gd name="T44" fmla="*/ 412896 w 307043"/>
              <a:gd name="T45" fmla="*/ 229658 h 306026"/>
              <a:gd name="T46" fmla="*/ 102492 w 307043"/>
              <a:gd name="T47" fmla="*/ 152361 h 306026"/>
              <a:gd name="T48" fmla="*/ 261591 w 307043"/>
              <a:gd name="T49" fmla="*/ 257247 h 306026"/>
              <a:gd name="T50" fmla="*/ 182042 w 307043"/>
              <a:gd name="T51" fmla="*/ 73178 h 306026"/>
              <a:gd name="T52" fmla="*/ 186925 w 307043"/>
              <a:gd name="T53" fmla="*/ 58590 h 306026"/>
              <a:gd name="T54" fmla="*/ 302064 w 307043"/>
              <a:gd name="T55" fmla="*/ 183619 h 306026"/>
              <a:gd name="T56" fmla="*/ 275547 w 307043"/>
              <a:gd name="T57" fmla="*/ 166948 h 306026"/>
              <a:gd name="T58" fmla="*/ 268569 w 307043"/>
              <a:gd name="T59" fmla="*/ 271833 h 306026"/>
              <a:gd name="T60" fmla="*/ 87837 w 307043"/>
              <a:gd name="T61" fmla="*/ 264887 h 306026"/>
              <a:gd name="T62" fmla="*/ 71091 w 307043"/>
              <a:gd name="T63" fmla="*/ 183619 h 306026"/>
              <a:gd name="T64" fmla="*/ 60625 w 307043"/>
              <a:gd name="T65" fmla="*/ 173199 h 306026"/>
              <a:gd name="T66" fmla="*/ 180508 w 307043"/>
              <a:gd name="T67" fmla="*/ 14619 h 306026"/>
              <a:gd name="T68" fmla="*/ 46191 w 307043"/>
              <a:gd name="T69" fmla="*/ 278482 h 306026"/>
              <a:gd name="T70" fmla="*/ 23921 w 307043"/>
              <a:gd name="T71" fmla="*/ 345318 h 306026"/>
              <a:gd name="T72" fmla="*/ 98387 w 307043"/>
              <a:gd name="T73" fmla="*/ 325129 h 306026"/>
              <a:gd name="T74" fmla="*/ 346144 w 307043"/>
              <a:gd name="T75" fmla="*/ 180317 h 306026"/>
              <a:gd name="T76" fmla="*/ 180508 w 307043"/>
              <a:gd name="T77" fmla="*/ 0 h 306026"/>
              <a:gd name="T78" fmla="*/ 180508 w 307043"/>
              <a:gd name="T79" fmla="*/ 360634 h 306026"/>
              <a:gd name="T80" fmla="*/ 7218 w 307043"/>
              <a:gd name="T81" fmla="*/ 360634 h 306026"/>
              <a:gd name="T82" fmla="*/ 2347 w 307043"/>
              <a:gd name="T83" fmla="*/ 348798 h 306026"/>
              <a:gd name="T84" fmla="*/ 259 w 307043"/>
              <a:gd name="T85" fmla="*/ 180317 h 30602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07043" h="306026">
                <a:moveTo>
                  <a:pt x="213112" y="157000"/>
                </a:moveTo>
                <a:lnTo>
                  <a:pt x="171819" y="198052"/>
                </a:lnTo>
                <a:lnTo>
                  <a:pt x="171819" y="252428"/>
                </a:lnTo>
                <a:lnTo>
                  <a:pt x="254404" y="252428"/>
                </a:lnTo>
                <a:lnTo>
                  <a:pt x="254404" y="198052"/>
                </a:lnTo>
                <a:lnTo>
                  <a:pt x="213112" y="157000"/>
                </a:lnTo>
                <a:close/>
                <a:moveTo>
                  <a:pt x="210576" y="149078"/>
                </a:moveTo>
                <a:cubicBezTo>
                  <a:pt x="212025" y="147637"/>
                  <a:pt x="214198" y="147637"/>
                  <a:pt x="216009" y="149078"/>
                </a:cubicBezTo>
                <a:lnTo>
                  <a:pt x="275775" y="208855"/>
                </a:lnTo>
                <a:cubicBezTo>
                  <a:pt x="277224" y="209935"/>
                  <a:pt x="277224" y="212456"/>
                  <a:pt x="275775" y="213897"/>
                </a:cubicBezTo>
                <a:cubicBezTo>
                  <a:pt x="274326" y="215337"/>
                  <a:pt x="272153" y="215337"/>
                  <a:pt x="270704" y="213897"/>
                </a:cubicBezTo>
                <a:lnTo>
                  <a:pt x="261649" y="205614"/>
                </a:lnTo>
                <a:lnTo>
                  <a:pt x="261649" y="256029"/>
                </a:lnTo>
                <a:cubicBezTo>
                  <a:pt x="261649" y="258189"/>
                  <a:pt x="260200" y="259990"/>
                  <a:pt x="258027" y="259990"/>
                </a:cubicBezTo>
                <a:lnTo>
                  <a:pt x="167835" y="259990"/>
                </a:lnTo>
                <a:cubicBezTo>
                  <a:pt x="166023" y="259990"/>
                  <a:pt x="164575" y="258189"/>
                  <a:pt x="164575" y="256029"/>
                </a:cubicBezTo>
                <a:lnTo>
                  <a:pt x="164575" y="205614"/>
                </a:lnTo>
                <a:lnTo>
                  <a:pt x="155519" y="213897"/>
                </a:lnTo>
                <a:cubicBezTo>
                  <a:pt x="154433" y="215337"/>
                  <a:pt x="151897" y="215337"/>
                  <a:pt x="150448" y="213897"/>
                </a:cubicBezTo>
                <a:cubicBezTo>
                  <a:pt x="148999" y="212456"/>
                  <a:pt x="148999" y="209935"/>
                  <a:pt x="150448" y="208855"/>
                </a:cubicBezTo>
                <a:lnTo>
                  <a:pt x="210576" y="149078"/>
                </a:lnTo>
                <a:close/>
                <a:moveTo>
                  <a:pt x="213727" y="119062"/>
                </a:moveTo>
                <a:cubicBezTo>
                  <a:pt x="265241" y="119062"/>
                  <a:pt x="307029" y="160931"/>
                  <a:pt x="307029" y="212544"/>
                </a:cubicBezTo>
                <a:cubicBezTo>
                  <a:pt x="307029" y="232035"/>
                  <a:pt x="301265" y="250442"/>
                  <a:pt x="290097" y="266323"/>
                </a:cubicBezTo>
                <a:cubicBezTo>
                  <a:pt x="291178" y="274625"/>
                  <a:pt x="295501" y="288701"/>
                  <a:pt x="305948" y="299529"/>
                </a:cubicBezTo>
                <a:cubicBezTo>
                  <a:pt x="307029" y="300973"/>
                  <a:pt x="307389" y="302056"/>
                  <a:pt x="306669" y="303861"/>
                </a:cubicBezTo>
                <a:cubicBezTo>
                  <a:pt x="305948" y="304943"/>
                  <a:pt x="304867" y="306026"/>
                  <a:pt x="303066" y="306026"/>
                </a:cubicBezTo>
                <a:cubicBezTo>
                  <a:pt x="301985" y="306026"/>
                  <a:pt x="276769" y="305665"/>
                  <a:pt x="257676" y="294837"/>
                </a:cubicBezTo>
                <a:cubicBezTo>
                  <a:pt x="243987" y="302056"/>
                  <a:pt x="229217" y="306026"/>
                  <a:pt x="213727" y="306026"/>
                </a:cubicBezTo>
                <a:cubicBezTo>
                  <a:pt x="162212" y="306026"/>
                  <a:pt x="120424" y="264158"/>
                  <a:pt x="120424" y="212544"/>
                </a:cubicBezTo>
                <a:cubicBezTo>
                  <a:pt x="120424" y="205325"/>
                  <a:pt x="121144" y="198468"/>
                  <a:pt x="122585" y="191610"/>
                </a:cubicBezTo>
                <a:cubicBezTo>
                  <a:pt x="123306" y="189805"/>
                  <a:pt x="125467" y="188362"/>
                  <a:pt x="127268" y="188722"/>
                </a:cubicBezTo>
                <a:cubicBezTo>
                  <a:pt x="129430" y="189083"/>
                  <a:pt x="130510" y="191249"/>
                  <a:pt x="129790" y="193054"/>
                </a:cubicBezTo>
                <a:cubicBezTo>
                  <a:pt x="128709" y="199551"/>
                  <a:pt x="127629" y="205686"/>
                  <a:pt x="127629" y="212544"/>
                </a:cubicBezTo>
                <a:cubicBezTo>
                  <a:pt x="127629" y="259827"/>
                  <a:pt x="166175" y="298447"/>
                  <a:pt x="213727" y="298447"/>
                </a:cubicBezTo>
                <a:cubicBezTo>
                  <a:pt x="228496" y="298447"/>
                  <a:pt x="243266" y="294476"/>
                  <a:pt x="255875" y="287258"/>
                </a:cubicBezTo>
                <a:cubicBezTo>
                  <a:pt x="256955" y="286897"/>
                  <a:pt x="258396" y="286897"/>
                  <a:pt x="259477" y="287619"/>
                </a:cubicBezTo>
                <a:cubicBezTo>
                  <a:pt x="271005" y="294476"/>
                  <a:pt x="285775" y="297003"/>
                  <a:pt x="294781" y="298086"/>
                </a:cubicBezTo>
                <a:cubicBezTo>
                  <a:pt x="286495" y="286536"/>
                  <a:pt x="283613" y="273542"/>
                  <a:pt x="282532" y="265602"/>
                </a:cubicBezTo>
                <a:cubicBezTo>
                  <a:pt x="282172" y="264880"/>
                  <a:pt x="282532" y="263797"/>
                  <a:pt x="283253" y="263075"/>
                </a:cubicBezTo>
                <a:cubicBezTo>
                  <a:pt x="294060" y="248277"/>
                  <a:pt x="299464" y="230952"/>
                  <a:pt x="299464" y="212544"/>
                </a:cubicBezTo>
                <a:cubicBezTo>
                  <a:pt x="299464" y="165262"/>
                  <a:pt x="261278" y="126641"/>
                  <a:pt x="213727" y="126641"/>
                </a:cubicBezTo>
                <a:cubicBezTo>
                  <a:pt x="207242" y="126641"/>
                  <a:pt x="200398" y="127363"/>
                  <a:pt x="194634" y="128807"/>
                </a:cubicBezTo>
                <a:cubicBezTo>
                  <a:pt x="192472" y="129168"/>
                  <a:pt x="190311" y="128085"/>
                  <a:pt x="189951" y="125920"/>
                </a:cubicBezTo>
                <a:cubicBezTo>
                  <a:pt x="189590" y="123754"/>
                  <a:pt x="191031" y="121949"/>
                  <a:pt x="192833" y="121588"/>
                </a:cubicBezTo>
                <a:cubicBezTo>
                  <a:pt x="199677" y="119784"/>
                  <a:pt x="206522" y="119062"/>
                  <a:pt x="213727" y="119062"/>
                </a:cubicBezTo>
                <a:close/>
                <a:moveTo>
                  <a:pt x="94230" y="37938"/>
                </a:moveTo>
                <a:lnTo>
                  <a:pt x="53053" y="78989"/>
                </a:lnTo>
                <a:lnTo>
                  <a:pt x="53053" y="133365"/>
                </a:lnTo>
                <a:lnTo>
                  <a:pt x="135407" y="133365"/>
                </a:lnTo>
                <a:lnTo>
                  <a:pt x="135407" y="78989"/>
                </a:lnTo>
                <a:lnTo>
                  <a:pt x="94230" y="37938"/>
                </a:lnTo>
                <a:close/>
                <a:moveTo>
                  <a:pt x="91340" y="30375"/>
                </a:moveTo>
                <a:cubicBezTo>
                  <a:pt x="92785" y="28575"/>
                  <a:pt x="95313" y="28575"/>
                  <a:pt x="96758" y="30375"/>
                </a:cubicBezTo>
                <a:lnTo>
                  <a:pt x="156357" y="89792"/>
                </a:lnTo>
                <a:cubicBezTo>
                  <a:pt x="158163" y="91233"/>
                  <a:pt x="158163" y="93753"/>
                  <a:pt x="156357" y="95194"/>
                </a:cubicBezTo>
                <a:cubicBezTo>
                  <a:pt x="155273" y="96634"/>
                  <a:pt x="152745" y="96634"/>
                  <a:pt x="151300" y="95194"/>
                </a:cubicBezTo>
                <a:lnTo>
                  <a:pt x="142631" y="86551"/>
                </a:lnTo>
                <a:lnTo>
                  <a:pt x="142631" y="137326"/>
                </a:lnTo>
                <a:cubicBezTo>
                  <a:pt x="142631" y="139486"/>
                  <a:pt x="141186" y="140927"/>
                  <a:pt x="139019" y="140927"/>
                </a:cubicBezTo>
                <a:lnTo>
                  <a:pt x="49079" y="140927"/>
                </a:lnTo>
                <a:cubicBezTo>
                  <a:pt x="46912" y="140927"/>
                  <a:pt x="45467" y="139486"/>
                  <a:pt x="45467" y="137326"/>
                </a:cubicBezTo>
                <a:lnTo>
                  <a:pt x="45467" y="86551"/>
                </a:lnTo>
                <a:lnTo>
                  <a:pt x="36799" y="95194"/>
                </a:lnTo>
                <a:cubicBezTo>
                  <a:pt x="35354" y="96634"/>
                  <a:pt x="33187" y="96634"/>
                  <a:pt x="31381" y="95194"/>
                </a:cubicBezTo>
                <a:cubicBezTo>
                  <a:pt x="29936" y="93753"/>
                  <a:pt x="29936" y="91233"/>
                  <a:pt x="31381" y="89792"/>
                </a:cubicBezTo>
                <a:lnTo>
                  <a:pt x="91340" y="30375"/>
                </a:lnTo>
                <a:close/>
                <a:moveTo>
                  <a:pt x="93436" y="7579"/>
                </a:moveTo>
                <a:cubicBezTo>
                  <a:pt x="45885" y="7579"/>
                  <a:pt x="7339" y="46199"/>
                  <a:pt x="7339" y="93482"/>
                </a:cubicBezTo>
                <a:cubicBezTo>
                  <a:pt x="7339" y="111890"/>
                  <a:pt x="13103" y="129575"/>
                  <a:pt x="23910" y="144374"/>
                </a:cubicBezTo>
                <a:cubicBezTo>
                  <a:pt x="24630" y="145096"/>
                  <a:pt x="24630" y="145817"/>
                  <a:pt x="24630" y="146900"/>
                </a:cubicBezTo>
                <a:cubicBezTo>
                  <a:pt x="23550" y="154480"/>
                  <a:pt x="20668" y="167474"/>
                  <a:pt x="12382" y="179024"/>
                </a:cubicBezTo>
                <a:cubicBezTo>
                  <a:pt x="21388" y="178302"/>
                  <a:pt x="36158" y="175414"/>
                  <a:pt x="47325" y="168557"/>
                </a:cubicBezTo>
                <a:cubicBezTo>
                  <a:pt x="48766" y="167835"/>
                  <a:pt x="50207" y="167835"/>
                  <a:pt x="50928" y="168557"/>
                </a:cubicBezTo>
                <a:cubicBezTo>
                  <a:pt x="63897" y="175775"/>
                  <a:pt x="78666" y="179746"/>
                  <a:pt x="93436" y="179746"/>
                </a:cubicBezTo>
                <a:cubicBezTo>
                  <a:pt x="140628" y="179746"/>
                  <a:pt x="179174" y="141125"/>
                  <a:pt x="179174" y="93482"/>
                </a:cubicBezTo>
                <a:cubicBezTo>
                  <a:pt x="179174" y="46199"/>
                  <a:pt x="140628" y="7579"/>
                  <a:pt x="93436" y="7579"/>
                </a:cubicBezTo>
                <a:close/>
                <a:moveTo>
                  <a:pt x="93436" y="0"/>
                </a:moveTo>
                <a:cubicBezTo>
                  <a:pt x="144590" y="0"/>
                  <a:pt x="186739" y="42229"/>
                  <a:pt x="186739" y="93482"/>
                </a:cubicBezTo>
                <a:cubicBezTo>
                  <a:pt x="186739" y="145096"/>
                  <a:pt x="144590" y="186964"/>
                  <a:pt x="93436" y="186964"/>
                </a:cubicBezTo>
                <a:cubicBezTo>
                  <a:pt x="77946" y="186964"/>
                  <a:pt x="62816" y="183355"/>
                  <a:pt x="49487" y="176136"/>
                </a:cubicBezTo>
                <a:cubicBezTo>
                  <a:pt x="30034" y="186964"/>
                  <a:pt x="4817" y="186964"/>
                  <a:pt x="3736" y="186964"/>
                </a:cubicBezTo>
                <a:cubicBezTo>
                  <a:pt x="1935" y="186964"/>
                  <a:pt x="854" y="186242"/>
                  <a:pt x="134" y="184799"/>
                </a:cubicBezTo>
                <a:cubicBezTo>
                  <a:pt x="-226" y="183355"/>
                  <a:pt x="134" y="181911"/>
                  <a:pt x="1215" y="180828"/>
                </a:cubicBezTo>
                <a:cubicBezTo>
                  <a:pt x="11662" y="170000"/>
                  <a:pt x="15624" y="155924"/>
                  <a:pt x="17065" y="147261"/>
                </a:cubicBezTo>
                <a:cubicBezTo>
                  <a:pt x="5538" y="131380"/>
                  <a:pt x="134" y="112972"/>
                  <a:pt x="134" y="93482"/>
                </a:cubicBezTo>
                <a:cubicBezTo>
                  <a:pt x="134" y="42229"/>
                  <a:pt x="41562" y="0"/>
                  <a:pt x="934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Work Sans Light" pitchFamily="2" charset="77"/>
            </a:endParaRPr>
          </a:p>
        </p:txBody>
      </p:sp>
      <p:sp>
        <p:nvSpPr>
          <p:cNvPr id="51" name="Freeform 622">
            <a:extLst>
              <a:ext uri="{FF2B5EF4-FFF2-40B4-BE49-F238E27FC236}">
                <a16:creationId xmlns:a16="http://schemas.microsoft.com/office/drawing/2014/main" id="{1F0505C4-270A-B24F-8205-5E59056B4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7079" y="4241587"/>
            <a:ext cx="726830" cy="728786"/>
          </a:xfrm>
          <a:custGeom>
            <a:avLst/>
            <a:gdLst>
              <a:gd name="T0" fmla="*/ 497640 w 306027"/>
              <a:gd name="T1" fmla="*/ 504553 h 306027"/>
              <a:gd name="T2" fmla="*/ 95718 w 306027"/>
              <a:gd name="T3" fmla="*/ 489939 h 306027"/>
              <a:gd name="T4" fmla="*/ 95718 w 306027"/>
              <a:gd name="T5" fmla="*/ 504553 h 306027"/>
              <a:gd name="T6" fmla="*/ 497640 w 306027"/>
              <a:gd name="T7" fmla="*/ 431758 h 306027"/>
              <a:gd name="T8" fmla="*/ 318461 w 306027"/>
              <a:gd name="T9" fmla="*/ 439414 h 306027"/>
              <a:gd name="T10" fmla="*/ 274900 w 306027"/>
              <a:gd name="T11" fmla="*/ 439414 h 306027"/>
              <a:gd name="T12" fmla="*/ 95718 w 306027"/>
              <a:gd name="T13" fmla="*/ 431758 h 306027"/>
              <a:gd name="T14" fmla="*/ 497640 w 306027"/>
              <a:gd name="T15" fmla="*/ 388159 h 306027"/>
              <a:gd name="T16" fmla="*/ 95718 w 306027"/>
              <a:gd name="T17" fmla="*/ 373579 h 306027"/>
              <a:gd name="T18" fmla="*/ 95718 w 306027"/>
              <a:gd name="T19" fmla="*/ 388159 h 306027"/>
              <a:gd name="T20" fmla="*/ 375818 w 306027"/>
              <a:gd name="T21" fmla="*/ 220012 h 306027"/>
              <a:gd name="T22" fmla="*/ 411856 w 306027"/>
              <a:gd name="T23" fmla="*/ 202015 h 306027"/>
              <a:gd name="T24" fmla="*/ 217697 w 306027"/>
              <a:gd name="T25" fmla="*/ 273305 h 306027"/>
              <a:gd name="T26" fmla="*/ 414628 w 306027"/>
              <a:gd name="T27" fmla="*/ 187481 h 306027"/>
              <a:gd name="T28" fmla="*/ 461752 w 306027"/>
              <a:gd name="T29" fmla="*/ 226933 h 306027"/>
              <a:gd name="T30" fmla="*/ 361265 w 306027"/>
              <a:gd name="T31" fmla="*/ 280226 h 306027"/>
              <a:gd name="T32" fmla="*/ 350870 w 306027"/>
              <a:gd name="T33" fmla="*/ 216549 h 306027"/>
              <a:gd name="T34" fmla="*/ 242516 w 306027"/>
              <a:gd name="T35" fmla="*/ 216549 h 306027"/>
              <a:gd name="T36" fmla="*/ 232175 w 306027"/>
              <a:gd name="T37" fmla="*/ 280226 h 306027"/>
              <a:gd name="T38" fmla="*/ 132216 w 306027"/>
              <a:gd name="T39" fmla="*/ 226933 h 306027"/>
              <a:gd name="T40" fmla="*/ 178404 w 306027"/>
              <a:gd name="T41" fmla="*/ 187481 h 306027"/>
              <a:gd name="T42" fmla="*/ 490721 w 306027"/>
              <a:gd name="T43" fmla="*/ 158393 h 306027"/>
              <a:gd name="T44" fmla="*/ 260372 w 306027"/>
              <a:gd name="T45" fmla="*/ 315546 h 306027"/>
              <a:gd name="T46" fmla="*/ 497640 w 306027"/>
              <a:gd name="T47" fmla="*/ 143919 h 306027"/>
              <a:gd name="T48" fmla="*/ 325380 w 306027"/>
              <a:gd name="T49" fmla="*/ 330020 h 306027"/>
              <a:gd name="T50" fmla="*/ 95718 w 306027"/>
              <a:gd name="T51" fmla="*/ 143919 h 306027"/>
              <a:gd name="T52" fmla="*/ 267289 w 306027"/>
              <a:gd name="T53" fmla="*/ 330020 h 306027"/>
              <a:gd name="T54" fmla="*/ 95718 w 306027"/>
              <a:gd name="T55" fmla="*/ 143919 h 306027"/>
              <a:gd name="T56" fmla="*/ 500539 w 306027"/>
              <a:gd name="T57" fmla="*/ 115664 h 306027"/>
              <a:gd name="T58" fmla="*/ 353719 w 306027"/>
              <a:gd name="T59" fmla="*/ 101049 h 306027"/>
              <a:gd name="T60" fmla="*/ 353719 w 306027"/>
              <a:gd name="T61" fmla="*/ 115664 h 306027"/>
              <a:gd name="T62" fmla="*/ 325372 w 306027"/>
              <a:gd name="T63" fmla="*/ 101049 h 306027"/>
              <a:gd name="T64" fmla="*/ 260279 w 306027"/>
              <a:gd name="T65" fmla="*/ 108008 h 306027"/>
              <a:gd name="T66" fmla="*/ 548148 w 306027"/>
              <a:gd name="T67" fmla="*/ 545104 h 306027"/>
              <a:gd name="T68" fmla="*/ 213318 w 306027"/>
              <a:gd name="T69" fmla="*/ 56696 h 306027"/>
              <a:gd name="T70" fmla="*/ 44513 w 306027"/>
              <a:gd name="T71" fmla="*/ 42127 h 306027"/>
              <a:gd name="T72" fmla="*/ 44513 w 306027"/>
              <a:gd name="T73" fmla="*/ 42127 h 306027"/>
              <a:gd name="T74" fmla="*/ 555265 w 306027"/>
              <a:gd name="T75" fmla="*/ 42173 h 306027"/>
              <a:gd name="T76" fmla="*/ 469865 w 306027"/>
              <a:gd name="T77" fmla="*/ 27558 h 306027"/>
              <a:gd name="T78" fmla="*/ 469865 w 306027"/>
              <a:gd name="T79" fmla="*/ 42173 h 306027"/>
              <a:gd name="T80" fmla="*/ 439586 w 306027"/>
              <a:gd name="T81" fmla="*/ 27558 h 306027"/>
              <a:gd name="T82" fmla="*/ 404200 w 306027"/>
              <a:gd name="T83" fmla="*/ 35214 h 306027"/>
              <a:gd name="T84" fmla="*/ 330717 w 306027"/>
              <a:gd name="T85" fmla="*/ 29639 h 306027"/>
              <a:gd name="T86" fmla="*/ 562736 w 306027"/>
              <a:gd name="T87" fmla="*/ 552736 h 306027"/>
              <a:gd name="T88" fmla="*/ 30621 w 306027"/>
              <a:gd name="T89" fmla="*/ 35189 h 306027"/>
              <a:gd name="T90" fmla="*/ 575712 w 306027"/>
              <a:gd name="T91" fmla="*/ 576389 h 306027"/>
              <a:gd name="T92" fmla="*/ 582656 w 306027"/>
              <a:gd name="T93" fmla="*/ 0 h 306027"/>
              <a:gd name="T94" fmla="*/ 6944 w 306027"/>
              <a:gd name="T95" fmla="*/ 590294 h 30602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306027" h="306027">
                <a:moveTo>
                  <a:pt x="168687" y="254000"/>
                </a:moveTo>
                <a:lnTo>
                  <a:pt x="257992" y="254000"/>
                </a:lnTo>
                <a:cubicBezTo>
                  <a:pt x="260144" y="254000"/>
                  <a:pt x="261579" y="255804"/>
                  <a:pt x="261579" y="257969"/>
                </a:cubicBezTo>
                <a:cubicBezTo>
                  <a:pt x="261579" y="259772"/>
                  <a:pt x="260144" y="261576"/>
                  <a:pt x="257992" y="261576"/>
                </a:cubicBezTo>
                <a:lnTo>
                  <a:pt x="168687" y="261576"/>
                </a:lnTo>
                <a:cubicBezTo>
                  <a:pt x="166535" y="261576"/>
                  <a:pt x="165100" y="259772"/>
                  <a:pt x="165100" y="257969"/>
                </a:cubicBezTo>
                <a:cubicBezTo>
                  <a:pt x="165100" y="255804"/>
                  <a:pt x="166535" y="254000"/>
                  <a:pt x="168687" y="254000"/>
                </a:cubicBezTo>
                <a:close/>
                <a:moveTo>
                  <a:pt x="49623" y="254000"/>
                </a:moveTo>
                <a:lnTo>
                  <a:pt x="138571" y="254000"/>
                </a:lnTo>
                <a:cubicBezTo>
                  <a:pt x="140723" y="254000"/>
                  <a:pt x="142517" y="255804"/>
                  <a:pt x="142517" y="257969"/>
                </a:cubicBezTo>
                <a:cubicBezTo>
                  <a:pt x="142517" y="259772"/>
                  <a:pt x="140723" y="261576"/>
                  <a:pt x="138571" y="261576"/>
                </a:cubicBezTo>
                <a:lnTo>
                  <a:pt x="49623" y="261576"/>
                </a:lnTo>
                <a:cubicBezTo>
                  <a:pt x="47471" y="261576"/>
                  <a:pt x="46037" y="259772"/>
                  <a:pt x="46037" y="257969"/>
                </a:cubicBezTo>
                <a:cubicBezTo>
                  <a:pt x="46037" y="255804"/>
                  <a:pt x="47471" y="254000"/>
                  <a:pt x="49623" y="254000"/>
                </a:cubicBezTo>
                <a:close/>
                <a:moveTo>
                  <a:pt x="168687" y="223837"/>
                </a:moveTo>
                <a:lnTo>
                  <a:pt x="257992" y="223837"/>
                </a:lnTo>
                <a:cubicBezTo>
                  <a:pt x="260144" y="223837"/>
                  <a:pt x="261579" y="225641"/>
                  <a:pt x="261579" y="227806"/>
                </a:cubicBezTo>
                <a:cubicBezTo>
                  <a:pt x="261579" y="229610"/>
                  <a:pt x="260144" y="231414"/>
                  <a:pt x="257992" y="231414"/>
                </a:cubicBezTo>
                <a:lnTo>
                  <a:pt x="168687" y="231414"/>
                </a:lnTo>
                <a:cubicBezTo>
                  <a:pt x="166535" y="231414"/>
                  <a:pt x="165100" y="229610"/>
                  <a:pt x="165100" y="227806"/>
                </a:cubicBezTo>
                <a:cubicBezTo>
                  <a:pt x="165100" y="225641"/>
                  <a:pt x="166535" y="223837"/>
                  <a:pt x="168687" y="223837"/>
                </a:cubicBezTo>
                <a:close/>
                <a:moveTo>
                  <a:pt x="49623" y="223837"/>
                </a:moveTo>
                <a:lnTo>
                  <a:pt x="138571" y="223837"/>
                </a:lnTo>
                <a:cubicBezTo>
                  <a:pt x="140723" y="223837"/>
                  <a:pt x="142517" y="225641"/>
                  <a:pt x="142517" y="227806"/>
                </a:cubicBezTo>
                <a:cubicBezTo>
                  <a:pt x="142517" y="229610"/>
                  <a:pt x="140723" y="231414"/>
                  <a:pt x="138571" y="231414"/>
                </a:cubicBezTo>
                <a:lnTo>
                  <a:pt x="49623" y="231414"/>
                </a:lnTo>
                <a:cubicBezTo>
                  <a:pt x="47471" y="231414"/>
                  <a:pt x="46037" y="229610"/>
                  <a:pt x="46037" y="227806"/>
                </a:cubicBezTo>
                <a:cubicBezTo>
                  <a:pt x="46037" y="225641"/>
                  <a:pt x="47471" y="223837"/>
                  <a:pt x="49623" y="223837"/>
                </a:cubicBezTo>
                <a:close/>
                <a:moveTo>
                  <a:pt x="168687" y="193675"/>
                </a:moveTo>
                <a:lnTo>
                  <a:pt x="257992" y="193675"/>
                </a:lnTo>
                <a:cubicBezTo>
                  <a:pt x="260144" y="193675"/>
                  <a:pt x="261579" y="195187"/>
                  <a:pt x="261579" y="197455"/>
                </a:cubicBezTo>
                <a:cubicBezTo>
                  <a:pt x="261579" y="199722"/>
                  <a:pt x="260144" y="201234"/>
                  <a:pt x="257992" y="201234"/>
                </a:cubicBezTo>
                <a:lnTo>
                  <a:pt x="168687" y="201234"/>
                </a:lnTo>
                <a:cubicBezTo>
                  <a:pt x="166535" y="201234"/>
                  <a:pt x="165100" y="199722"/>
                  <a:pt x="165100" y="197455"/>
                </a:cubicBezTo>
                <a:cubicBezTo>
                  <a:pt x="165100" y="195187"/>
                  <a:pt x="166535" y="193675"/>
                  <a:pt x="168687" y="193675"/>
                </a:cubicBezTo>
                <a:close/>
                <a:moveTo>
                  <a:pt x="49623" y="193675"/>
                </a:moveTo>
                <a:lnTo>
                  <a:pt x="138571" y="193675"/>
                </a:lnTo>
                <a:cubicBezTo>
                  <a:pt x="140723" y="193675"/>
                  <a:pt x="142517" y="195187"/>
                  <a:pt x="142517" y="197455"/>
                </a:cubicBezTo>
                <a:cubicBezTo>
                  <a:pt x="142517" y="199722"/>
                  <a:pt x="140723" y="201234"/>
                  <a:pt x="138571" y="201234"/>
                </a:cubicBezTo>
                <a:lnTo>
                  <a:pt x="49623" y="201234"/>
                </a:lnTo>
                <a:cubicBezTo>
                  <a:pt x="47471" y="201234"/>
                  <a:pt x="46037" y="199722"/>
                  <a:pt x="46037" y="197455"/>
                </a:cubicBezTo>
                <a:cubicBezTo>
                  <a:pt x="46037" y="195187"/>
                  <a:pt x="47471" y="193675"/>
                  <a:pt x="49623" y="193675"/>
                </a:cubicBezTo>
                <a:close/>
                <a:moveTo>
                  <a:pt x="213519" y="104731"/>
                </a:moveTo>
                <a:lnTo>
                  <a:pt x="194836" y="114061"/>
                </a:lnTo>
                <a:lnTo>
                  <a:pt x="194836" y="141690"/>
                </a:lnTo>
                <a:lnTo>
                  <a:pt x="231842" y="141690"/>
                </a:lnTo>
                <a:lnTo>
                  <a:pt x="231842" y="114061"/>
                </a:lnTo>
                <a:lnTo>
                  <a:pt x="213519" y="104731"/>
                </a:lnTo>
                <a:close/>
                <a:moveTo>
                  <a:pt x="94277" y="104731"/>
                </a:moveTo>
                <a:lnTo>
                  <a:pt x="75693" y="114061"/>
                </a:lnTo>
                <a:lnTo>
                  <a:pt x="75693" y="141690"/>
                </a:lnTo>
                <a:lnTo>
                  <a:pt x="112861" y="141690"/>
                </a:lnTo>
                <a:lnTo>
                  <a:pt x="112861" y="114061"/>
                </a:lnTo>
                <a:lnTo>
                  <a:pt x="94277" y="104731"/>
                </a:lnTo>
                <a:close/>
                <a:moveTo>
                  <a:pt x="211722" y="97196"/>
                </a:moveTo>
                <a:cubicBezTo>
                  <a:pt x="212800" y="96837"/>
                  <a:pt x="213878" y="96837"/>
                  <a:pt x="214956" y="97196"/>
                </a:cubicBezTo>
                <a:lnTo>
                  <a:pt x="244776" y="112266"/>
                </a:lnTo>
                <a:cubicBezTo>
                  <a:pt x="246572" y="112984"/>
                  <a:pt x="247291" y="115496"/>
                  <a:pt x="246572" y="117290"/>
                </a:cubicBezTo>
                <a:cubicBezTo>
                  <a:pt x="245495" y="119084"/>
                  <a:pt x="243339" y="119802"/>
                  <a:pt x="241543" y="118725"/>
                </a:cubicBezTo>
                <a:lnTo>
                  <a:pt x="239387" y="117649"/>
                </a:lnTo>
                <a:lnTo>
                  <a:pt x="239387" y="145278"/>
                </a:lnTo>
                <a:cubicBezTo>
                  <a:pt x="239387" y="147072"/>
                  <a:pt x="237590" y="148866"/>
                  <a:pt x="235794" y="148866"/>
                </a:cubicBezTo>
                <a:lnTo>
                  <a:pt x="191243" y="148866"/>
                </a:lnTo>
                <a:cubicBezTo>
                  <a:pt x="189088" y="148866"/>
                  <a:pt x="187291" y="147072"/>
                  <a:pt x="187291" y="145278"/>
                </a:cubicBezTo>
                <a:lnTo>
                  <a:pt x="187291" y="117649"/>
                </a:lnTo>
                <a:lnTo>
                  <a:pt x="185136" y="118725"/>
                </a:lnTo>
                <a:cubicBezTo>
                  <a:pt x="183339" y="119802"/>
                  <a:pt x="181184" y="119084"/>
                  <a:pt x="180465" y="117290"/>
                </a:cubicBezTo>
                <a:cubicBezTo>
                  <a:pt x="179387" y="115496"/>
                  <a:pt x="180106" y="112984"/>
                  <a:pt x="181902" y="112266"/>
                </a:cubicBezTo>
                <a:lnTo>
                  <a:pt x="211722" y="97196"/>
                </a:lnTo>
                <a:close/>
                <a:moveTo>
                  <a:pt x="92490" y="97196"/>
                </a:moveTo>
                <a:cubicBezTo>
                  <a:pt x="93562" y="96837"/>
                  <a:pt x="94992" y="96837"/>
                  <a:pt x="96064" y="97196"/>
                </a:cubicBezTo>
                <a:lnTo>
                  <a:pt x="125728" y="112266"/>
                </a:lnTo>
                <a:cubicBezTo>
                  <a:pt x="127515" y="112984"/>
                  <a:pt x="128229" y="115496"/>
                  <a:pt x="127157" y="117290"/>
                </a:cubicBezTo>
                <a:cubicBezTo>
                  <a:pt x="126442" y="119084"/>
                  <a:pt x="123941" y="119802"/>
                  <a:pt x="122511" y="118725"/>
                </a:cubicBezTo>
                <a:lnTo>
                  <a:pt x="120367" y="117649"/>
                </a:lnTo>
                <a:lnTo>
                  <a:pt x="120367" y="145278"/>
                </a:lnTo>
                <a:cubicBezTo>
                  <a:pt x="120367" y="147072"/>
                  <a:pt x="118580" y="148866"/>
                  <a:pt x="116435" y="148866"/>
                </a:cubicBezTo>
                <a:lnTo>
                  <a:pt x="72119" y="148866"/>
                </a:lnTo>
                <a:cubicBezTo>
                  <a:pt x="69974" y="148866"/>
                  <a:pt x="68545" y="147072"/>
                  <a:pt x="68545" y="145278"/>
                </a:cubicBezTo>
                <a:lnTo>
                  <a:pt x="68545" y="117649"/>
                </a:lnTo>
                <a:lnTo>
                  <a:pt x="66400" y="118725"/>
                </a:lnTo>
                <a:cubicBezTo>
                  <a:pt x="64613" y="119802"/>
                  <a:pt x="62112" y="119084"/>
                  <a:pt x="61397" y="117290"/>
                </a:cubicBezTo>
                <a:cubicBezTo>
                  <a:pt x="60325" y="115496"/>
                  <a:pt x="61397" y="112984"/>
                  <a:pt x="62826" y="112266"/>
                </a:cubicBezTo>
                <a:lnTo>
                  <a:pt x="92490" y="97196"/>
                </a:lnTo>
                <a:close/>
                <a:moveTo>
                  <a:pt x="172632" y="82116"/>
                </a:moveTo>
                <a:lnTo>
                  <a:pt x="172632" y="163589"/>
                </a:lnTo>
                <a:lnTo>
                  <a:pt x="254405" y="163589"/>
                </a:lnTo>
                <a:lnTo>
                  <a:pt x="254405" y="82116"/>
                </a:lnTo>
                <a:lnTo>
                  <a:pt x="172632" y="82116"/>
                </a:lnTo>
                <a:close/>
                <a:moveTo>
                  <a:pt x="53210" y="82116"/>
                </a:moveTo>
                <a:lnTo>
                  <a:pt x="53210" y="163589"/>
                </a:lnTo>
                <a:lnTo>
                  <a:pt x="134985" y="163589"/>
                </a:lnTo>
                <a:lnTo>
                  <a:pt x="134985" y="82116"/>
                </a:lnTo>
                <a:lnTo>
                  <a:pt x="53210" y="82116"/>
                </a:lnTo>
                <a:close/>
                <a:moveTo>
                  <a:pt x="168687" y="74612"/>
                </a:moveTo>
                <a:lnTo>
                  <a:pt x="257992" y="74612"/>
                </a:lnTo>
                <a:cubicBezTo>
                  <a:pt x="260144" y="74612"/>
                  <a:pt x="261579" y="76399"/>
                  <a:pt x="261579" y="78185"/>
                </a:cubicBezTo>
                <a:lnTo>
                  <a:pt x="261579" y="167162"/>
                </a:lnTo>
                <a:cubicBezTo>
                  <a:pt x="261579" y="169306"/>
                  <a:pt x="260144" y="171093"/>
                  <a:pt x="257992" y="171093"/>
                </a:cubicBezTo>
                <a:lnTo>
                  <a:pt x="168687" y="171093"/>
                </a:lnTo>
                <a:cubicBezTo>
                  <a:pt x="166535" y="171093"/>
                  <a:pt x="165100" y="169306"/>
                  <a:pt x="165100" y="167162"/>
                </a:cubicBezTo>
                <a:lnTo>
                  <a:pt x="165100" y="78185"/>
                </a:lnTo>
                <a:cubicBezTo>
                  <a:pt x="165100" y="76399"/>
                  <a:pt x="166535" y="74612"/>
                  <a:pt x="168687" y="74612"/>
                </a:cubicBezTo>
                <a:close/>
                <a:moveTo>
                  <a:pt x="49623" y="74612"/>
                </a:moveTo>
                <a:lnTo>
                  <a:pt x="138571" y="74612"/>
                </a:lnTo>
                <a:cubicBezTo>
                  <a:pt x="140723" y="74612"/>
                  <a:pt x="142517" y="76399"/>
                  <a:pt x="142517" y="78185"/>
                </a:cubicBezTo>
                <a:lnTo>
                  <a:pt x="142517" y="167162"/>
                </a:lnTo>
                <a:cubicBezTo>
                  <a:pt x="142517" y="169306"/>
                  <a:pt x="140723" y="171093"/>
                  <a:pt x="138571" y="171093"/>
                </a:cubicBezTo>
                <a:lnTo>
                  <a:pt x="49623" y="171093"/>
                </a:lnTo>
                <a:cubicBezTo>
                  <a:pt x="47471" y="171093"/>
                  <a:pt x="46037" y="169306"/>
                  <a:pt x="46037" y="167162"/>
                </a:cubicBezTo>
                <a:lnTo>
                  <a:pt x="46037" y="78185"/>
                </a:lnTo>
                <a:cubicBezTo>
                  <a:pt x="46037" y="76399"/>
                  <a:pt x="47471" y="74612"/>
                  <a:pt x="49623" y="74612"/>
                </a:cubicBezTo>
                <a:close/>
                <a:moveTo>
                  <a:pt x="229089" y="52387"/>
                </a:moveTo>
                <a:lnTo>
                  <a:pt x="259495" y="52387"/>
                </a:lnTo>
                <a:cubicBezTo>
                  <a:pt x="261694" y="52387"/>
                  <a:pt x="263159" y="53830"/>
                  <a:pt x="263159" y="55995"/>
                </a:cubicBezTo>
                <a:cubicBezTo>
                  <a:pt x="263159" y="58160"/>
                  <a:pt x="261694" y="59964"/>
                  <a:pt x="259495" y="59964"/>
                </a:cubicBezTo>
                <a:lnTo>
                  <a:pt x="229089" y="59964"/>
                </a:lnTo>
                <a:cubicBezTo>
                  <a:pt x="226891" y="59964"/>
                  <a:pt x="225425" y="58160"/>
                  <a:pt x="225425" y="55995"/>
                </a:cubicBezTo>
                <a:cubicBezTo>
                  <a:pt x="225425" y="53830"/>
                  <a:pt x="226891" y="52387"/>
                  <a:pt x="229089" y="52387"/>
                </a:cubicBezTo>
                <a:close/>
                <a:moveTo>
                  <a:pt x="183379" y="52387"/>
                </a:moveTo>
                <a:lnTo>
                  <a:pt x="213496" y="52387"/>
                </a:lnTo>
                <a:cubicBezTo>
                  <a:pt x="215310" y="52387"/>
                  <a:pt x="217124" y="53830"/>
                  <a:pt x="217124" y="55995"/>
                </a:cubicBezTo>
                <a:cubicBezTo>
                  <a:pt x="217124" y="58160"/>
                  <a:pt x="215310" y="59964"/>
                  <a:pt x="213496" y="59964"/>
                </a:cubicBezTo>
                <a:lnTo>
                  <a:pt x="183379" y="59964"/>
                </a:lnTo>
                <a:cubicBezTo>
                  <a:pt x="181202" y="59964"/>
                  <a:pt x="179387" y="58160"/>
                  <a:pt x="179387" y="55995"/>
                </a:cubicBezTo>
                <a:cubicBezTo>
                  <a:pt x="179387" y="53830"/>
                  <a:pt x="181202" y="52387"/>
                  <a:pt x="183379" y="52387"/>
                </a:cubicBezTo>
                <a:close/>
                <a:moveTo>
                  <a:pt x="138566" y="52387"/>
                </a:moveTo>
                <a:lnTo>
                  <a:pt x="168683" y="52387"/>
                </a:lnTo>
                <a:cubicBezTo>
                  <a:pt x="170860" y="52387"/>
                  <a:pt x="172674" y="53830"/>
                  <a:pt x="172674" y="55995"/>
                </a:cubicBezTo>
                <a:cubicBezTo>
                  <a:pt x="172674" y="58160"/>
                  <a:pt x="170860" y="59964"/>
                  <a:pt x="168683" y="59964"/>
                </a:cubicBezTo>
                <a:lnTo>
                  <a:pt x="138566" y="59964"/>
                </a:lnTo>
                <a:cubicBezTo>
                  <a:pt x="136752" y="59964"/>
                  <a:pt x="134937" y="58160"/>
                  <a:pt x="134937" y="55995"/>
                </a:cubicBezTo>
                <a:cubicBezTo>
                  <a:pt x="134937" y="53830"/>
                  <a:pt x="136752" y="52387"/>
                  <a:pt x="138566" y="52387"/>
                </a:cubicBezTo>
                <a:close/>
                <a:moveTo>
                  <a:pt x="23077" y="36586"/>
                </a:moveTo>
                <a:lnTo>
                  <a:pt x="23077" y="282599"/>
                </a:lnTo>
                <a:lnTo>
                  <a:pt x="284177" y="282599"/>
                </a:lnTo>
                <a:lnTo>
                  <a:pt x="284177" y="36586"/>
                </a:lnTo>
                <a:lnTo>
                  <a:pt x="23077" y="36586"/>
                </a:lnTo>
                <a:close/>
                <a:moveTo>
                  <a:pt x="103028" y="21840"/>
                </a:moveTo>
                <a:lnTo>
                  <a:pt x="110591" y="29393"/>
                </a:lnTo>
                <a:lnTo>
                  <a:pt x="174696" y="29393"/>
                </a:lnTo>
                <a:lnTo>
                  <a:pt x="167133" y="21840"/>
                </a:lnTo>
                <a:lnTo>
                  <a:pt x="103028" y="21840"/>
                </a:lnTo>
                <a:close/>
                <a:moveTo>
                  <a:pt x="23077" y="21840"/>
                </a:moveTo>
                <a:lnTo>
                  <a:pt x="23077" y="29393"/>
                </a:lnTo>
                <a:lnTo>
                  <a:pt x="99787" y="29393"/>
                </a:lnTo>
                <a:lnTo>
                  <a:pt x="92584" y="21840"/>
                </a:lnTo>
                <a:lnTo>
                  <a:pt x="23077" y="21840"/>
                </a:lnTo>
                <a:close/>
                <a:moveTo>
                  <a:pt x="273403" y="14287"/>
                </a:moveTo>
                <a:lnTo>
                  <a:pt x="287867" y="14287"/>
                </a:lnTo>
                <a:cubicBezTo>
                  <a:pt x="289984" y="14287"/>
                  <a:pt x="291747" y="16091"/>
                  <a:pt x="291747" y="18256"/>
                </a:cubicBezTo>
                <a:cubicBezTo>
                  <a:pt x="291747" y="20421"/>
                  <a:pt x="289984" y="21864"/>
                  <a:pt x="287867" y="21864"/>
                </a:cubicBezTo>
                <a:lnTo>
                  <a:pt x="273403" y="21864"/>
                </a:lnTo>
                <a:cubicBezTo>
                  <a:pt x="271639" y="21864"/>
                  <a:pt x="269875" y="20421"/>
                  <a:pt x="269875" y="18256"/>
                </a:cubicBezTo>
                <a:cubicBezTo>
                  <a:pt x="269875" y="16091"/>
                  <a:pt x="271639" y="14287"/>
                  <a:pt x="273403" y="14287"/>
                </a:cubicBezTo>
                <a:close/>
                <a:moveTo>
                  <a:pt x="243593" y="14287"/>
                </a:moveTo>
                <a:lnTo>
                  <a:pt x="258057" y="14287"/>
                </a:lnTo>
                <a:cubicBezTo>
                  <a:pt x="260173" y="14287"/>
                  <a:pt x="261584" y="16091"/>
                  <a:pt x="261584" y="18256"/>
                </a:cubicBezTo>
                <a:cubicBezTo>
                  <a:pt x="261584" y="20421"/>
                  <a:pt x="260173" y="21864"/>
                  <a:pt x="258057" y="21864"/>
                </a:cubicBezTo>
                <a:lnTo>
                  <a:pt x="243593" y="21864"/>
                </a:lnTo>
                <a:cubicBezTo>
                  <a:pt x="241476" y="21864"/>
                  <a:pt x="239712" y="20421"/>
                  <a:pt x="239712" y="18256"/>
                </a:cubicBezTo>
                <a:cubicBezTo>
                  <a:pt x="239712" y="16091"/>
                  <a:pt x="241476" y="14287"/>
                  <a:pt x="243593" y="14287"/>
                </a:cubicBezTo>
                <a:close/>
                <a:moveTo>
                  <a:pt x="213431" y="14287"/>
                </a:moveTo>
                <a:lnTo>
                  <a:pt x="227895" y="14287"/>
                </a:lnTo>
                <a:cubicBezTo>
                  <a:pt x="230011" y="14287"/>
                  <a:pt x="231422" y="16091"/>
                  <a:pt x="231422" y="18256"/>
                </a:cubicBezTo>
                <a:cubicBezTo>
                  <a:pt x="231422" y="20421"/>
                  <a:pt x="230011" y="21864"/>
                  <a:pt x="227895" y="21864"/>
                </a:cubicBezTo>
                <a:lnTo>
                  <a:pt x="213431" y="21864"/>
                </a:lnTo>
                <a:cubicBezTo>
                  <a:pt x="211314" y="21864"/>
                  <a:pt x="209550" y="20421"/>
                  <a:pt x="209550" y="18256"/>
                </a:cubicBezTo>
                <a:cubicBezTo>
                  <a:pt x="209550" y="16091"/>
                  <a:pt x="211314" y="14287"/>
                  <a:pt x="213431" y="14287"/>
                </a:cubicBezTo>
                <a:close/>
                <a:moveTo>
                  <a:pt x="19476" y="14287"/>
                </a:moveTo>
                <a:lnTo>
                  <a:pt x="168573" y="14287"/>
                </a:lnTo>
                <a:cubicBezTo>
                  <a:pt x="169654" y="14287"/>
                  <a:pt x="170374" y="14647"/>
                  <a:pt x="171454" y="15366"/>
                </a:cubicBezTo>
                <a:lnTo>
                  <a:pt x="185140" y="29393"/>
                </a:lnTo>
                <a:lnTo>
                  <a:pt x="287779" y="29393"/>
                </a:lnTo>
                <a:cubicBezTo>
                  <a:pt x="289939" y="29393"/>
                  <a:pt x="291740" y="31191"/>
                  <a:pt x="291740" y="32990"/>
                </a:cubicBezTo>
                <a:lnTo>
                  <a:pt x="291740" y="286556"/>
                </a:lnTo>
                <a:cubicBezTo>
                  <a:pt x="291740" y="288354"/>
                  <a:pt x="289939" y="290152"/>
                  <a:pt x="287779" y="290152"/>
                </a:cubicBezTo>
                <a:lnTo>
                  <a:pt x="19476" y="290152"/>
                </a:lnTo>
                <a:cubicBezTo>
                  <a:pt x="17315" y="290152"/>
                  <a:pt x="15875" y="288354"/>
                  <a:pt x="15875" y="286556"/>
                </a:cubicBezTo>
                <a:lnTo>
                  <a:pt x="15875" y="18243"/>
                </a:lnTo>
                <a:cubicBezTo>
                  <a:pt x="15875" y="16085"/>
                  <a:pt x="17315" y="14287"/>
                  <a:pt x="19476" y="14287"/>
                </a:cubicBezTo>
                <a:close/>
                <a:moveTo>
                  <a:pt x="7560" y="7569"/>
                </a:moveTo>
                <a:lnTo>
                  <a:pt x="7560" y="298818"/>
                </a:lnTo>
                <a:lnTo>
                  <a:pt x="298467" y="298818"/>
                </a:lnTo>
                <a:lnTo>
                  <a:pt x="298467" y="7569"/>
                </a:lnTo>
                <a:lnTo>
                  <a:pt x="7560" y="7569"/>
                </a:lnTo>
                <a:close/>
                <a:moveTo>
                  <a:pt x="3600" y="0"/>
                </a:moveTo>
                <a:lnTo>
                  <a:pt x="302067" y="0"/>
                </a:lnTo>
                <a:cubicBezTo>
                  <a:pt x="304227" y="0"/>
                  <a:pt x="306027" y="1802"/>
                  <a:pt x="306027" y="3604"/>
                </a:cubicBezTo>
                <a:lnTo>
                  <a:pt x="306027" y="302422"/>
                </a:lnTo>
                <a:cubicBezTo>
                  <a:pt x="306027" y="304585"/>
                  <a:pt x="304227" y="306027"/>
                  <a:pt x="302067" y="306027"/>
                </a:cubicBezTo>
                <a:lnTo>
                  <a:pt x="3600" y="306027"/>
                </a:lnTo>
                <a:cubicBezTo>
                  <a:pt x="1800" y="306027"/>
                  <a:pt x="0" y="304585"/>
                  <a:pt x="0" y="302422"/>
                </a:cubicBezTo>
                <a:lnTo>
                  <a:pt x="0" y="3604"/>
                </a:lnTo>
                <a:cubicBezTo>
                  <a:pt x="0" y="1802"/>
                  <a:pt x="1800" y="0"/>
                  <a:pt x="36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Work Sa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99289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TIFY - Real Estate3 - Light">
      <a:dk1>
        <a:srgbClr val="424242"/>
      </a:dk1>
      <a:lt1>
        <a:srgbClr val="FFFFFF"/>
      </a:lt1>
      <a:dk2>
        <a:srgbClr val="000000"/>
      </a:dk2>
      <a:lt2>
        <a:srgbClr val="FFFFFF"/>
      </a:lt2>
      <a:accent1>
        <a:srgbClr val="0D415B"/>
      </a:accent1>
      <a:accent2>
        <a:srgbClr val="CA2C3A"/>
      </a:accent2>
      <a:accent3>
        <a:srgbClr val="6C818B"/>
      </a:accent3>
      <a:accent4>
        <a:srgbClr val="906955"/>
      </a:accent4>
      <a:accent5>
        <a:srgbClr val="F8BA8D"/>
      </a:accent5>
      <a:accent6>
        <a:srgbClr val="383838"/>
      </a:accent6>
      <a:hlink>
        <a:srgbClr val="797ABE"/>
      </a:hlink>
      <a:folHlink>
        <a:srgbClr val="CBE1A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85358</TotalTime>
  <Words>850</Words>
  <Application>Microsoft Macintosh PowerPoint</Application>
  <PresentationFormat>Custom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Arial</vt:lpstr>
      <vt:lpstr>Gill Sans</vt:lpstr>
      <vt:lpstr>Lato Light</vt:lpstr>
      <vt:lpstr>League Spartan</vt:lpstr>
      <vt:lpstr>Merriweather</vt:lpstr>
      <vt:lpstr>Merriweather Black</vt:lpstr>
      <vt:lpstr>Mukta ExtraLight</vt:lpstr>
      <vt:lpstr>Poppins</vt:lpstr>
      <vt:lpstr>Poppins Light</vt:lpstr>
      <vt:lpstr>Poppins Medium</vt:lpstr>
      <vt:lpstr>Roboto Condensed Light</vt:lpstr>
      <vt:lpstr>Work Sans Light</vt:lpstr>
      <vt:lpstr>Work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15247</cp:revision>
  <dcterms:created xsi:type="dcterms:W3CDTF">2014-11-12T21:47:38Z</dcterms:created>
  <dcterms:modified xsi:type="dcterms:W3CDTF">2019-05-15T18:43:58Z</dcterms:modified>
  <cp:category/>
</cp:coreProperties>
</file>