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3307" r:id="rId2"/>
    <p:sldId id="256" r:id="rId3"/>
    <p:sldId id="257" r:id="rId4"/>
    <p:sldId id="258" r:id="rId5"/>
    <p:sldId id="259" r:id="rId6"/>
    <p:sldId id="3308" r:id="rId7"/>
    <p:sldId id="3317" r:id="rId8"/>
    <p:sldId id="3309" r:id="rId9"/>
    <p:sldId id="3310" r:id="rId10"/>
    <p:sldId id="3311" r:id="rId11"/>
    <p:sldId id="3312" r:id="rId12"/>
    <p:sldId id="3316" r:id="rId13"/>
    <p:sldId id="3318" r:id="rId14"/>
    <p:sldId id="3319" r:id="rId15"/>
    <p:sldId id="3320" r:id="rId16"/>
    <p:sldId id="3321" r:id="rId17"/>
    <p:sldId id="3322" r:id="rId18"/>
    <p:sldId id="3323" r:id="rId19"/>
    <p:sldId id="3324" r:id="rId20"/>
    <p:sldId id="3325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143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7" autoAdjust="0"/>
    <p:restoredTop sz="95439" autoAdjust="0"/>
  </p:normalViewPr>
  <p:slideViewPr>
    <p:cSldViewPr snapToGrid="0" snapToObjects="1">
      <p:cViewPr varScale="1">
        <p:scale>
          <a:sx n="61" d="100"/>
          <a:sy n="61" d="100"/>
        </p:scale>
        <p:origin x="440" y="224"/>
      </p:cViewPr>
      <p:guideLst>
        <p:guide pos="958"/>
        <p:guide orient="horz" pos="480"/>
        <p:guide orient="horz" pos="8160"/>
        <p:guide pos="1439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8/23/19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1F8348-242C-3041-99C7-3AF3E66D1FA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751489-85AE-804A-9078-EB8E8066D21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169" name="Text Box 1">
            <a:extLst>
              <a:ext uri="{FF2B5EF4-FFF2-40B4-BE49-F238E27FC236}">
                <a16:creationId xmlns:a16="http://schemas.microsoft.com/office/drawing/2014/main" id="{07060EE1-307E-6246-96EE-17B63A2A816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0BAD69E5-F0E6-7A40-818B-85EBCEBA65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69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9891AD3-06C7-D34F-9401-DDC44CD8F6A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14A8F5-5C24-EF4A-BBC8-32183560561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3" name="Text Box 1">
            <a:extLst>
              <a:ext uri="{FF2B5EF4-FFF2-40B4-BE49-F238E27FC236}">
                <a16:creationId xmlns:a16="http://schemas.microsoft.com/office/drawing/2014/main" id="{425680A0-72F5-FD4E-9B91-BCD2A9B9F06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6DE13F77-B571-4F4E-8F8B-BF821B1C99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05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4FC3A9-83B1-2B44-A8CB-3ABDD75B07A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2A8F1B-226A-8A45-9607-5A24BDC4949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7" name="Text Box 1">
            <a:extLst>
              <a:ext uri="{FF2B5EF4-FFF2-40B4-BE49-F238E27FC236}">
                <a16:creationId xmlns:a16="http://schemas.microsoft.com/office/drawing/2014/main" id="{5162C741-5E38-A344-A260-D71F924E037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B9F21B4A-1384-304E-88BB-30F213AE4DB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852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6EEECC-87E3-1045-865A-053EC30E9C1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1342B7-31B1-DD4B-8539-5AB7AE9C527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241" name="Text Box 1">
            <a:extLst>
              <a:ext uri="{FF2B5EF4-FFF2-40B4-BE49-F238E27FC236}">
                <a16:creationId xmlns:a16="http://schemas.microsoft.com/office/drawing/2014/main" id="{96F90E78-D81F-8C4F-BA01-8544A95B6BE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7D5AA1E1-D433-6746-B366-80F564BD537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8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BCCF403-77F5-E64B-B3A1-43CAED52C50B}"/>
              </a:ext>
            </a:extLst>
          </p:cNvPr>
          <p:cNvSpPr/>
          <p:nvPr userDrawn="1"/>
        </p:nvSpPr>
        <p:spPr>
          <a:xfrm>
            <a:off x="22302691" y="762000"/>
            <a:ext cx="554134" cy="5541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Lato Light" panose="020F05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390604" y="885179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>
            <a:extLst>
              <a:ext uri="{FF2B5EF4-FFF2-40B4-BE49-F238E27FC236}">
                <a16:creationId xmlns:a16="http://schemas.microsoft.com/office/drawing/2014/main" id="{2A53ECA2-B043-2C43-9600-C42541E659EE}"/>
              </a:ext>
            </a:extLst>
          </p:cNvPr>
          <p:cNvSpPr/>
          <p:nvPr/>
        </p:nvSpPr>
        <p:spPr>
          <a:xfrm>
            <a:off x="7671074" y="2330885"/>
            <a:ext cx="4402271" cy="4402270"/>
          </a:xfrm>
          <a:custGeom>
            <a:avLst/>
            <a:gdLst>
              <a:gd name="connsiteX0" fmla="*/ 4836540 w 4836540"/>
              <a:gd name="connsiteY0" fmla="*/ 0 h 4836539"/>
              <a:gd name="connsiteX1" fmla="*/ 4836540 w 4836540"/>
              <a:gd name="connsiteY1" fmla="*/ 1523412 h 4836539"/>
              <a:gd name="connsiteX2" fmla="*/ 4795969 w 4836540"/>
              <a:gd name="connsiteY2" fmla="*/ 1524438 h 4836539"/>
              <a:gd name="connsiteX3" fmla="*/ 1524437 w 4836540"/>
              <a:gd name="connsiteY3" fmla="*/ 4795970 h 4836539"/>
              <a:gd name="connsiteX4" fmla="*/ 1523411 w 4836540"/>
              <a:gd name="connsiteY4" fmla="*/ 4836539 h 4836539"/>
              <a:gd name="connsiteX5" fmla="*/ 0 w 4836540"/>
              <a:gd name="connsiteY5" fmla="*/ 4836539 h 4836539"/>
              <a:gd name="connsiteX6" fmla="*/ 3008 w 4836540"/>
              <a:gd name="connsiteY6" fmla="*/ 4717576 h 4836539"/>
              <a:gd name="connsiteX7" fmla="*/ 4717576 w 4836540"/>
              <a:gd name="connsiteY7" fmla="*/ 3008 h 4836539"/>
              <a:gd name="connsiteX8" fmla="*/ 4836540 w 4836540"/>
              <a:gd name="connsiteY8" fmla="*/ 0 h 483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6540" h="4836539">
                <a:moveTo>
                  <a:pt x="4836540" y="0"/>
                </a:moveTo>
                <a:lnTo>
                  <a:pt x="4836540" y="1523412"/>
                </a:lnTo>
                <a:lnTo>
                  <a:pt x="4795969" y="1524438"/>
                </a:lnTo>
                <a:cubicBezTo>
                  <a:pt x="3029975" y="1613957"/>
                  <a:pt x="1613955" y="3029976"/>
                  <a:pt x="1524437" y="4795970"/>
                </a:cubicBezTo>
                <a:lnTo>
                  <a:pt x="1523411" y="4836539"/>
                </a:lnTo>
                <a:lnTo>
                  <a:pt x="0" y="4836539"/>
                </a:lnTo>
                <a:lnTo>
                  <a:pt x="3008" y="4717576"/>
                </a:lnTo>
                <a:cubicBezTo>
                  <a:pt x="132013" y="2172622"/>
                  <a:pt x="2172622" y="132012"/>
                  <a:pt x="4717576" y="3008"/>
                </a:cubicBezTo>
                <a:lnTo>
                  <a:pt x="48365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044125A5-3874-784E-8952-2258D7CC7154}"/>
              </a:ext>
            </a:extLst>
          </p:cNvPr>
          <p:cNvSpPr/>
          <p:nvPr/>
        </p:nvSpPr>
        <p:spPr>
          <a:xfrm>
            <a:off x="12323035" y="2330885"/>
            <a:ext cx="4402271" cy="4402270"/>
          </a:xfrm>
          <a:custGeom>
            <a:avLst/>
            <a:gdLst>
              <a:gd name="connsiteX0" fmla="*/ 0 w 4836539"/>
              <a:gd name="connsiteY0" fmla="*/ 0 h 4836539"/>
              <a:gd name="connsiteX1" fmla="*/ 118964 w 4836539"/>
              <a:gd name="connsiteY1" fmla="*/ 3008 h 4836539"/>
              <a:gd name="connsiteX2" fmla="*/ 4833531 w 4836539"/>
              <a:gd name="connsiteY2" fmla="*/ 4717576 h 4836539"/>
              <a:gd name="connsiteX3" fmla="*/ 4836539 w 4836539"/>
              <a:gd name="connsiteY3" fmla="*/ 4836539 h 4836539"/>
              <a:gd name="connsiteX4" fmla="*/ 3313127 w 4836539"/>
              <a:gd name="connsiteY4" fmla="*/ 4836539 h 4836539"/>
              <a:gd name="connsiteX5" fmla="*/ 3312101 w 4836539"/>
              <a:gd name="connsiteY5" fmla="*/ 4795970 h 4836539"/>
              <a:gd name="connsiteX6" fmla="*/ 40569 w 4836539"/>
              <a:gd name="connsiteY6" fmla="*/ 1524438 h 4836539"/>
              <a:gd name="connsiteX7" fmla="*/ 0 w 4836539"/>
              <a:gd name="connsiteY7" fmla="*/ 1523412 h 4836539"/>
              <a:gd name="connsiteX8" fmla="*/ 0 w 4836539"/>
              <a:gd name="connsiteY8" fmla="*/ 0 h 483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6539" h="4836539">
                <a:moveTo>
                  <a:pt x="0" y="0"/>
                </a:moveTo>
                <a:lnTo>
                  <a:pt x="118964" y="3008"/>
                </a:lnTo>
                <a:cubicBezTo>
                  <a:pt x="2663918" y="132012"/>
                  <a:pt x="4704527" y="2172622"/>
                  <a:pt x="4833531" y="4717576"/>
                </a:cubicBezTo>
                <a:lnTo>
                  <a:pt x="4836539" y="4836539"/>
                </a:lnTo>
                <a:lnTo>
                  <a:pt x="3313127" y="4836539"/>
                </a:lnTo>
                <a:lnTo>
                  <a:pt x="3312101" y="4795970"/>
                </a:lnTo>
                <a:cubicBezTo>
                  <a:pt x="3222583" y="3029976"/>
                  <a:pt x="1806563" y="1613957"/>
                  <a:pt x="40569" y="1524438"/>
                </a:cubicBezTo>
                <a:lnTo>
                  <a:pt x="0" y="15234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8861905-0410-874C-84F3-D6540E9A76FD}"/>
              </a:ext>
            </a:extLst>
          </p:cNvPr>
          <p:cNvSpPr/>
          <p:nvPr/>
        </p:nvSpPr>
        <p:spPr>
          <a:xfrm>
            <a:off x="7671074" y="6982845"/>
            <a:ext cx="4402271" cy="4402272"/>
          </a:xfrm>
          <a:custGeom>
            <a:avLst/>
            <a:gdLst>
              <a:gd name="connsiteX0" fmla="*/ 0 w 4836540"/>
              <a:gd name="connsiteY0" fmla="*/ 0 h 4836541"/>
              <a:gd name="connsiteX1" fmla="*/ 1523411 w 4836540"/>
              <a:gd name="connsiteY1" fmla="*/ 0 h 4836541"/>
              <a:gd name="connsiteX2" fmla="*/ 1524437 w 4836540"/>
              <a:gd name="connsiteY2" fmla="*/ 40571 h 4836541"/>
              <a:gd name="connsiteX3" fmla="*/ 4795969 w 4836540"/>
              <a:gd name="connsiteY3" fmla="*/ 3312103 h 4836541"/>
              <a:gd name="connsiteX4" fmla="*/ 4836540 w 4836540"/>
              <a:gd name="connsiteY4" fmla="*/ 3313129 h 4836541"/>
              <a:gd name="connsiteX5" fmla="*/ 4836540 w 4836540"/>
              <a:gd name="connsiteY5" fmla="*/ 4836541 h 4836541"/>
              <a:gd name="connsiteX6" fmla="*/ 4717576 w 4836540"/>
              <a:gd name="connsiteY6" fmla="*/ 4833533 h 4836541"/>
              <a:gd name="connsiteX7" fmla="*/ 3008 w 4836540"/>
              <a:gd name="connsiteY7" fmla="*/ 118965 h 4836541"/>
              <a:gd name="connsiteX8" fmla="*/ 0 w 4836540"/>
              <a:gd name="connsiteY8" fmla="*/ 0 h 483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6540" h="4836541">
                <a:moveTo>
                  <a:pt x="0" y="0"/>
                </a:moveTo>
                <a:lnTo>
                  <a:pt x="1523411" y="0"/>
                </a:lnTo>
                <a:lnTo>
                  <a:pt x="1524437" y="40571"/>
                </a:lnTo>
                <a:cubicBezTo>
                  <a:pt x="1613955" y="1806565"/>
                  <a:pt x="3029975" y="3222585"/>
                  <a:pt x="4795969" y="3312103"/>
                </a:cubicBezTo>
                <a:lnTo>
                  <a:pt x="4836540" y="3313129"/>
                </a:lnTo>
                <a:lnTo>
                  <a:pt x="4836540" y="4836541"/>
                </a:lnTo>
                <a:lnTo>
                  <a:pt x="4717576" y="4833533"/>
                </a:lnTo>
                <a:cubicBezTo>
                  <a:pt x="2172622" y="4704529"/>
                  <a:pt x="132013" y="2663919"/>
                  <a:pt x="3008" y="11896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9998E1E4-8C83-1A40-B57F-45C114E20316}"/>
              </a:ext>
            </a:extLst>
          </p:cNvPr>
          <p:cNvSpPr/>
          <p:nvPr/>
        </p:nvSpPr>
        <p:spPr>
          <a:xfrm>
            <a:off x="12323035" y="6982845"/>
            <a:ext cx="4402271" cy="4402272"/>
          </a:xfrm>
          <a:custGeom>
            <a:avLst/>
            <a:gdLst>
              <a:gd name="connsiteX0" fmla="*/ 3313127 w 4836539"/>
              <a:gd name="connsiteY0" fmla="*/ 0 h 4836541"/>
              <a:gd name="connsiteX1" fmla="*/ 4836539 w 4836539"/>
              <a:gd name="connsiteY1" fmla="*/ 0 h 4836541"/>
              <a:gd name="connsiteX2" fmla="*/ 4833531 w 4836539"/>
              <a:gd name="connsiteY2" fmla="*/ 118965 h 4836541"/>
              <a:gd name="connsiteX3" fmla="*/ 118964 w 4836539"/>
              <a:gd name="connsiteY3" fmla="*/ 4833533 h 4836541"/>
              <a:gd name="connsiteX4" fmla="*/ 0 w 4836539"/>
              <a:gd name="connsiteY4" fmla="*/ 4836541 h 4836541"/>
              <a:gd name="connsiteX5" fmla="*/ 0 w 4836539"/>
              <a:gd name="connsiteY5" fmla="*/ 3313129 h 4836541"/>
              <a:gd name="connsiteX6" fmla="*/ 40569 w 4836539"/>
              <a:gd name="connsiteY6" fmla="*/ 3312103 h 4836541"/>
              <a:gd name="connsiteX7" fmla="*/ 3312101 w 4836539"/>
              <a:gd name="connsiteY7" fmla="*/ 40571 h 4836541"/>
              <a:gd name="connsiteX8" fmla="*/ 3313127 w 4836539"/>
              <a:gd name="connsiteY8" fmla="*/ 0 h 483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6539" h="4836541">
                <a:moveTo>
                  <a:pt x="3313127" y="0"/>
                </a:moveTo>
                <a:lnTo>
                  <a:pt x="4836539" y="0"/>
                </a:lnTo>
                <a:lnTo>
                  <a:pt x="4833531" y="118965"/>
                </a:lnTo>
                <a:cubicBezTo>
                  <a:pt x="4704527" y="2663919"/>
                  <a:pt x="2663918" y="4704529"/>
                  <a:pt x="118964" y="4833533"/>
                </a:cubicBezTo>
                <a:lnTo>
                  <a:pt x="0" y="4836541"/>
                </a:lnTo>
                <a:lnTo>
                  <a:pt x="0" y="3313129"/>
                </a:lnTo>
                <a:lnTo>
                  <a:pt x="40569" y="3312103"/>
                </a:lnTo>
                <a:cubicBezTo>
                  <a:pt x="1806563" y="3222585"/>
                  <a:pt x="3222583" y="1806565"/>
                  <a:pt x="3312101" y="40571"/>
                </a:cubicBezTo>
                <a:lnTo>
                  <a:pt x="331312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B95FAF8F-186C-D54C-B3A6-9A13697C69D1}"/>
              </a:ext>
            </a:extLst>
          </p:cNvPr>
          <p:cNvSpPr/>
          <p:nvPr/>
        </p:nvSpPr>
        <p:spPr>
          <a:xfrm>
            <a:off x="6473883" y="929712"/>
            <a:ext cx="4402271" cy="4402272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03617516-0799-C34B-8EA5-17168D7C1179}"/>
              </a:ext>
            </a:extLst>
          </p:cNvPr>
          <p:cNvSpPr/>
          <p:nvPr/>
        </p:nvSpPr>
        <p:spPr>
          <a:xfrm>
            <a:off x="6438580" y="8384016"/>
            <a:ext cx="4402271" cy="4402272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4BAE42AF-3172-3741-ADB6-A79DD498AC37}"/>
              </a:ext>
            </a:extLst>
          </p:cNvPr>
          <p:cNvSpPr/>
          <p:nvPr/>
        </p:nvSpPr>
        <p:spPr>
          <a:xfrm>
            <a:off x="13555529" y="8384016"/>
            <a:ext cx="4402271" cy="440227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CCC98A3-5781-6A41-BB8E-77ED72ADBAC5}"/>
              </a:ext>
            </a:extLst>
          </p:cNvPr>
          <p:cNvSpPr/>
          <p:nvPr/>
        </p:nvSpPr>
        <p:spPr>
          <a:xfrm>
            <a:off x="13555527" y="929713"/>
            <a:ext cx="4402271" cy="440227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37625A-974A-2C41-875E-5613D36A559B}"/>
              </a:ext>
            </a:extLst>
          </p:cNvPr>
          <p:cNvSpPr txBox="1"/>
          <p:nvPr/>
        </p:nvSpPr>
        <p:spPr>
          <a:xfrm>
            <a:off x="7712834" y="2544155"/>
            <a:ext cx="1999265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IDENTIFY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RISK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CAA8D2-1AD2-644D-BD63-BB9DAC41AFE9}"/>
              </a:ext>
            </a:extLst>
          </p:cNvPr>
          <p:cNvSpPr txBox="1"/>
          <p:nvPr/>
        </p:nvSpPr>
        <p:spPr>
          <a:xfrm>
            <a:off x="14971647" y="2544155"/>
            <a:ext cx="1715533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ASSESS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RISK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3ED90D-60AE-1748-AB8F-BE2B06DB9439}"/>
              </a:ext>
            </a:extLst>
          </p:cNvPr>
          <p:cNvSpPr txBox="1"/>
          <p:nvPr/>
        </p:nvSpPr>
        <p:spPr>
          <a:xfrm>
            <a:off x="7508453" y="10255031"/>
            <a:ext cx="2408030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REVIEW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CONTROLS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452C99-C4EF-5943-8B48-0E542FAC2276}"/>
              </a:ext>
            </a:extLst>
          </p:cNvPr>
          <p:cNvSpPr txBox="1"/>
          <p:nvPr/>
        </p:nvSpPr>
        <p:spPr>
          <a:xfrm>
            <a:off x="14751235" y="10255031"/>
            <a:ext cx="2156360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CONTROL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RISK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64BED5-86F8-A143-90A1-82FA8E185591}"/>
              </a:ext>
            </a:extLst>
          </p:cNvPr>
          <p:cNvSpPr txBox="1"/>
          <p:nvPr/>
        </p:nvSpPr>
        <p:spPr>
          <a:xfrm>
            <a:off x="9614119" y="5565338"/>
            <a:ext cx="5205271" cy="25853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RISK</a:t>
            </a:r>
          </a:p>
          <a:p>
            <a:pPr algn="ctr"/>
            <a:r>
              <a:rPr lang="en-US" sz="5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MANAGEMENT</a:t>
            </a:r>
          </a:p>
          <a:p>
            <a:pPr algn="ctr"/>
            <a:r>
              <a:rPr lang="en-US" sz="5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8793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45A06398-4704-AF48-A30A-8596BA887DB3}"/>
              </a:ext>
            </a:extLst>
          </p:cNvPr>
          <p:cNvSpPr/>
          <p:nvPr/>
        </p:nvSpPr>
        <p:spPr>
          <a:xfrm>
            <a:off x="8682952" y="5870616"/>
            <a:ext cx="6997660" cy="69976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9B2085-FB80-0D40-82BF-440B0E8DE03B}"/>
              </a:ext>
            </a:extLst>
          </p:cNvPr>
          <p:cNvSpPr/>
          <p:nvPr/>
        </p:nvSpPr>
        <p:spPr>
          <a:xfrm>
            <a:off x="9002931" y="6190595"/>
            <a:ext cx="6357703" cy="635770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7" name="Up Arrow 126">
            <a:extLst>
              <a:ext uri="{FF2B5EF4-FFF2-40B4-BE49-F238E27FC236}">
                <a16:creationId xmlns:a16="http://schemas.microsoft.com/office/drawing/2014/main" id="{414F1BAA-3078-A74D-B345-394FA5AA1D1D}"/>
              </a:ext>
            </a:extLst>
          </p:cNvPr>
          <p:cNvSpPr/>
          <p:nvPr/>
        </p:nvSpPr>
        <p:spPr>
          <a:xfrm>
            <a:off x="11365764" y="5205148"/>
            <a:ext cx="1677731" cy="4134856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C11DD86-792E-3247-B1F5-460E34F17F6A}"/>
              </a:ext>
            </a:extLst>
          </p:cNvPr>
          <p:cNvGrpSpPr/>
          <p:nvPr/>
        </p:nvGrpSpPr>
        <p:grpSpPr>
          <a:xfrm>
            <a:off x="6364086" y="3551591"/>
            <a:ext cx="11633974" cy="5957495"/>
            <a:chOff x="7137524" y="1806561"/>
            <a:chExt cx="10101371" cy="5172684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D65B201-458A-4B41-A6D9-A82A7BE47990}"/>
                </a:ext>
              </a:extLst>
            </p:cNvPr>
            <p:cNvSpPr/>
            <p:nvPr/>
          </p:nvSpPr>
          <p:spPr>
            <a:xfrm rot="18900000">
              <a:off x="12058100" y="1806561"/>
              <a:ext cx="1367224" cy="1367526"/>
            </a:xfrm>
            <a:custGeom>
              <a:avLst/>
              <a:gdLst>
                <a:gd name="connsiteX0" fmla="*/ 687303 w 1367224"/>
                <a:gd name="connsiteY0" fmla="*/ 0 h 1367526"/>
                <a:gd name="connsiteX1" fmla="*/ 809893 w 1367224"/>
                <a:gd name="connsiteY1" fmla="*/ 128950 h 1367526"/>
                <a:gd name="connsiteX2" fmla="*/ 1259877 w 1367224"/>
                <a:gd name="connsiteY2" fmla="*/ 709510 h 1367526"/>
                <a:gd name="connsiteX3" fmla="*/ 1367224 w 1367224"/>
                <a:gd name="connsiteY3" fmla="*/ 881275 h 1367526"/>
                <a:gd name="connsiteX4" fmla="*/ 525012 w 1367224"/>
                <a:gd name="connsiteY4" fmla="*/ 1367526 h 1367526"/>
                <a:gd name="connsiteX5" fmla="*/ 448021 w 1367224"/>
                <a:gd name="connsiteY5" fmla="*/ 1244333 h 1367526"/>
                <a:gd name="connsiteX6" fmla="*/ 88115 w 1367224"/>
                <a:gd name="connsiteY6" fmla="*/ 779991 h 1367526"/>
                <a:gd name="connsiteX7" fmla="*/ 0 w 1367224"/>
                <a:gd name="connsiteY7" fmla="*/ 687303 h 1367526"/>
                <a:gd name="connsiteX8" fmla="*/ 687303 w 1367224"/>
                <a:gd name="connsiteY8" fmla="*/ 0 h 136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7224" h="1367526">
                  <a:moveTo>
                    <a:pt x="687303" y="0"/>
                  </a:moveTo>
                  <a:lnTo>
                    <a:pt x="809893" y="128950"/>
                  </a:lnTo>
                  <a:cubicBezTo>
                    <a:pt x="976554" y="313409"/>
                    <a:pt x="1126548" y="507576"/>
                    <a:pt x="1259877" y="709510"/>
                  </a:cubicBezTo>
                  <a:lnTo>
                    <a:pt x="1367224" y="881275"/>
                  </a:lnTo>
                  <a:lnTo>
                    <a:pt x="525012" y="1367526"/>
                  </a:lnTo>
                  <a:lnTo>
                    <a:pt x="448021" y="1244333"/>
                  </a:lnTo>
                  <a:cubicBezTo>
                    <a:pt x="341383" y="1082823"/>
                    <a:pt x="221414" y="927525"/>
                    <a:pt x="88115" y="779991"/>
                  </a:cubicBezTo>
                  <a:lnTo>
                    <a:pt x="0" y="687303"/>
                  </a:lnTo>
                  <a:lnTo>
                    <a:pt x="687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A35E98D8-1AF4-8D4F-B703-9BBA3CA92159}"/>
                </a:ext>
              </a:extLst>
            </p:cNvPr>
            <p:cNvSpPr/>
            <p:nvPr/>
          </p:nvSpPr>
          <p:spPr>
            <a:xfrm rot="18900000">
              <a:off x="10942421" y="1807628"/>
              <a:ext cx="1370890" cy="1367744"/>
            </a:xfrm>
            <a:custGeom>
              <a:avLst/>
              <a:gdLst>
                <a:gd name="connsiteX0" fmla="*/ 1370890 w 1370890"/>
                <a:gd name="connsiteY0" fmla="*/ 680440 h 1367744"/>
                <a:gd name="connsiteX1" fmla="*/ 683587 w 1370890"/>
                <a:gd name="connsiteY1" fmla="*/ 1367744 h 1367744"/>
                <a:gd name="connsiteX2" fmla="*/ 595757 w 1370890"/>
                <a:gd name="connsiteY2" fmla="*/ 1284246 h 1367744"/>
                <a:gd name="connsiteX3" fmla="*/ 131414 w 1370890"/>
                <a:gd name="connsiteY3" fmla="*/ 924340 h 1367744"/>
                <a:gd name="connsiteX4" fmla="*/ 0 w 1370890"/>
                <a:gd name="connsiteY4" fmla="*/ 842211 h 1367744"/>
                <a:gd name="connsiteX5" fmla="*/ 486252 w 1370890"/>
                <a:gd name="connsiteY5" fmla="*/ 0 h 1367744"/>
                <a:gd name="connsiteX6" fmla="*/ 666238 w 1370890"/>
                <a:gd name="connsiteY6" fmla="*/ 112485 h 1367744"/>
                <a:gd name="connsiteX7" fmla="*/ 1246797 w 1370890"/>
                <a:gd name="connsiteY7" fmla="*/ 562468 h 1367744"/>
                <a:gd name="connsiteX8" fmla="*/ 1370890 w 1370890"/>
                <a:gd name="connsiteY8" fmla="*/ 680440 h 136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0890" h="1367744">
                  <a:moveTo>
                    <a:pt x="1370890" y="680440"/>
                  </a:moveTo>
                  <a:lnTo>
                    <a:pt x="683587" y="1367744"/>
                  </a:lnTo>
                  <a:lnTo>
                    <a:pt x="595757" y="1284246"/>
                  </a:lnTo>
                  <a:cubicBezTo>
                    <a:pt x="448222" y="1150947"/>
                    <a:pt x="292924" y="1030979"/>
                    <a:pt x="131414" y="924340"/>
                  </a:cubicBezTo>
                  <a:lnTo>
                    <a:pt x="0" y="842211"/>
                  </a:lnTo>
                  <a:lnTo>
                    <a:pt x="486252" y="0"/>
                  </a:lnTo>
                  <a:lnTo>
                    <a:pt x="666238" y="112485"/>
                  </a:lnTo>
                  <a:cubicBezTo>
                    <a:pt x="868171" y="245813"/>
                    <a:pt x="1062338" y="395808"/>
                    <a:pt x="1246797" y="562468"/>
                  </a:cubicBezTo>
                  <a:lnTo>
                    <a:pt x="1370890" y="68044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544E2660-9E75-5A44-B81A-54358C21C400}"/>
                </a:ext>
              </a:extLst>
            </p:cNvPr>
            <p:cNvSpPr/>
            <p:nvPr/>
          </p:nvSpPr>
          <p:spPr>
            <a:xfrm rot="18900000">
              <a:off x="13182304" y="2143842"/>
              <a:ext cx="1271343" cy="1282686"/>
            </a:xfrm>
            <a:custGeom>
              <a:avLst/>
              <a:gdLst>
                <a:gd name="connsiteX0" fmla="*/ 841823 w 1271343"/>
                <a:gd name="connsiteY0" fmla="*/ 0 h 1282686"/>
                <a:gd name="connsiteX1" fmla="*/ 903838 w 1271343"/>
                <a:gd name="connsiteY1" fmla="*/ 111204 h 1282686"/>
                <a:gd name="connsiteX2" fmla="*/ 1259381 w 1271343"/>
                <a:gd name="connsiteY2" fmla="*/ 986819 h 1282686"/>
                <a:gd name="connsiteX3" fmla="*/ 1271343 w 1271343"/>
                <a:gd name="connsiteY3" fmla="*/ 1031146 h 1282686"/>
                <a:gd name="connsiteX4" fmla="*/ 332583 w 1271343"/>
                <a:gd name="connsiteY4" fmla="*/ 1282686 h 1282686"/>
                <a:gd name="connsiteX5" fmla="*/ 327422 w 1271343"/>
                <a:gd name="connsiteY5" fmla="*/ 1263559 h 1282686"/>
                <a:gd name="connsiteX6" fmla="*/ 43051 w 1271343"/>
                <a:gd name="connsiteY6" fmla="*/ 563224 h 1282686"/>
                <a:gd name="connsiteX7" fmla="*/ 0 w 1271343"/>
                <a:gd name="connsiteY7" fmla="*/ 486026 h 1282686"/>
                <a:gd name="connsiteX8" fmla="*/ 841823 w 1271343"/>
                <a:gd name="connsiteY8" fmla="*/ 0 h 128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1343" h="1282686">
                  <a:moveTo>
                    <a:pt x="841823" y="0"/>
                  </a:moveTo>
                  <a:lnTo>
                    <a:pt x="903838" y="111204"/>
                  </a:lnTo>
                  <a:cubicBezTo>
                    <a:pt x="1051981" y="393104"/>
                    <a:pt x="1170495" y="686510"/>
                    <a:pt x="1259381" y="986819"/>
                  </a:cubicBezTo>
                  <a:lnTo>
                    <a:pt x="1271343" y="1031146"/>
                  </a:lnTo>
                  <a:lnTo>
                    <a:pt x="332583" y="1282686"/>
                  </a:lnTo>
                  <a:lnTo>
                    <a:pt x="327422" y="1263559"/>
                  </a:lnTo>
                  <a:cubicBezTo>
                    <a:pt x="256329" y="1023366"/>
                    <a:pt x="161539" y="788694"/>
                    <a:pt x="43051" y="563224"/>
                  </a:cubicBezTo>
                  <a:lnTo>
                    <a:pt x="0" y="486026"/>
                  </a:lnTo>
                  <a:lnTo>
                    <a:pt x="8418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1F5708E-B768-F849-B657-548E305FA783}"/>
                </a:ext>
              </a:extLst>
            </p:cNvPr>
            <p:cNvSpPr/>
            <p:nvPr/>
          </p:nvSpPr>
          <p:spPr>
            <a:xfrm rot="18900000">
              <a:off x="9916507" y="2153379"/>
              <a:ext cx="1275696" cy="1267020"/>
            </a:xfrm>
            <a:custGeom>
              <a:avLst/>
              <a:gdLst>
                <a:gd name="connsiteX0" fmla="*/ 1275696 w 1275696"/>
                <a:gd name="connsiteY0" fmla="*/ 425197 h 1267020"/>
                <a:gd name="connsiteX1" fmla="*/ 789670 w 1275696"/>
                <a:gd name="connsiteY1" fmla="*/ 1267020 h 1267020"/>
                <a:gd name="connsiteX2" fmla="*/ 720934 w 1275696"/>
                <a:gd name="connsiteY2" fmla="*/ 1228689 h 1267020"/>
                <a:gd name="connsiteX3" fmla="*/ 20599 w 1275696"/>
                <a:gd name="connsiteY3" fmla="*/ 944318 h 1267020"/>
                <a:gd name="connsiteX4" fmla="*/ 0 w 1275696"/>
                <a:gd name="connsiteY4" fmla="*/ 938759 h 1267020"/>
                <a:gd name="connsiteX5" fmla="*/ 251540 w 1275696"/>
                <a:gd name="connsiteY5" fmla="*/ 0 h 1267020"/>
                <a:gd name="connsiteX6" fmla="*/ 297339 w 1275696"/>
                <a:gd name="connsiteY6" fmla="*/ 12359 h 1267020"/>
                <a:gd name="connsiteX7" fmla="*/ 1172954 w 1275696"/>
                <a:gd name="connsiteY7" fmla="*/ 367901 h 1267020"/>
                <a:gd name="connsiteX8" fmla="*/ 1275696 w 1275696"/>
                <a:gd name="connsiteY8" fmla="*/ 425197 h 1267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75696" h="1267020">
                  <a:moveTo>
                    <a:pt x="1275696" y="425197"/>
                  </a:moveTo>
                  <a:lnTo>
                    <a:pt x="789670" y="1267020"/>
                  </a:lnTo>
                  <a:lnTo>
                    <a:pt x="720934" y="1228689"/>
                  </a:lnTo>
                  <a:cubicBezTo>
                    <a:pt x="495464" y="1110201"/>
                    <a:pt x="260792" y="1015410"/>
                    <a:pt x="20599" y="944318"/>
                  </a:cubicBezTo>
                  <a:lnTo>
                    <a:pt x="0" y="938759"/>
                  </a:lnTo>
                  <a:lnTo>
                    <a:pt x="251540" y="0"/>
                  </a:lnTo>
                  <a:lnTo>
                    <a:pt x="297339" y="12359"/>
                  </a:lnTo>
                  <a:cubicBezTo>
                    <a:pt x="597648" y="101244"/>
                    <a:pt x="891054" y="219759"/>
                    <a:pt x="1172954" y="367901"/>
                  </a:cubicBezTo>
                  <a:lnTo>
                    <a:pt x="1275696" y="425197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A9D235F2-05BB-BB4E-92EF-B9B0446F8E5C}"/>
                </a:ext>
              </a:extLst>
            </p:cNvPr>
            <p:cNvSpPr/>
            <p:nvPr/>
          </p:nvSpPr>
          <p:spPr>
            <a:xfrm rot="18900000">
              <a:off x="14242646" y="2804232"/>
              <a:ext cx="1085505" cy="1107828"/>
            </a:xfrm>
            <a:custGeom>
              <a:avLst/>
              <a:gdLst>
                <a:gd name="connsiteX0" fmla="*/ 938760 w 1085505"/>
                <a:gd name="connsiteY0" fmla="*/ 0 h 1107828"/>
                <a:gd name="connsiteX1" fmla="*/ 948644 w 1085505"/>
                <a:gd name="connsiteY1" fmla="*/ 36627 h 1107828"/>
                <a:gd name="connsiteX2" fmla="*/ 1081972 w 1085505"/>
                <a:gd name="connsiteY2" fmla="*/ 959703 h 1107828"/>
                <a:gd name="connsiteX3" fmla="*/ 1085505 w 1085505"/>
                <a:gd name="connsiteY3" fmla="*/ 1107828 h 1107828"/>
                <a:gd name="connsiteX4" fmla="*/ 111485 w 1085505"/>
                <a:gd name="connsiteY4" fmla="*/ 1107828 h 1107828"/>
                <a:gd name="connsiteX5" fmla="*/ 97761 w 1085505"/>
                <a:gd name="connsiteY5" fmla="*/ 820377 h 1107828"/>
                <a:gd name="connsiteX6" fmla="*/ 4452 w 1085505"/>
                <a:gd name="connsiteY6" fmla="*/ 268036 h 1107828"/>
                <a:gd name="connsiteX7" fmla="*/ 0 w 1085505"/>
                <a:gd name="connsiteY7" fmla="*/ 251540 h 1107828"/>
                <a:gd name="connsiteX8" fmla="*/ 938760 w 1085505"/>
                <a:gd name="connsiteY8" fmla="*/ 0 h 110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5505" h="1107828">
                  <a:moveTo>
                    <a:pt x="938760" y="0"/>
                  </a:moveTo>
                  <a:lnTo>
                    <a:pt x="948644" y="36627"/>
                  </a:lnTo>
                  <a:cubicBezTo>
                    <a:pt x="1022715" y="340100"/>
                    <a:pt x="1067158" y="649327"/>
                    <a:pt x="1081972" y="959703"/>
                  </a:cubicBezTo>
                  <a:lnTo>
                    <a:pt x="1085505" y="1107828"/>
                  </a:lnTo>
                  <a:lnTo>
                    <a:pt x="111485" y="1107828"/>
                  </a:lnTo>
                  <a:lnTo>
                    <a:pt x="97761" y="820377"/>
                  </a:lnTo>
                  <a:cubicBezTo>
                    <a:pt x="79987" y="634710"/>
                    <a:pt x="48884" y="450079"/>
                    <a:pt x="4452" y="268036"/>
                  </a:cubicBezTo>
                  <a:lnTo>
                    <a:pt x="0" y="251540"/>
                  </a:lnTo>
                  <a:lnTo>
                    <a:pt x="938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74F9244-3794-D540-BCB0-59D0B7C33170}"/>
                </a:ext>
              </a:extLst>
            </p:cNvPr>
            <p:cNvSpPr/>
            <p:nvPr/>
          </p:nvSpPr>
          <p:spPr>
            <a:xfrm rot="18900000">
              <a:off x="9038412" y="2815975"/>
              <a:ext cx="1106355" cy="1085108"/>
            </a:xfrm>
            <a:custGeom>
              <a:avLst/>
              <a:gdLst>
                <a:gd name="connsiteX0" fmla="*/ 1106355 w 1106355"/>
                <a:gd name="connsiteY0" fmla="*/ 146347 h 1085108"/>
                <a:gd name="connsiteX1" fmla="*/ 854815 w 1106355"/>
                <a:gd name="connsiteY1" fmla="*/ 1085108 h 1085108"/>
                <a:gd name="connsiteX2" fmla="*/ 839794 w 1106355"/>
                <a:gd name="connsiteY2" fmla="*/ 1081054 h 1085108"/>
                <a:gd name="connsiteX3" fmla="*/ 287454 w 1106355"/>
                <a:gd name="connsiteY3" fmla="*/ 987745 h 1085108"/>
                <a:gd name="connsiteX4" fmla="*/ 0 w 1106355"/>
                <a:gd name="connsiteY4" fmla="*/ 974020 h 1085108"/>
                <a:gd name="connsiteX5" fmla="*/ 1 w 1106355"/>
                <a:gd name="connsiteY5" fmla="*/ 0 h 1085108"/>
                <a:gd name="connsiteX6" fmla="*/ 148127 w 1106355"/>
                <a:gd name="connsiteY6" fmla="*/ 3533 h 1085108"/>
                <a:gd name="connsiteX7" fmla="*/ 1071203 w 1106355"/>
                <a:gd name="connsiteY7" fmla="*/ 136861 h 1085108"/>
                <a:gd name="connsiteX8" fmla="*/ 1106355 w 1106355"/>
                <a:gd name="connsiteY8" fmla="*/ 146347 h 1085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6355" h="1085108">
                  <a:moveTo>
                    <a:pt x="1106355" y="146347"/>
                  </a:moveTo>
                  <a:lnTo>
                    <a:pt x="854815" y="1085108"/>
                  </a:lnTo>
                  <a:lnTo>
                    <a:pt x="839794" y="1081054"/>
                  </a:lnTo>
                  <a:cubicBezTo>
                    <a:pt x="657752" y="1036621"/>
                    <a:pt x="473121" y="1005518"/>
                    <a:pt x="287454" y="987745"/>
                  </a:cubicBezTo>
                  <a:lnTo>
                    <a:pt x="0" y="974020"/>
                  </a:lnTo>
                  <a:lnTo>
                    <a:pt x="1" y="0"/>
                  </a:lnTo>
                  <a:lnTo>
                    <a:pt x="148127" y="3533"/>
                  </a:lnTo>
                  <a:cubicBezTo>
                    <a:pt x="458504" y="18347"/>
                    <a:pt x="767729" y="62790"/>
                    <a:pt x="1071203" y="136861"/>
                  </a:cubicBezTo>
                  <a:lnTo>
                    <a:pt x="1106355" y="146347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32BF2A9C-C15D-B148-9BF0-C5073FCC8483}"/>
                </a:ext>
              </a:extLst>
            </p:cNvPr>
            <p:cNvSpPr/>
            <p:nvPr/>
          </p:nvSpPr>
          <p:spPr>
            <a:xfrm rot="18900000">
              <a:off x="15137206" y="3692041"/>
              <a:ext cx="1081634" cy="1110711"/>
            </a:xfrm>
            <a:custGeom>
              <a:avLst/>
              <a:gdLst>
                <a:gd name="connsiteX0" fmla="*/ 1081634 w 1081634"/>
                <a:gd name="connsiteY0" fmla="*/ 0 h 1110711"/>
                <a:gd name="connsiteX1" fmla="*/ 1077651 w 1081634"/>
                <a:gd name="connsiteY1" fmla="*/ 167022 h 1110711"/>
                <a:gd name="connsiteX2" fmla="*/ 944321 w 1081634"/>
                <a:gd name="connsiteY2" fmla="*/ 1090098 h 1110711"/>
                <a:gd name="connsiteX3" fmla="*/ 938759 w 1081634"/>
                <a:gd name="connsiteY3" fmla="*/ 1110711 h 1110711"/>
                <a:gd name="connsiteX4" fmla="*/ 0 w 1081634"/>
                <a:gd name="connsiteY4" fmla="*/ 859171 h 1110711"/>
                <a:gd name="connsiteX5" fmla="*/ 130 w 1081634"/>
                <a:gd name="connsiteY5" fmla="*/ 858689 h 1110711"/>
                <a:gd name="connsiteX6" fmla="*/ 93439 w 1081634"/>
                <a:gd name="connsiteY6" fmla="*/ 306349 h 1110711"/>
                <a:gd name="connsiteX7" fmla="*/ 108065 w 1081634"/>
                <a:gd name="connsiteY7" fmla="*/ 0 h 1110711"/>
                <a:gd name="connsiteX8" fmla="*/ 1081634 w 1081634"/>
                <a:gd name="connsiteY8" fmla="*/ 0 h 1110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634" h="1110711">
                  <a:moveTo>
                    <a:pt x="1081634" y="0"/>
                  </a:moveTo>
                  <a:lnTo>
                    <a:pt x="1077651" y="167022"/>
                  </a:lnTo>
                  <a:cubicBezTo>
                    <a:pt x="1062836" y="477399"/>
                    <a:pt x="1018393" y="786624"/>
                    <a:pt x="944321" y="1090098"/>
                  </a:cubicBezTo>
                  <a:lnTo>
                    <a:pt x="938759" y="1110711"/>
                  </a:lnTo>
                  <a:lnTo>
                    <a:pt x="0" y="859171"/>
                  </a:lnTo>
                  <a:lnTo>
                    <a:pt x="130" y="858689"/>
                  </a:lnTo>
                  <a:cubicBezTo>
                    <a:pt x="44562" y="676647"/>
                    <a:pt x="75665" y="492015"/>
                    <a:pt x="93439" y="306349"/>
                  </a:cubicBezTo>
                  <a:lnTo>
                    <a:pt x="108065" y="0"/>
                  </a:lnTo>
                  <a:lnTo>
                    <a:pt x="10816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BEE09DC-6F59-6A41-97AD-53E084E7A807}"/>
                </a:ext>
              </a:extLst>
            </p:cNvPr>
            <p:cNvSpPr/>
            <p:nvPr/>
          </p:nvSpPr>
          <p:spPr>
            <a:xfrm rot="18900000">
              <a:off x="8141821" y="3707595"/>
              <a:ext cx="1113944" cy="1082508"/>
            </a:xfrm>
            <a:custGeom>
              <a:avLst/>
              <a:gdLst>
                <a:gd name="connsiteX0" fmla="*/ 1113943 w 1113944"/>
                <a:gd name="connsiteY0" fmla="*/ 0 h 1082508"/>
                <a:gd name="connsiteX1" fmla="*/ 1113944 w 1113944"/>
                <a:gd name="connsiteY1" fmla="*/ 973569 h 1082508"/>
                <a:gd name="connsiteX2" fmla="*/ 807596 w 1113944"/>
                <a:gd name="connsiteY2" fmla="*/ 988196 h 1082508"/>
                <a:gd name="connsiteX3" fmla="*/ 255256 w 1113944"/>
                <a:gd name="connsiteY3" fmla="*/ 1081505 h 1082508"/>
                <a:gd name="connsiteX4" fmla="*/ 251539 w 1113944"/>
                <a:gd name="connsiteY4" fmla="*/ 1082508 h 1082508"/>
                <a:gd name="connsiteX5" fmla="*/ 0 w 1113944"/>
                <a:gd name="connsiteY5" fmla="*/ 143748 h 1082508"/>
                <a:gd name="connsiteX6" fmla="*/ 23847 w 1113944"/>
                <a:gd name="connsiteY6" fmla="*/ 137312 h 1082508"/>
                <a:gd name="connsiteX7" fmla="*/ 946923 w 1113944"/>
                <a:gd name="connsiteY7" fmla="*/ 3984 h 1082508"/>
                <a:gd name="connsiteX8" fmla="*/ 1113943 w 1113944"/>
                <a:gd name="connsiteY8" fmla="*/ 0 h 1082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3944" h="1082508">
                  <a:moveTo>
                    <a:pt x="1113943" y="0"/>
                  </a:moveTo>
                  <a:lnTo>
                    <a:pt x="1113944" y="973569"/>
                  </a:lnTo>
                  <a:lnTo>
                    <a:pt x="807596" y="988196"/>
                  </a:lnTo>
                  <a:cubicBezTo>
                    <a:pt x="621930" y="1005969"/>
                    <a:pt x="437299" y="1037072"/>
                    <a:pt x="255256" y="1081505"/>
                  </a:cubicBezTo>
                  <a:lnTo>
                    <a:pt x="251539" y="1082508"/>
                  </a:lnTo>
                  <a:lnTo>
                    <a:pt x="0" y="143748"/>
                  </a:lnTo>
                  <a:lnTo>
                    <a:pt x="23847" y="137312"/>
                  </a:lnTo>
                  <a:cubicBezTo>
                    <a:pt x="327321" y="63241"/>
                    <a:pt x="636547" y="18798"/>
                    <a:pt x="946923" y="3984"/>
                  </a:cubicBezTo>
                  <a:lnTo>
                    <a:pt x="11139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A62F7887-1FA3-B941-84C0-C6255330E861}"/>
                </a:ext>
              </a:extLst>
            </p:cNvPr>
            <p:cNvSpPr/>
            <p:nvPr/>
          </p:nvSpPr>
          <p:spPr>
            <a:xfrm rot="18900000">
              <a:off x="15621332" y="4571626"/>
              <a:ext cx="1268112" cy="1285158"/>
            </a:xfrm>
            <a:custGeom>
              <a:avLst/>
              <a:gdLst>
                <a:gd name="connsiteX0" fmla="*/ 1268112 w 1268112"/>
                <a:gd name="connsiteY0" fmla="*/ 251540 h 1285158"/>
                <a:gd name="connsiteX1" fmla="*/ 1251830 w 1268112"/>
                <a:gd name="connsiteY1" fmla="*/ 311879 h 1285158"/>
                <a:gd name="connsiteX2" fmla="*/ 896286 w 1268112"/>
                <a:gd name="connsiteY2" fmla="*/ 1187494 h 1285158"/>
                <a:gd name="connsiteX3" fmla="*/ 841821 w 1268112"/>
                <a:gd name="connsiteY3" fmla="*/ 1285158 h 1285158"/>
                <a:gd name="connsiteX4" fmla="*/ 0 w 1268112"/>
                <a:gd name="connsiteY4" fmla="*/ 799133 h 1285158"/>
                <a:gd name="connsiteX5" fmla="*/ 35500 w 1268112"/>
                <a:gd name="connsiteY5" fmla="*/ 735475 h 1285158"/>
                <a:gd name="connsiteX6" fmla="*/ 319871 w 1268112"/>
                <a:gd name="connsiteY6" fmla="*/ 35140 h 1285158"/>
                <a:gd name="connsiteX7" fmla="*/ 329353 w 1268112"/>
                <a:gd name="connsiteY7" fmla="*/ 0 h 1285158"/>
                <a:gd name="connsiteX8" fmla="*/ 1268112 w 1268112"/>
                <a:gd name="connsiteY8" fmla="*/ 251540 h 128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8112" h="1285158">
                  <a:moveTo>
                    <a:pt x="1268112" y="251540"/>
                  </a:moveTo>
                  <a:lnTo>
                    <a:pt x="1251830" y="311879"/>
                  </a:lnTo>
                  <a:cubicBezTo>
                    <a:pt x="1162943" y="612188"/>
                    <a:pt x="1044429" y="905593"/>
                    <a:pt x="896286" y="1187494"/>
                  </a:cubicBezTo>
                  <a:lnTo>
                    <a:pt x="841821" y="1285158"/>
                  </a:lnTo>
                  <a:lnTo>
                    <a:pt x="0" y="799133"/>
                  </a:lnTo>
                  <a:lnTo>
                    <a:pt x="35500" y="735475"/>
                  </a:lnTo>
                  <a:cubicBezTo>
                    <a:pt x="153988" y="510004"/>
                    <a:pt x="248778" y="275333"/>
                    <a:pt x="319871" y="35140"/>
                  </a:cubicBezTo>
                  <a:lnTo>
                    <a:pt x="329353" y="0"/>
                  </a:lnTo>
                  <a:lnTo>
                    <a:pt x="1268112" y="2515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E8E0456-47AA-4049-8506-2055C8928BF4}"/>
                </a:ext>
              </a:extLst>
            </p:cNvPr>
            <p:cNvSpPr/>
            <p:nvPr/>
          </p:nvSpPr>
          <p:spPr>
            <a:xfrm rot="18900000">
              <a:off x="7478244" y="4582956"/>
              <a:ext cx="1285309" cy="1269128"/>
            </a:xfrm>
            <a:custGeom>
              <a:avLst/>
              <a:gdLst>
                <a:gd name="connsiteX0" fmla="*/ 1033769 w 1285309"/>
                <a:gd name="connsiteY0" fmla="*/ 0 h 1269128"/>
                <a:gd name="connsiteX1" fmla="*/ 1285309 w 1285309"/>
                <a:gd name="connsiteY1" fmla="*/ 938760 h 1269128"/>
                <a:gd name="connsiteX2" fmla="*/ 1253403 w 1285309"/>
                <a:gd name="connsiteY2" fmla="*/ 947370 h 1269128"/>
                <a:gd name="connsiteX3" fmla="*/ 553068 w 1285309"/>
                <a:gd name="connsiteY3" fmla="*/ 1231741 h 1269128"/>
                <a:gd name="connsiteX4" fmla="*/ 486026 w 1285309"/>
                <a:gd name="connsiteY4" fmla="*/ 1269128 h 1269128"/>
                <a:gd name="connsiteX5" fmla="*/ 0 w 1285309"/>
                <a:gd name="connsiteY5" fmla="*/ 427305 h 1269128"/>
                <a:gd name="connsiteX6" fmla="*/ 101048 w 1285309"/>
                <a:gd name="connsiteY6" fmla="*/ 370953 h 1269128"/>
                <a:gd name="connsiteX7" fmla="*/ 976663 w 1285309"/>
                <a:gd name="connsiteY7" fmla="*/ 15411 h 1269128"/>
                <a:gd name="connsiteX8" fmla="*/ 1033769 w 1285309"/>
                <a:gd name="connsiteY8" fmla="*/ 0 h 126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5309" h="1269128">
                  <a:moveTo>
                    <a:pt x="1033769" y="0"/>
                  </a:moveTo>
                  <a:lnTo>
                    <a:pt x="1285309" y="938760"/>
                  </a:lnTo>
                  <a:lnTo>
                    <a:pt x="1253403" y="947370"/>
                  </a:lnTo>
                  <a:cubicBezTo>
                    <a:pt x="1013209" y="1018463"/>
                    <a:pt x="778538" y="1113253"/>
                    <a:pt x="553068" y="1231741"/>
                  </a:cubicBezTo>
                  <a:lnTo>
                    <a:pt x="486026" y="1269128"/>
                  </a:lnTo>
                  <a:lnTo>
                    <a:pt x="0" y="427305"/>
                  </a:lnTo>
                  <a:lnTo>
                    <a:pt x="101048" y="370953"/>
                  </a:lnTo>
                  <a:cubicBezTo>
                    <a:pt x="382948" y="222811"/>
                    <a:pt x="676354" y="104296"/>
                    <a:pt x="976663" y="15411"/>
                  </a:cubicBezTo>
                  <a:lnTo>
                    <a:pt x="10337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16F2E904-55C9-1C4A-A949-BC6EC35760CD}"/>
                </a:ext>
              </a:extLst>
            </p:cNvPr>
            <p:cNvSpPr/>
            <p:nvPr/>
          </p:nvSpPr>
          <p:spPr>
            <a:xfrm rot="18900000">
              <a:off x="15870364" y="5605837"/>
              <a:ext cx="1368531" cy="1373408"/>
            </a:xfrm>
            <a:custGeom>
              <a:avLst/>
              <a:gdLst>
                <a:gd name="connsiteX0" fmla="*/ 1368531 w 1368531"/>
                <a:gd name="connsiteY0" fmla="*/ 486251 h 1373408"/>
                <a:gd name="connsiteX1" fmla="*/ 1252964 w 1368531"/>
                <a:gd name="connsiteY1" fmla="*/ 671171 h 1373408"/>
                <a:gd name="connsiteX2" fmla="*/ 802980 w 1368531"/>
                <a:gd name="connsiteY2" fmla="*/ 1251730 h 1373408"/>
                <a:gd name="connsiteX3" fmla="*/ 687303 w 1368531"/>
                <a:gd name="connsiteY3" fmla="*/ 1373408 h 1373408"/>
                <a:gd name="connsiteX4" fmla="*/ 0 w 1368531"/>
                <a:gd name="connsiteY4" fmla="*/ 686105 h 1373408"/>
                <a:gd name="connsiteX5" fmla="*/ 81202 w 1368531"/>
                <a:gd name="connsiteY5" fmla="*/ 600690 h 1373408"/>
                <a:gd name="connsiteX6" fmla="*/ 441108 w 1368531"/>
                <a:gd name="connsiteY6" fmla="*/ 136347 h 1373408"/>
                <a:gd name="connsiteX7" fmla="*/ 526320 w 1368531"/>
                <a:gd name="connsiteY7" fmla="*/ 0 h 1373408"/>
                <a:gd name="connsiteX8" fmla="*/ 1368531 w 1368531"/>
                <a:gd name="connsiteY8" fmla="*/ 486251 h 137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8531" h="1373408">
                  <a:moveTo>
                    <a:pt x="1368531" y="486251"/>
                  </a:moveTo>
                  <a:lnTo>
                    <a:pt x="1252964" y="671171"/>
                  </a:lnTo>
                  <a:cubicBezTo>
                    <a:pt x="1119635" y="873104"/>
                    <a:pt x="969640" y="1067270"/>
                    <a:pt x="802980" y="1251730"/>
                  </a:cubicBezTo>
                  <a:lnTo>
                    <a:pt x="687303" y="1373408"/>
                  </a:lnTo>
                  <a:lnTo>
                    <a:pt x="0" y="686105"/>
                  </a:lnTo>
                  <a:lnTo>
                    <a:pt x="81202" y="600690"/>
                  </a:lnTo>
                  <a:cubicBezTo>
                    <a:pt x="214501" y="453156"/>
                    <a:pt x="334470" y="297858"/>
                    <a:pt x="441108" y="136347"/>
                  </a:cubicBezTo>
                  <a:lnTo>
                    <a:pt x="526320" y="0"/>
                  </a:lnTo>
                  <a:lnTo>
                    <a:pt x="1368531" y="48625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41608D7A-0FC3-6A4E-A691-62CDD0B2E87D}"/>
                </a:ext>
              </a:extLst>
            </p:cNvPr>
            <p:cNvSpPr/>
            <p:nvPr/>
          </p:nvSpPr>
          <p:spPr>
            <a:xfrm rot="18900000">
              <a:off x="7137524" y="5611192"/>
              <a:ext cx="1370120" cy="1366477"/>
            </a:xfrm>
            <a:custGeom>
              <a:avLst/>
              <a:gdLst>
                <a:gd name="connsiteX0" fmla="*/ 883869 w 1370120"/>
                <a:gd name="connsiteY0" fmla="*/ 0 h 1366477"/>
                <a:gd name="connsiteX1" fmla="*/ 1370120 w 1370120"/>
                <a:gd name="connsiteY1" fmla="*/ 842212 h 1366477"/>
                <a:gd name="connsiteX2" fmla="*/ 1237061 w 1370120"/>
                <a:gd name="connsiteY2" fmla="*/ 925369 h 1366477"/>
                <a:gd name="connsiteX3" fmla="*/ 772718 w 1370120"/>
                <a:gd name="connsiteY3" fmla="*/ 1285275 h 1366477"/>
                <a:gd name="connsiteX4" fmla="*/ 687304 w 1370120"/>
                <a:gd name="connsiteY4" fmla="*/ 1366477 h 1366477"/>
                <a:gd name="connsiteX5" fmla="*/ 0 w 1370120"/>
                <a:gd name="connsiteY5" fmla="*/ 679174 h 1366477"/>
                <a:gd name="connsiteX6" fmla="*/ 121678 w 1370120"/>
                <a:gd name="connsiteY6" fmla="*/ 563497 h 1366477"/>
                <a:gd name="connsiteX7" fmla="*/ 702237 w 1370120"/>
                <a:gd name="connsiteY7" fmla="*/ 113514 h 1366477"/>
                <a:gd name="connsiteX8" fmla="*/ 883869 w 1370120"/>
                <a:gd name="connsiteY8" fmla="*/ 0 h 136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0120" h="1366477">
                  <a:moveTo>
                    <a:pt x="883869" y="0"/>
                  </a:moveTo>
                  <a:lnTo>
                    <a:pt x="1370120" y="842212"/>
                  </a:lnTo>
                  <a:lnTo>
                    <a:pt x="1237061" y="925369"/>
                  </a:lnTo>
                  <a:cubicBezTo>
                    <a:pt x="1075551" y="1032008"/>
                    <a:pt x="920252" y="1151977"/>
                    <a:pt x="772718" y="1285275"/>
                  </a:cubicBezTo>
                  <a:lnTo>
                    <a:pt x="687304" y="1366477"/>
                  </a:lnTo>
                  <a:lnTo>
                    <a:pt x="0" y="679174"/>
                  </a:lnTo>
                  <a:lnTo>
                    <a:pt x="121678" y="563497"/>
                  </a:lnTo>
                  <a:cubicBezTo>
                    <a:pt x="306137" y="396837"/>
                    <a:pt x="500304" y="246842"/>
                    <a:pt x="702237" y="113514"/>
                  </a:cubicBezTo>
                  <a:lnTo>
                    <a:pt x="88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134" name="Freeform 133">
            <a:extLst>
              <a:ext uri="{FF2B5EF4-FFF2-40B4-BE49-F238E27FC236}">
                <a16:creationId xmlns:a16="http://schemas.microsoft.com/office/drawing/2014/main" id="{71038BA2-1689-5242-BFA9-45E46AC63CD8}"/>
              </a:ext>
            </a:extLst>
          </p:cNvPr>
          <p:cNvSpPr/>
          <p:nvPr/>
        </p:nvSpPr>
        <p:spPr>
          <a:xfrm>
            <a:off x="12204629" y="5216390"/>
            <a:ext cx="827623" cy="4123614"/>
          </a:xfrm>
          <a:custGeom>
            <a:avLst/>
            <a:gdLst>
              <a:gd name="connsiteX0" fmla="*/ 0 w 718596"/>
              <a:gd name="connsiteY0" fmla="*/ 0 h 3580390"/>
              <a:gd name="connsiteX1" fmla="*/ 718596 w 718596"/>
              <a:gd name="connsiteY1" fmla="*/ 718597 h 3580390"/>
              <a:gd name="connsiteX2" fmla="*/ 354417 w 718596"/>
              <a:gd name="connsiteY2" fmla="*/ 718597 h 3580390"/>
              <a:gd name="connsiteX3" fmla="*/ 354417 w 718596"/>
              <a:gd name="connsiteY3" fmla="*/ 3580390 h 3580390"/>
              <a:gd name="connsiteX4" fmla="*/ 0 w 718596"/>
              <a:gd name="connsiteY4" fmla="*/ 3580390 h 358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596" h="3580390">
                <a:moveTo>
                  <a:pt x="0" y="0"/>
                </a:moveTo>
                <a:lnTo>
                  <a:pt x="718596" y="718597"/>
                </a:lnTo>
                <a:lnTo>
                  <a:pt x="354417" y="718597"/>
                </a:lnTo>
                <a:lnTo>
                  <a:pt x="354417" y="3580390"/>
                </a:lnTo>
                <a:lnTo>
                  <a:pt x="0" y="358039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F10B170-B0A6-B148-9F11-B1EACE1D6C04}"/>
              </a:ext>
            </a:extLst>
          </p:cNvPr>
          <p:cNvSpPr txBox="1"/>
          <p:nvPr/>
        </p:nvSpPr>
        <p:spPr>
          <a:xfrm>
            <a:off x="11219820" y="10067266"/>
            <a:ext cx="192392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RISK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6C5CAFB-5EEA-F942-8132-9AB4865361F0}"/>
              </a:ext>
            </a:extLst>
          </p:cNvPr>
          <p:cNvSpPr txBox="1"/>
          <p:nvPr/>
        </p:nvSpPr>
        <p:spPr>
          <a:xfrm>
            <a:off x="5188951" y="8381444"/>
            <a:ext cx="11336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LOW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A5D8ED3-0D2E-DA4E-9B49-E67EB86DF16E}"/>
              </a:ext>
            </a:extLst>
          </p:cNvPr>
          <p:cNvSpPr txBox="1"/>
          <p:nvPr/>
        </p:nvSpPr>
        <p:spPr>
          <a:xfrm>
            <a:off x="18050055" y="8387461"/>
            <a:ext cx="121860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HIGH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D4FA0EB-E7F8-F649-A9E4-64692C792F17}"/>
              </a:ext>
            </a:extLst>
          </p:cNvPr>
          <p:cNvSpPr txBox="1"/>
          <p:nvPr/>
        </p:nvSpPr>
        <p:spPr>
          <a:xfrm>
            <a:off x="11340388" y="2711675"/>
            <a:ext cx="169629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MIDDLE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07B2946-65C5-5F42-A91F-56D2D1645332}"/>
              </a:ext>
            </a:extLst>
          </p:cNvPr>
          <p:cNvSpPr txBox="1"/>
          <p:nvPr/>
        </p:nvSpPr>
        <p:spPr>
          <a:xfrm>
            <a:off x="8792726" y="612372"/>
            <a:ext cx="6792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RISK METER SLIDE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237591-A323-E24F-B8DF-7E6770CCEB2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56246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">
            <a:extLst>
              <a:ext uri="{FF2B5EF4-FFF2-40B4-BE49-F238E27FC236}">
                <a16:creationId xmlns:a16="http://schemas.microsoft.com/office/drawing/2014/main" id="{ADB4C743-3AC8-5C47-BD24-1603030C0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028" y="939800"/>
            <a:ext cx="6390909" cy="3990043"/>
          </a:xfrm>
          <a:custGeom>
            <a:avLst/>
            <a:gdLst>
              <a:gd name="T0" fmla="*/ 1860 w 9060"/>
              <a:gd name="T1" fmla="*/ 3720 h 5659"/>
              <a:gd name="T2" fmla="*/ 1860 w 9060"/>
              <a:gd name="T3" fmla="*/ 3720 h 5659"/>
              <a:gd name="T4" fmla="*/ 3719 w 9060"/>
              <a:gd name="T5" fmla="*/ 5658 h 5659"/>
              <a:gd name="T6" fmla="*/ 3719 w 9060"/>
              <a:gd name="T7" fmla="*/ 5658 h 5659"/>
              <a:gd name="T8" fmla="*/ 6994 w 9060"/>
              <a:gd name="T9" fmla="*/ 4128 h 5659"/>
              <a:gd name="T10" fmla="*/ 6994 w 9060"/>
              <a:gd name="T11" fmla="*/ 4128 h 5659"/>
              <a:gd name="T12" fmla="*/ 9058 w 9060"/>
              <a:gd name="T13" fmla="*/ 2068 h 5659"/>
              <a:gd name="T14" fmla="*/ 9058 w 9060"/>
              <a:gd name="T15" fmla="*/ 2068 h 5659"/>
              <a:gd name="T16" fmla="*/ 6998 w 9060"/>
              <a:gd name="T17" fmla="*/ 3 h 5659"/>
              <a:gd name="T18" fmla="*/ 6998 w 9060"/>
              <a:gd name="T19" fmla="*/ 3 h 5659"/>
              <a:gd name="T20" fmla="*/ 0 w 9060"/>
              <a:gd name="T21" fmla="*/ 3755 h 5659"/>
              <a:gd name="T22" fmla="*/ 0 w 9060"/>
              <a:gd name="T23" fmla="*/ 3755 h 5659"/>
              <a:gd name="T24" fmla="*/ 1860 w 9060"/>
              <a:gd name="T25" fmla="*/ 3720 h 5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60" h="5659">
                <a:moveTo>
                  <a:pt x="1860" y="3720"/>
                </a:moveTo>
                <a:lnTo>
                  <a:pt x="1860" y="3720"/>
                </a:lnTo>
                <a:cubicBezTo>
                  <a:pt x="2797" y="4025"/>
                  <a:pt x="3469" y="4774"/>
                  <a:pt x="3719" y="5658"/>
                </a:cubicBezTo>
                <a:lnTo>
                  <a:pt x="3719" y="5658"/>
                </a:lnTo>
                <a:cubicBezTo>
                  <a:pt x="4502" y="4722"/>
                  <a:pt x="5679" y="4127"/>
                  <a:pt x="6994" y="4128"/>
                </a:cubicBezTo>
                <a:lnTo>
                  <a:pt x="6994" y="4128"/>
                </a:lnTo>
                <a:cubicBezTo>
                  <a:pt x="8133" y="4130"/>
                  <a:pt x="9057" y="3207"/>
                  <a:pt x="9058" y="2068"/>
                </a:cubicBezTo>
                <a:lnTo>
                  <a:pt x="9058" y="2068"/>
                </a:lnTo>
                <a:cubicBezTo>
                  <a:pt x="9059" y="929"/>
                  <a:pt x="8137" y="4"/>
                  <a:pt x="6998" y="3"/>
                </a:cubicBezTo>
                <a:lnTo>
                  <a:pt x="6998" y="3"/>
                </a:lnTo>
                <a:cubicBezTo>
                  <a:pt x="4077" y="0"/>
                  <a:pt x="1504" y="1491"/>
                  <a:pt x="0" y="3755"/>
                </a:cubicBezTo>
                <a:lnTo>
                  <a:pt x="0" y="3755"/>
                </a:lnTo>
                <a:cubicBezTo>
                  <a:pt x="579" y="3543"/>
                  <a:pt x="1229" y="3514"/>
                  <a:pt x="1860" y="372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B6163727-D406-754F-A5BB-966705587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9956" y="1157495"/>
            <a:ext cx="4755084" cy="5955520"/>
          </a:xfrm>
          <a:custGeom>
            <a:avLst/>
            <a:gdLst>
              <a:gd name="T0" fmla="*/ 1269 w 6743"/>
              <a:gd name="T1" fmla="*/ 1759 h 8446"/>
              <a:gd name="T2" fmla="*/ 1269 w 6743"/>
              <a:gd name="T3" fmla="*/ 1759 h 8446"/>
              <a:gd name="T4" fmla="*/ 0 w 6743"/>
              <a:gd name="T5" fmla="*/ 4126 h 8446"/>
              <a:gd name="T6" fmla="*/ 0 w 6743"/>
              <a:gd name="T7" fmla="*/ 4126 h 8446"/>
              <a:gd name="T8" fmla="*/ 2468 w 6743"/>
              <a:gd name="T9" fmla="*/ 6773 h 8446"/>
              <a:gd name="T10" fmla="*/ 2468 w 6743"/>
              <a:gd name="T11" fmla="*/ 6773 h 8446"/>
              <a:gd name="T12" fmla="*/ 5064 w 6743"/>
              <a:gd name="T13" fmla="*/ 8095 h 8446"/>
              <a:gd name="T14" fmla="*/ 5064 w 6743"/>
              <a:gd name="T15" fmla="*/ 8095 h 8446"/>
              <a:gd name="T16" fmla="*/ 6391 w 6743"/>
              <a:gd name="T17" fmla="*/ 5498 h 8446"/>
              <a:gd name="T18" fmla="*/ 6392 w 6743"/>
              <a:gd name="T19" fmla="*/ 5498 h 8446"/>
              <a:gd name="T20" fmla="*/ 6392 w 6743"/>
              <a:gd name="T21" fmla="*/ 5498 h 8446"/>
              <a:gd name="T22" fmla="*/ 659 w 6743"/>
              <a:gd name="T23" fmla="*/ 0 h 8446"/>
              <a:gd name="T24" fmla="*/ 659 w 6743"/>
              <a:gd name="T25" fmla="*/ 0 h 8446"/>
              <a:gd name="T26" fmla="*/ 1269 w 6743"/>
              <a:gd name="T27" fmla="*/ 1759 h 8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43" h="8446">
                <a:moveTo>
                  <a:pt x="1269" y="1759"/>
                </a:moveTo>
                <a:lnTo>
                  <a:pt x="1269" y="1759"/>
                </a:lnTo>
                <a:cubicBezTo>
                  <a:pt x="1267" y="2745"/>
                  <a:pt x="763" y="3615"/>
                  <a:pt x="0" y="4126"/>
                </a:cubicBezTo>
                <a:lnTo>
                  <a:pt x="0" y="4126"/>
                </a:lnTo>
                <a:cubicBezTo>
                  <a:pt x="1168" y="4596"/>
                  <a:pt x="2079" y="5567"/>
                  <a:pt x="2468" y="6773"/>
                </a:cubicBezTo>
                <a:lnTo>
                  <a:pt x="2468" y="6773"/>
                </a:lnTo>
                <a:cubicBezTo>
                  <a:pt x="2821" y="7854"/>
                  <a:pt x="3982" y="8445"/>
                  <a:pt x="5064" y="8095"/>
                </a:cubicBezTo>
                <a:lnTo>
                  <a:pt x="5064" y="8095"/>
                </a:lnTo>
                <a:cubicBezTo>
                  <a:pt x="6148" y="7745"/>
                  <a:pt x="6742" y="6581"/>
                  <a:pt x="6391" y="5498"/>
                </a:cubicBezTo>
                <a:lnTo>
                  <a:pt x="6392" y="5498"/>
                </a:lnTo>
                <a:lnTo>
                  <a:pt x="6392" y="5498"/>
                </a:lnTo>
                <a:cubicBezTo>
                  <a:pt x="5530" y="2834"/>
                  <a:pt x="3372" y="754"/>
                  <a:pt x="659" y="0"/>
                </a:cubicBezTo>
                <a:lnTo>
                  <a:pt x="659" y="0"/>
                </a:lnTo>
                <a:cubicBezTo>
                  <a:pt x="1040" y="485"/>
                  <a:pt x="1269" y="1095"/>
                  <a:pt x="1269" y="17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0D50D4F8-2B5F-1346-9663-D24CEAAD8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179" y="3844475"/>
            <a:ext cx="3371166" cy="6692573"/>
          </a:xfrm>
          <a:custGeom>
            <a:avLst/>
            <a:gdLst>
              <a:gd name="T0" fmla="*/ 2361 w 4781"/>
              <a:gd name="T1" fmla="*/ 7710 h 9489"/>
              <a:gd name="T2" fmla="*/ 2361 w 4781"/>
              <a:gd name="T3" fmla="*/ 7710 h 9489"/>
              <a:gd name="T4" fmla="*/ 4780 w 4781"/>
              <a:gd name="T5" fmla="*/ 6540 h 9489"/>
              <a:gd name="T6" fmla="*/ 4780 w 4781"/>
              <a:gd name="T7" fmla="*/ 6540 h 9489"/>
              <a:gd name="T8" fmla="*/ 4127 w 4781"/>
              <a:gd name="T9" fmla="*/ 4271 h 9489"/>
              <a:gd name="T10" fmla="*/ 4127 w 4781"/>
              <a:gd name="T11" fmla="*/ 4271 h 9489"/>
              <a:gd name="T12" fmla="*/ 4337 w 4781"/>
              <a:gd name="T13" fmla="*/ 2951 h 9489"/>
              <a:gd name="T14" fmla="*/ 4337 w 4781"/>
              <a:gd name="T15" fmla="*/ 2951 h 9489"/>
              <a:gd name="T16" fmla="*/ 3015 w 4781"/>
              <a:gd name="T17" fmla="*/ 353 h 9489"/>
              <a:gd name="T18" fmla="*/ 3015 w 4781"/>
              <a:gd name="T19" fmla="*/ 353 h 9489"/>
              <a:gd name="T20" fmla="*/ 414 w 4781"/>
              <a:gd name="T21" fmla="*/ 1675 h 9489"/>
              <a:gd name="T22" fmla="*/ 414 w 4781"/>
              <a:gd name="T23" fmla="*/ 1675 h 9489"/>
              <a:gd name="T24" fmla="*/ 414 w 4781"/>
              <a:gd name="T25" fmla="*/ 1675 h 9489"/>
              <a:gd name="T26" fmla="*/ 2 w 4781"/>
              <a:gd name="T27" fmla="*/ 4267 h 9489"/>
              <a:gd name="T28" fmla="*/ 2 w 4781"/>
              <a:gd name="T29" fmla="*/ 4267 h 9489"/>
              <a:gd name="T30" fmla="*/ 1820 w 4781"/>
              <a:gd name="T31" fmla="*/ 9488 h 9489"/>
              <a:gd name="T32" fmla="*/ 1820 w 4781"/>
              <a:gd name="T33" fmla="*/ 9488 h 9489"/>
              <a:gd name="T34" fmla="*/ 2361 w 4781"/>
              <a:gd name="T35" fmla="*/ 7710 h 9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81" h="9489">
                <a:moveTo>
                  <a:pt x="2361" y="7710"/>
                </a:moveTo>
                <a:lnTo>
                  <a:pt x="2361" y="7710"/>
                </a:lnTo>
                <a:cubicBezTo>
                  <a:pt x="2942" y="6913"/>
                  <a:pt x="3861" y="6505"/>
                  <a:pt x="4780" y="6540"/>
                </a:cubicBezTo>
                <a:lnTo>
                  <a:pt x="4780" y="6540"/>
                </a:lnTo>
                <a:cubicBezTo>
                  <a:pt x="4366" y="5883"/>
                  <a:pt x="4126" y="5104"/>
                  <a:pt x="4127" y="4271"/>
                </a:cubicBezTo>
                <a:lnTo>
                  <a:pt x="4127" y="4271"/>
                </a:lnTo>
                <a:cubicBezTo>
                  <a:pt x="4127" y="3810"/>
                  <a:pt x="4202" y="3367"/>
                  <a:pt x="4337" y="2951"/>
                </a:cubicBezTo>
                <a:lnTo>
                  <a:pt x="4337" y="2951"/>
                </a:lnTo>
                <a:cubicBezTo>
                  <a:pt x="4688" y="1869"/>
                  <a:pt x="4097" y="706"/>
                  <a:pt x="3015" y="353"/>
                </a:cubicBezTo>
                <a:lnTo>
                  <a:pt x="3015" y="353"/>
                </a:lnTo>
                <a:cubicBezTo>
                  <a:pt x="1933" y="0"/>
                  <a:pt x="768" y="592"/>
                  <a:pt x="414" y="1675"/>
                </a:cubicBezTo>
                <a:lnTo>
                  <a:pt x="414" y="1675"/>
                </a:lnTo>
                <a:lnTo>
                  <a:pt x="414" y="1675"/>
                </a:lnTo>
                <a:cubicBezTo>
                  <a:pt x="148" y="2491"/>
                  <a:pt x="3" y="3362"/>
                  <a:pt x="2" y="4267"/>
                </a:cubicBezTo>
                <a:lnTo>
                  <a:pt x="2" y="4267"/>
                </a:lnTo>
                <a:cubicBezTo>
                  <a:pt x="0" y="6240"/>
                  <a:pt x="681" y="8053"/>
                  <a:pt x="1820" y="9488"/>
                </a:cubicBezTo>
                <a:lnTo>
                  <a:pt x="1820" y="9488"/>
                </a:lnTo>
                <a:cubicBezTo>
                  <a:pt x="1798" y="8872"/>
                  <a:pt x="1971" y="8245"/>
                  <a:pt x="2361" y="771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4" name="Freeform 4">
            <a:extLst>
              <a:ext uri="{FF2B5EF4-FFF2-40B4-BE49-F238E27FC236}">
                <a16:creationId xmlns:a16="http://schemas.microsoft.com/office/drawing/2014/main" id="{EAF31318-494F-144C-85C8-161E90281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7569" y="6606094"/>
            <a:ext cx="4947902" cy="5510799"/>
          </a:xfrm>
          <a:custGeom>
            <a:avLst/>
            <a:gdLst>
              <a:gd name="T0" fmla="*/ 5523 w 7016"/>
              <a:gd name="T1" fmla="*/ 1121 h 7813"/>
              <a:gd name="T2" fmla="*/ 5523 w 7016"/>
              <a:gd name="T3" fmla="*/ 1121 h 7813"/>
              <a:gd name="T4" fmla="*/ 2879 w 7016"/>
              <a:gd name="T5" fmla="*/ 645 h 7813"/>
              <a:gd name="T6" fmla="*/ 2879 w 7016"/>
              <a:gd name="T7" fmla="*/ 645 h 7813"/>
              <a:gd name="T8" fmla="*/ 1128 w 7016"/>
              <a:gd name="T9" fmla="*/ 3807 h 7813"/>
              <a:gd name="T10" fmla="*/ 1129 w 7016"/>
              <a:gd name="T11" fmla="*/ 3808 h 7813"/>
              <a:gd name="T12" fmla="*/ 1129 w 7016"/>
              <a:gd name="T13" fmla="*/ 3808 h 7813"/>
              <a:gd name="T14" fmla="*/ 669 w 7016"/>
              <a:gd name="T15" fmla="*/ 6689 h 7813"/>
              <a:gd name="T16" fmla="*/ 669 w 7016"/>
              <a:gd name="T17" fmla="*/ 6689 h 7813"/>
              <a:gd name="T18" fmla="*/ 3522 w 7016"/>
              <a:gd name="T19" fmla="*/ 7167 h 7813"/>
              <a:gd name="T20" fmla="*/ 3522 w 7016"/>
              <a:gd name="T21" fmla="*/ 7167 h 7813"/>
              <a:gd name="T22" fmla="*/ 7015 w 7016"/>
              <a:gd name="T23" fmla="*/ 367 h 7813"/>
              <a:gd name="T24" fmla="*/ 7015 w 7016"/>
              <a:gd name="T25" fmla="*/ 367 h 7813"/>
              <a:gd name="T26" fmla="*/ 7006 w 7016"/>
              <a:gd name="T27" fmla="*/ 0 h 7813"/>
              <a:gd name="T28" fmla="*/ 7006 w 7016"/>
              <a:gd name="T29" fmla="*/ 0 h 7813"/>
              <a:gd name="T30" fmla="*/ 5523 w 7016"/>
              <a:gd name="T31" fmla="*/ 1121 h 7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16" h="7813">
                <a:moveTo>
                  <a:pt x="5523" y="1121"/>
                </a:moveTo>
                <a:lnTo>
                  <a:pt x="5523" y="1121"/>
                </a:lnTo>
                <a:cubicBezTo>
                  <a:pt x="4584" y="1425"/>
                  <a:pt x="3601" y="1213"/>
                  <a:pt x="2879" y="645"/>
                </a:cubicBezTo>
                <a:lnTo>
                  <a:pt x="2879" y="645"/>
                </a:lnTo>
                <a:cubicBezTo>
                  <a:pt x="2792" y="1945"/>
                  <a:pt x="2122" y="3086"/>
                  <a:pt x="1128" y="3807"/>
                </a:cubicBezTo>
                <a:lnTo>
                  <a:pt x="1129" y="3808"/>
                </a:lnTo>
                <a:lnTo>
                  <a:pt x="1129" y="3808"/>
                </a:lnTo>
                <a:cubicBezTo>
                  <a:pt x="206" y="4476"/>
                  <a:pt x="0" y="5766"/>
                  <a:pt x="669" y="6689"/>
                </a:cubicBezTo>
                <a:lnTo>
                  <a:pt x="669" y="6689"/>
                </a:lnTo>
                <a:cubicBezTo>
                  <a:pt x="1331" y="7602"/>
                  <a:pt x="2602" y="7812"/>
                  <a:pt x="3522" y="7167"/>
                </a:cubicBezTo>
                <a:lnTo>
                  <a:pt x="3522" y="7167"/>
                </a:lnTo>
                <a:cubicBezTo>
                  <a:pt x="5634" y="5645"/>
                  <a:pt x="7012" y="3168"/>
                  <a:pt x="7015" y="367"/>
                </a:cubicBezTo>
                <a:lnTo>
                  <a:pt x="7015" y="367"/>
                </a:lnTo>
                <a:cubicBezTo>
                  <a:pt x="7015" y="244"/>
                  <a:pt x="7011" y="122"/>
                  <a:pt x="7006" y="0"/>
                </a:cubicBezTo>
                <a:lnTo>
                  <a:pt x="7006" y="0"/>
                </a:lnTo>
                <a:cubicBezTo>
                  <a:pt x="6662" y="510"/>
                  <a:pt x="6154" y="917"/>
                  <a:pt x="5523" y="11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C3AC8BB1-665F-8440-8062-3C9B065EE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7333" y="8814147"/>
            <a:ext cx="6341150" cy="3962053"/>
          </a:xfrm>
          <a:custGeom>
            <a:avLst/>
            <a:gdLst>
              <a:gd name="T0" fmla="*/ 7459 w 8990"/>
              <a:gd name="T1" fmla="*/ 4020 h 5616"/>
              <a:gd name="T2" fmla="*/ 7459 w 8990"/>
              <a:gd name="T3" fmla="*/ 4020 h 5616"/>
              <a:gd name="T4" fmla="*/ 7095 w 8990"/>
              <a:gd name="T5" fmla="*/ 1360 h 5616"/>
              <a:gd name="T6" fmla="*/ 7095 w 8990"/>
              <a:gd name="T7" fmla="*/ 1360 h 5616"/>
              <a:gd name="T8" fmla="*/ 6052 w 8990"/>
              <a:gd name="T9" fmla="*/ 1487 h 5616"/>
              <a:gd name="T10" fmla="*/ 6052 w 8990"/>
              <a:gd name="T11" fmla="*/ 1487 h 5616"/>
              <a:gd name="T12" fmla="*/ 3548 w 8990"/>
              <a:gd name="T13" fmla="*/ 670 h 5616"/>
              <a:gd name="T14" fmla="*/ 3547 w 8990"/>
              <a:gd name="T15" fmla="*/ 671 h 5616"/>
              <a:gd name="T16" fmla="*/ 3547 w 8990"/>
              <a:gd name="T17" fmla="*/ 671 h 5616"/>
              <a:gd name="T18" fmla="*/ 666 w 8990"/>
              <a:gd name="T19" fmla="*/ 1124 h 5616"/>
              <a:gd name="T20" fmla="*/ 666 w 8990"/>
              <a:gd name="T21" fmla="*/ 1124 h 5616"/>
              <a:gd name="T22" fmla="*/ 1101 w 8990"/>
              <a:gd name="T23" fmla="*/ 3992 h 5616"/>
              <a:gd name="T24" fmla="*/ 1101 w 8990"/>
              <a:gd name="T25" fmla="*/ 3992 h 5616"/>
              <a:gd name="T26" fmla="*/ 6047 w 8990"/>
              <a:gd name="T27" fmla="*/ 5613 h 5616"/>
              <a:gd name="T28" fmla="*/ 6047 w 8990"/>
              <a:gd name="T29" fmla="*/ 5613 h 5616"/>
              <a:gd name="T30" fmla="*/ 8989 w 8990"/>
              <a:gd name="T31" fmla="*/ 5085 h 5616"/>
              <a:gd name="T32" fmla="*/ 8989 w 8990"/>
              <a:gd name="T33" fmla="*/ 5085 h 5616"/>
              <a:gd name="T34" fmla="*/ 7459 w 8990"/>
              <a:gd name="T35" fmla="*/ 4020 h 5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990" h="5616">
                <a:moveTo>
                  <a:pt x="7459" y="4020"/>
                </a:moveTo>
                <a:lnTo>
                  <a:pt x="7459" y="4020"/>
                </a:lnTo>
                <a:cubicBezTo>
                  <a:pt x="6881" y="3221"/>
                  <a:pt x="6778" y="2222"/>
                  <a:pt x="7095" y="1360"/>
                </a:cubicBezTo>
                <a:lnTo>
                  <a:pt x="7095" y="1360"/>
                </a:lnTo>
                <a:cubicBezTo>
                  <a:pt x="6761" y="1443"/>
                  <a:pt x="6411" y="1488"/>
                  <a:pt x="6052" y="1487"/>
                </a:cubicBezTo>
                <a:lnTo>
                  <a:pt x="6052" y="1487"/>
                </a:lnTo>
                <a:cubicBezTo>
                  <a:pt x="5115" y="1486"/>
                  <a:pt x="4251" y="1183"/>
                  <a:pt x="3548" y="670"/>
                </a:cubicBezTo>
                <a:lnTo>
                  <a:pt x="3547" y="671"/>
                </a:lnTo>
                <a:lnTo>
                  <a:pt x="3547" y="671"/>
                </a:lnTo>
                <a:cubicBezTo>
                  <a:pt x="2627" y="0"/>
                  <a:pt x="1336" y="203"/>
                  <a:pt x="666" y="1124"/>
                </a:cubicBezTo>
                <a:lnTo>
                  <a:pt x="666" y="1124"/>
                </a:lnTo>
                <a:cubicBezTo>
                  <a:pt x="0" y="2038"/>
                  <a:pt x="196" y="3318"/>
                  <a:pt x="1101" y="3992"/>
                </a:cubicBezTo>
                <a:lnTo>
                  <a:pt x="1101" y="3992"/>
                </a:lnTo>
                <a:cubicBezTo>
                  <a:pt x="2488" y="5009"/>
                  <a:pt x="4197" y="5610"/>
                  <a:pt x="6047" y="5613"/>
                </a:cubicBezTo>
                <a:lnTo>
                  <a:pt x="6047" y="5613"/>
                </a:lnTo>
                <a:cubicBezTo>
                  <a:pt x="7082" y="5615"/>
                  <a:pt x="8073" y="5427"/>
                  <a:pt x="8989" y="5085"/>
                </a:cubicBezTo>
                <a:lnTo>
                  <a:pt x="8989" y="5085"/>
                </a:lnTo>
                <a:cubicBezTo>
                  <a:pt x="8394" y="4916"/>
                  <a:pt x="7850" y="4557"/>
                  <a:pt x="7459" y="402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A62410-F8F1-8E40-B564-537AB6E35CB2}"/>
              </a:ext>
            </a:extLst>
          </p:cNvPr>
          <p:cNvSpPr txBox="1"/>
          <p:nvPr/>
        </p:nvSpPr>
        <p:spPr>
          <a:xfrm>
            <a:off x="9614119" y="5565338"/>
            <a:ext cx="5205271" cy="25853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RISK</a:t>
            </a:r>
          </a:p>
          <a:p>
            <a:pPr algn="ctr"/>
            <a:r>
              <a:rPr lang="en-US" sz="5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MANAGEMENT</a:t>
            </a:r>
          </a:p>
          <a:p>
            <a:pPr algn="ctr"/>
            <a:r>
              <a:rPr lang="en-US" sz="5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FRAMEWORK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8E080C-BA30-CF44-91F3-D80DE0602BD7}"/>
              </a:ext>
            </a:extLst>
          </p:cNvPr>
          <p:cNvSpPr txBox="1"/>
          <p:nvPr/>
        </p:nvSpPr>
        <p:spPr>
          <a:xfrm rot="20700000">
            <a:off x="10068062" y="2270152"/>
            <a:ext cx="199926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IDENTIFY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4DFBF6-E24D-E14E-A03F-ECB523ED2EF9}"/>
              </a:ext>
            </a:extLst>
          </p:cNvPr>
          <p:cNvSpPr txBox="1"/>
          <p:nvPr/>
        </p:nvSpPr>
        <p:spPr>
          <a:xfrm rot="2700000">
            <a:off x="14799647" y="4074316"/>
            <a:ext cx="211468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MEASURE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9821D3-F720-194E-B1C2-265494321A0E}"/>
              </a:ext>
            </a:extLst>
          </p:cNvPr>
          <p:cNvSpPr txBox="1"/>
          <p:nvPr/>
        </p:nvSpPr>
        <p:spPr>
          <a:xfrm rot="18341779">
            <a:off x="14851746" y="9069106"/>
            <a:ext cx="20104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MANAGE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3C3D9-8DD3-EF4E-843C-BD1E25D8F2AA}"/>
              </a:ext>
            </a:extLst>
          </p:cNvPr>
          <p:cNvSpPr txBox="1"/>
          <p:nvPr/>
        </p:nvSpPr>
        <p:spPr>
          <a:xfrm rot="1076605">
            <a:off x="9639070" y="10795211"/>
            <a:ext cx="21467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MONITOR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66F18C-458B-4A41-9A93-4BF1B3FD778C}"/>
              </a:ext>
            </a:extLst>
          </p:cNvPr>
          <p:cNvSpPr txBox="1"/>
          <p:nvPr/>
        </p:nvSpPr>
        <p:spPr>
          <a:xfrm rot="16200000">
            <a:off x="6986012" y="6358282"/>
            <a:ext cx="17620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199441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E13FF478-65FC-6645-B112-3BD826758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753" y="8523394"/>
            <a:ext cx="8648141" cy="4430606"/>
          </a:xfrm>
          <a:custGeom>
            <a:avLst/>
            <a:gdLst>
              <a:gd name="T0" fmla="*/ 12170 w 12171"/>
              <a:gd name="T1" fmla="*/ 3699 h 6234"/>
              <a:gd name="T2" fmla="*/ 12170 w 12171"/>
              <a:gd name="T3" fmla="*/ 3699 h 6234"/>
              <a:gd name="T4" fmla="*/ 6085 w 12171"/>
              <a:gd name="T5" fmla="*/ 6233 h 6234"/>
              <a:gd name="T6" fmla="*/ 6085 w 12171"/>
              <a:gd name="T7" fmla="*/ 6233 h 6234"/>
              <a:gd name="T8" fmla="*/ 0 w 12171"/>
              <a:gd name="T9" fmla="*/ 3699 h 6234"/>
              <a:gd name="T10" fmla="*/ 3701 w 12171"/>
              <a:gd name="T11" fmla="*/ 0 h 6234"/>
              <a:gd name="T12" fmla="*/ 3701 w 12171"/>
              <a:gd name="T13" fmla="*/ 0 h 6234"/>
              <a:gd name="T14" fmla="*/ 6085 w 12171"/>
              <a:gd name="T15" fmla="*/ 1001 h 6234"/>
              <a:gd name="T16" fmla="*/ 6085 w 12171"/>
              <a:gd name="T17" fmla="*/ 1001 h 6234"/>
              <a:gd name="T18" fmla="*/ 8469 w 12171"/>
              <a:gd name="T19" fmla="*/ 0 h 6234"/>
              <a:gd name="T20" fmla="*/ 12170 w 12171"/>
              <a:gd name="T21" fmla="*/ 3699 h 6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71" h="6234">
                <a:moveTo>
                  <a:pt x="12170" y="3699"/>
                </a:moveTo>
                <a:lnTo>
                  <a:pt x="12170" y="3699"/>
                </a:lnTo>
                <a:cubicBezTo>
                  <a:pt x="10617" y="5265"/>
                  <a:pt x="8463" y="6233"/>
                  <a:pt x="6085" y="6233"/>
                </a:cubicBezTo>
                <a:lnTo>
                  <a:pt x="6085" y="6233"/>
                </a:lnTo>
                <a:cubicBezTo>
                  <a:pt x="3706" y="6233"/>
                  <a:pt x="1554" y="5265"/>
                  <a:pt x="0" y="3699"/>
                </a:cubicBezTo>
                <a:lnTo>
                  <a:pt x="3701" y="0"/>
                </a:lnTo>
                <a:lnTo>
                  <a:pt x="3701" y="0"/>
                </a:lnTo>
                <a:cubicBezTo>
                  <a:pt x="4307" y="618"/>
                  <a:pt x="5152" y="1001"/>
                  <a:pt x="6085" y="1001"/>
                </a:cubicBezTo>
                <a:lnTo>
                  <a:pt x="6085" y="1001"/>
                </a:lnTo>
                <a:cubicBezTo>
                  <a:pt x="7018" y="1001"/>
                  <a:pt x="7863" y="618"/>
                  <a:pt x="8469" y="0"/>
                </a:cubicBezTo>
                <a:lnTo>
                  <a:pt x="12170" y="369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378CCCF-2493-834C-8C8A-1A2A277E7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8317" y="2548030"/>
            <a:ext cx="4414940" cy="8604273"/>
          </a:xfrm>
          <a:custGeom>
            <a:avLst/>
            <a:gdLst>
              <a:gd name="T0" fmla="*/ 6213 w 6214"/>
              <a:gd name="T1" fmla="*/ 6066 h 12109"/>
              <a:gd name="T2" fmla="*/ 6213 w 6214"/>
              <a:gd name="T3" fmla="*/ 6066 h 12109"/>
              <a:gd name="T4" fmla="*/ 3720 w 6214"/>
              <a:gd name="T5" fmla="*/ 12108 h 12109"/>
              <a:gd name="T6" fmla="*/ 19 w 6214"/>
              <a:gd name="T7" fmla="*/ 8409 h 12109"/>
              <a:gd name="T8" fmla="*/ 19 w 6214"/>
              <a:gd name="T9" fmla="*/ 8409 h 12109"/>
              <a:gd name="T10" fmla="*/ 980 w 6214"/>
              <a:gd name="T11" fmla="*/ 6066 h 12109"/>
              <a:gd name="T12" fmla="*/ 980 w 6214"/>
              <a:gd name="T13" fmla="*/ 6066 h 12109"/>
              <a:gd name="T14" fmla="*/ 0 w 6214"/>
              <a:gd name="T15" fmla="*/ 3699 h 12109"/>
              <a:gd name="T16" fmla="*/ 3701 w 6214"/>
              <a:gd name="T17" fmla="*/ 0 h 12109"/>
              <a:gd name="T18" fmla="*/ 3701 w 6214"/>
              <a:gd name="T19" fmla="*/ 0 h 12109"/>
              <a:gd name="T20" fmla="*/ 6213 w 6214"/>
              <a:gd name="T21" fmla="*/ 6066 h 12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14" h="12109">
                <a:moveTo>
                  <a:pt x="6213" y="6066"/>
                </a:moveTo>
                <a:lnTo>
                  <a:pt x="6213" y="6066"/>
                </a:lnTo>
                <a:cubicBezTo>
                  <a:pt x="6213" y="8424"/>
                  <a:pt x="5262" y="10558"/>
                  <a:pt x="3720" y="12108"/>
                </a:cubicBezTo>
                <a:lnTo>
                  <a:pt x="19" y="8409"/>
                </a:lnTo>
                <a:lnTo>
                  <a:pt x="19" y="8409"/>
                </a:lnTo>
                <a:cubicBezTo>
                  <a:pt x="615" y="7806"/>
                  <a:pt x="980" y="6978"/>
                  <a:pt x="980" y="6066"/>
                </a:cubicBezTo>
                <a:lnTo>
                  <a:pt x="980" y="6066"/>
                </a:lnTo>
                <a:cubicBezTo>
                  <a:pt x="980" y="5142"/>
                  <a:pt x="607" y="4304"/>
                  <a:pt x="0" y="3699"/>
                </a:cubicBezTo>
                <a:lnTo>
                  <a:pt x="3701" y="0"/>
                </a:lnTo>
                <a:lnTo>
                  <a:pt x="3701" y="0"/>
                </a:lnTo>
                <a:cubicBezTo>
                  <a:pt x="5253" y="1551"/>
                  <a:pt x="6213" y="3697"/>
                  <a:pt x="6213" y="606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7EA446F-AAE9-1D45-9EEC-6B082C387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421" y="762000"/>
            <a:ext cx="8619940" cy="4414940"/>
          </a:xfrm>
          <a:custGeom>
            <a:avLst/>
            <a:gdLst>
              <a:gd name="T0" fmla="*/ 12130 w 12131"/>
              <a:gd name="T1" fmla="*/ 2513 h 6213"/>
              <a:gd name="T2" fmla="*/ 8429 w 12131"/>
              <a:gd name="T3" fmla="*/ 6212 h 6213"/>
              <a:gd name="T4" fmla="*/ 8429 w 12131"/>
              <a:gd name="T5" fmla="*/ 6212 h 6213"/>
              <a:gd name="T6" fmla="*/ 6064 w 12131"/>
              <a:gd name="T7" fmla="*/ 5232 h 6213"/>
              <a:gd name="T8" fmla="*/ 6064 w 12131"/>
              <a:gd name="T9" fmla="*/ 5232 h 6213"/>
              <a:gd name="T10" fmla="*/ 3700 w 12131"/>
              <a:gd name="T11" fmla="*/ 6212 h 6213"/>
              <a:gd name="T12" fmla="*/ 0 w 12131"/>
              <a:gd name="T13" fmla="*/ 2513 h 6213"/>
              <a:gd name="T14" fmla="*/ 0 w 12131"/>
              <a:gd name="T15" fmla="*/ 2513 h 6213"/>
              <a:gd name="T16" fmla="*/ 6064 w 12131"/>
              <a:gd name="T17" fmla="*/ 0 h 6213"/>
              <a:gd name="T18" fmla="*/ 6064 w 12131"/>
              <a:gd name="T19" fmla="*/ 0 h 6213"/>
              <a:gd name="T20" fmla="*/ 12130 w 12131"/>
              <a:gd name="T21" fmla="*/ 2513 h 6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31" h="6213">
                <a:moveTo>
                  <a:pt x="12130" y="2513"/>
                </a:moveTo>
                <a:lnTo>
                  <a:pt x="8429" y="6212"/>
                </a:lnTo>
                <a:lnTo>
                  <a:pt x="8429" y="6212"/>
                </a:lnTo>
                <a:cubicBezTo>
                  <a:pt x="7824" y="5607"/>
                  <a:pt x="6988" y="5232"/>
                  <a:pt x="6064" y="5232"/>
                </a:cubicBezTo>
                <a:lnTo>
                  <a:pt x="6064" y="5232"/>
                </a:lnTo>
                <a:cubicBezTo>
                  <a:pt x="5141" y="5232"/>
                  <a:pt x="4305" y="5607"/>
                  <a:pt x="3700" y="6212"/>
                </a:cubicBezTo>
                <a:lnTo>
                  <a:pt x="0" y="2513"/>
                </a:lnTo>
                <a:lnTo>
                  <a:pt x="0" y="2513"/>
                </a:lnTo>
                <a:cubicBezTo>
                  <a:pt x="1552" y="960"/>
                  <a:pt x="3697" y="0"/>
                  <a:pt x="6064" y="0"/>
                </a:cubicBezTo>
                <a:lnTo>
                  <a:pt x="6064" y="0"/>
                </a:lnTo>
                <a:cubicBezTo>
                  <a:pt x="8432" y="0"/>
                  <a:pt x="10578" y="960"/>
                  <a:pt x="12130" y="25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F3E355D-EB56-FD4A-8E1B-72A08BE0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393" y="2548030"/>
            <a:ext cx="4414937" cy="8604273"/>
          </a:xfrm>
          <a:custGeom>
            <a:avLst/>
            <a:gdLst>
              <a:gd name="T0" fmla="*/ 5233 w 6214"/>
              <a:gd name="T1" fmla="*/ 6066 h 12109"/>
              <a:gd name="T2" fmla="*/ 5233 w 6214"/>
              <a:gd name="T3" fmla="*/ 6066 h 12109"/>
              <a:gd name="T4" fmla="*/ 6193 w 6214"/>
              <a:gd name="T5" fmla="*/ 8409 h 12109"/>
              <a:gd name="T6" fmla="*/ 2492 w 6214"/>
              <a:gd name="T7" fmla="*/ 12108 h 12109"/>
              <a:gd name="T8" fmla="*/ 2492 w 6214"/>
              <a:gd name="T9" fmla="*/ 12108 h 12109"/>
              <a:gd name="T10" fmla="*/ 0 w 6214"/>
              <a:gd name="T11" fmla="*/ 6066 h 12109"/>
              <a:gd name="T12" fmla="*/ 0 w 6214"/>
              <a:gd name="T13" fmla="*/ 6066 h 12109"/>
              <a:gd name="T14" fmla="*/ 2513 w 6214"/>
              <a:gd name="T15" fmla="*/ 0 h 12109"/>
              <a:gd name="T16" fmla="*/ 6213 w 6214"/>
              <a:gd name="T17" fmla="*/ 3699 h 12109"/>
              <a:gd name="T18" fmla="*/ 6213 w 6214"/>
              <a:gd name="T19" fmla="*/ 3699 h 12109"/>
              <a:gd name="T20" fmla="*/ 5233 w 6214"/>
              <a:gd name="T21" fmla="*/ 6066 h 12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14" h="12109">
                <a:moveTo>
                  <a:pt x="5233" y="6066"/>
                </a:moveTo>
                <a:lnTo>
                  <a:pt x="5233" y="6066"/>
                </a:lnTo>
                <a:cubicBezTo>
                  <a:pt x="5233" y="6978"/>
                  <a:pt x="5599" y="7806"/>
                  <a:pt x="6193" y="8409"/>
                </a:cubicBezTo>
                <a:lnTo>
                  <a:pt x="2492" y="12108"/>
                </a:lnTo>
                <a:lnTo>
                  <a:pt x="2492" y="12108"/>
                </a:lnTo>
                <a:cubicBezTo>
                  <a:pt x="951" y="10558"/>
                  <a:pt x="0" y="8424"/>
                  <a:pt x="0" y="6066"/>
                </a:cubicBezTo>
                <a:lnTo>
                  <a:pt x="0" y="6066"/>
                </a:lnTo>
                <a:cubicBezTo>
                  <a:pt x="0" y="3697"/>
                  <a:pt x="960" y="1551"/>
                  <a:pt x="2513" y="0"/>
                </a:cubicBezTo>
                <a:lnTo>
                  <a:pt x="6213" y="3699"/>
                </a:lnTo>
                <a:lnTo>
                  <a:pt x="6213" y="3699"/>
                </a:lnTo>
                <a:cubicBezTo>
                  <a:pt x="5607" y="4304"/>
                  <a:pt x="5233" y="5142"/>
                  <a:pt x="5233" y="606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36EC957-DD48-F14E-AB9A-20389D0D9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5812" y="2041718"/>
            <a:ext cx="3531326" cy="3531323"/>
          </a:xfrm>
          <a:custGeom>
            <a:avLst/>
            <a:gdLst>
              <a:gd name="T0" fmla="*/ 3817 w 4969"/>
              <a:gd name="T1" fmla="*/ 1150 h 4969"/>
              <a:gd name="T2" fmla="*/ 0 w 4969"/>
              <a:gd name="T3" fmla="*/ 0 h 4969"/>
              <a:gd name="T4" fmla="*/ 4968 w 4969"/>
              <a:gd name="T5" fmla="*/ 4968 h 4969"/>
              <a:gd name="T6" fmla="*/ 3817 w 4969"/>
              <a:gd name="T7" fmla="*/ 1150 h 4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69" h="4969">
                <a:moveTo>
                  <a:pt x="3817" y="1150"/>
                </a:moveTo>
                <a:lnTo>
                  <a:pt x="0" y="0"/>
                </a:lnTo>
                <a:lnTo>
                  <a:pt x="4968" y="4968"/>
                </a:lnTo>
                <a:lnTo>
                  <a:pt x="3817" y="115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AA59836-EFA8-E141-9646-557F54C69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7711" y="2076725"/>
            <a:ext cx="3531323" cy="3531323"/>
          </a:xfrm>
          <a:custGeom>
            <a:avLst/>
            <a:gdLst>
              <a:gd name="T0" fmla="*/ 3818 w 4970"/>
              <a:gd name="T1" fmla="*/ 3818 h 4969"/>
              <a:gd name="T2" fmla="*/ 4969 w 4970"/>
              <a:gd name="T3" fmla="*/ 0 h 4969"/>
              <a:gd name="T4" fmla="*/ 0 w 4970"/>
              <a:gd name="T5" fmla="*/ 4968 h 4969"/>
              <a:gd name="T6" fmla="*/ 3818 w 4970"/>
              <a:gd name="T7" fmla="*/ 3818 h 4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70" h="4969">
                <a:moveTo>
                  <a:pt x="3818" y="3818"/>
                </a:moveTo>
                <a:lnTo>
                  <a:pt x="4969" y="0"/>
                </a:lnTo>
                <a:lnTo>
                  <a:pt x="0" y="4968"/>
                </a:lnTo>
                <a:lnTo>
                  <a:pt x="3818" y="381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4AB1A8F-2F1C-264A-BA9E-DA7C8D538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4112" y="8048956"/>
            <a:ext cx="3531323" cy="3531323"/>
          </a:xfrm>
          <a:custGeom>
            <a:avLst/>
            <a:gdLst>
              <a:gd name="T0" fmla="*/ 1150 w 4969"/>
              <a:gd name="T1" fmla="*/ 3818 h 4969"/>
              <a:gd name="T2" fmla="*/ 4968 w 4969"/>
              <a:gd name="T3" fmla="*/ 4968 h 4969"/>
              <a:gd name="T4" fmla="*/ 0 w 4969"/>
              <a:gd name="T5" fmla="*/ 0 h 4969"/>
              <a:gd name="T6" fmla="*/ 1150 w 4969"/>
              <a:gd name="T7" fmla="*/ 3818 h 4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69" h="4969">
                <a:moveTo>
                  <a:pt x="1150" y="3818"/>
                </a:moveTo>
                <a:lnTo>
                  <a:pt x="4968" y="4968"/>
                </a:lnTo>
                <a:lnTo>
                  <a:pt x="0" y="0"/>
                </a:lnTo>
                <a:lnTo>
                  <a:pt x="1150" y="38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BC1B4E0-AD3A-AF4E-842C-1ECFC99D4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614" y="8101683"/>
            <a:ext cx="3531326" cy="3531323"/>
          </a:xfrm>
          <a:custGeom>
            <a:avLst/>
            <a:gdLst>
              <a:gd name="T0" fmla="*/ 1150 w 4969"/>
              <a:gd name="T1" fmla="*/ 1151 h 4969"/>
              <a:gd name="T2" fmla="*/ 0 w 4969"/>
              <a:gd name="T3" fmla="*/ 4968 h 4969"/>
              <a:gd name="T4" fmla="*/ 4968 w 4969"/>
              <a:gd name="T5" fmla="*/ 0 h 4969"/>
              <a:gd name="T6" fmla="*/ 1150 w 4969"/>
              <a:gd name="T7" fmla="*/ 1151 h 4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69" h="4969">
                <a:moveTo>
                  <a:pt x="1150" y="1151"/>
                </a:moveTo>
                <a:lnTo>
                  <a:pt x="0" y="4968"/>
                </a:lnTo>
                <a:lnTo>
                  <a:pt x="4968" y="0"/>
                </a:lnTo>
                <a:lnTo>
                  <a:pt x="1150" y="115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339471-9CDE-0741-99F0-18893CCA871B}"/>
              </a:ext>
            </a:extLst>
          </p:cNvPr>
          <p:cNvSpPr txBox="1"/>
          <p:nvPr/>
        </p:nvSpPr>
        <p:spPr>
          <a:xfrm>
            <a:off x="10080593" y="5796170"/>
            <a:ext cx="4272323" cy="21236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RISK</a:t>
            </a:r>
          </a:p>
          <a:p>
            <a:pPr algn="ctr"/>
            <a:r>
              <a:rPr lang="en-US" sz="4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MANAGEMENT</a:t>
            </a:r>
          </a:p>
          <a:p>
            <a:pPr algn="ctr"/>
            <a:r>
              <a:rPr lang="en-US" sz="4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FRAMEWORK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EFBE11-75A9-824D-9D3F-6732CEC28AF7}"/>
              </a:ext>
            </a:extLst>
          </p:cNvPr>
          <p:cNvSpPr txBox="1"/>
          <p:nvPr/>
        </p:nvSpPr>
        <p:spPr>
          <a:xfrm>
            <a:off x="6626977" y="4429771"/>
            <a:ext cx="301236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IDENTIFY RISK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8105D1-2A83-2C48-8B4F-F658A5F5648E}"/>
              </a:ext>
            </a:extLst>
          </p:cNvPr>
          <p:cNvSpPr txBox="1"/>
          <p:nvPr/>
        </p:nvSpPr>
        <p:spPr>
          <a:xfrm>
            <a:off x="11475175" y="1572429"/>
            <a:ext cx="316945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CONTROL RISK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3EDF20-EE16-814D-AC40-97E02EE4DF7D}"/>
              </a:ext>
            </a:extLst>
          </p:cNvPr>
          <p:cNvSpPr txBox="1"/>
          <p:nvPr/>
        </p:nvSpPr>
        <p:spPr>
          <a:xfrm>
            <a:off x="14983595" y="6033187"/>
            <a:ext cx="272863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ASSESS RISK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061664-FB25-7847-B006-9E07069227F5}"/>
              </a:ext>
            </a:extLst>
          </p:cNvPr>
          <p:cNvSpPr txBox="1"/>
          <p:nvPr/>
        </p:nvSpPr>
        <p:spPr>
          <a:xfrm>
            <a:off x="9230593" y="9800341"/>
            <a:ext cx="405752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REVIEW CONTROLS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CDF8CD2-E4C4-7C46-A9D0-DB3A8BE45292}"/>
              </a:ext>
            </a:extLst>
          </p:cNvPr>
          <p:cNvSpPr txBox="1">
            <a:spLocks/>
          </p:cNvSpPr>
          <p:nvPr/>
        </p:nvSpPr>
        <p:spPr>
          <a:xfrm>
            <a:off x="6528386" y="5096376"/>
            <a:ext cx="3209544" cy="318753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The company identifies and defines potential risks that may negatively influence a specific company process or project.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20A101D0-4EED-B244-9447-F87B1737FC83}"/>
              </a:ext>
            </a:extLst>
          </p:cNvPr>
          <p:cNvSpPr txBox="1">
            <a:spLocks/>
          </p:cNvSpPr>
          <p:nvPr/>
        </p:nvSpPr>
        <p:spPr>
          <a:xfrm>
            <a:off x="9054596" y="10389103"/>
            <a:ext cx="4409516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Following up on both the risks and the overall plan to continuously monitor and track new and existing risks.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FF9AB218-CA1A-004D-B36D-13AFE2216F93}"/>
              </a:ext>
            </a:extLst>
          </p:cNvPr>
          <p:cNvSpPr txBox="1">
            <a:spLocks/>
          </p:cNvSpPr>
          <p:nvPr/>
        </p:nvSpPr>
        <p:spPr>
          <a:xfrm>
            <a:off x="14747931" y="6617253"/>
            <a:ext cx="3207560" cy="318753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 The risk is then further evaluated after determining the risk's overall likelihood of occurrence combined with its overall consequence.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ED23064-61AE-E849-9E25-29645C1E8B02}"/>
              </a:ext>
            </a:extLst>
          </p:cNvPr>
          <p:cNvSpPr txBox="1">
            <a:spLocks/>
          </p:cNvSpPr>
          <p:nvPr/>
        </p:nvSpPr>
        <p:spPr>
          <a:xfrm>
            <a:off x="10575006" y="2157204"/>
            <a:ext cx="4969794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During this step, companies assess their highest-ranked risks and develop a plan to alleviate them using specific risk controls. </a:t>
            </a:r>
          </a:p>
        </p:txBody>
      </p:sp>
    </p:spTree>
    <p:extLst>
      <p:ext uri="{BB962C8B-B14F-4D97-AF65-F5344CB8AC3E}">
        <p14:creationId xmlns:p14="http://schemas.microsoft.com/office/powerpoint/2010/main" val="3944720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2ADB0E-C9ED-9C45-8FAC-24FE58D4BD0B}"/>
              </a:ext>
            </a:extLst>
          </p:cNvPr>
          <p:cNvSpPr/>
          <p:nvPr/>
        </p:nvSpPr>
        <p:spPr>
          <a:xfrm>
            <a:off x="14083767" y="4201890"/>
            <a:ext cx="1750422" cy="175042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F0E858-37A2-D042-9A32-10183A464941}"/>
              </a:ext>
            </a:extLst>
          </p:cNvPr>
          <p:cNvSpPr/>
          <p:nvPr/>
        </p:nvSpPr>
        <p:spPr>
          <a:xfrm>
            <a:off x="14083767" y="5952312"/>
            <a:ext cx="1750422" cy="175042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220057-4300-9F40-9178-F5F722092729}"/>
              </a:ext>
            </a:extLst>
          </p:cNvPr>
          <p:cNvSpPr/>
          <p:nvPr/>
        </p:nvSpPr>
        <p:spPr>
          <a:xfrm>
            <a:off x="14083767" y="7702734"/>
            <a:ext cx="1750422" cy="175042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5CBB4E-5390-D44C-A5E5-411D2BA06C9E}"/>
              </a:ext>
            </a:extLst>
          </p:cNvPr>
          <p:cNvSpPr/>
          <p:nvPr/>
        </p:nvSpPr>
        <p:spPr>
          <a:xfrm>
            <a:off x="14083767" y="9453156"/>
            <a:ext cx="1750422" cy="175042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C00470-325C-6E4D-A193-3B5FC1D77A60}"/>
              </a:ext>
            </a:extLst>
          </p:cNvPr>
          <p:cNvSpPr/>
          <p:nvPr/>
        </p:nvSpPr>
        <p:spPr>
          <a:xfrm>
            <a:off x="14083767" y="11203578"/>
            <a:ext cx="1750422" cy="175042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F998EA-29B8-8A4C-9502-7B61A02E80DF}"/>
              </a:ext>
            </a:extLst>
          </p:cNvPr>
          <p:cNvSpPr/>
          <p:nvPr/>
        </p:nvSpPr>
        <p:spPr>
          <a:xfrm>
            <a:off x="14083767" y="2451468"/>
            <a:ext cx="1750422" cy="1750422"/>
          </a:xfrm>
          <a:prstGeom prst="rect">
            <a:avLst/>
          </a:prstGeom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1CF434-F2B1-C544-A62B-C234348B9C42}"/>
              </a:ext>
            </a:extLst>
          </p:cNvPr>
          <p:cNvSpPr/>
          <p:nvPr/>
        </p:nvSpPr>
        <p:spPr>
          <a:xfrm>
            <a:off x="15834189" y="4201890"/>
            <a:ext cx="1750422" cy="175042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BFAE50-0F75-A940-8FD4-EA4B319DE886}"/>
              </a:ext>
            </a:extLst>
          </p:cNvPr>
          <p:cNvSpPr/>
          <p:nvPr/>
        </p:nvSpPr>
        <p:spPr>
          <a:xfrm>
            <a:off x="15834189" y="5952312"/>
            <a:ext cx="1750422" cy="175042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9B80D-F51A-5C4B-9D65-289209CFA2BB}"/>
              </a:ext>
            </a:extLst>
          </p:cNvPr>
          <p:cNvSpPr/>
          <p:nvPr/>
        </p:nvSpPr>
        <p:spPr>
          <a:xfrm>
            <a:off x="15834189" y="7702734"/>
            <a:ext cx="1750422" cy="175042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25E924-093E-BB4D-A88A-9ACB98715510}"/>
              </a:ext>
            </a:extLst>
          </p:cNvPr>
          <p:cNvSpPr/>
          <p:nvPr/>
        </p:nvSpPr>
        <p:spPr>
          <a:xfrm>
            <a:off x="15834189" y="9453156"/>
            <a:ext cx="1750422" cy="175042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5A7215-794B-3D4D-8816-3AC9E4C2F6D2}"/>
              </a:ext>
            </a:extLst>
          </p:cNvPr>
          <p:cNvSpPr/>
          <p:nvPr/>
        </p:nvSpPr>
        <p:spPr>
          <a:xfrm>
            <a:off x="15834189" y="11203578"/>
            <a:ext cx="1750422" cy="175042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F9FF11E-3978-CE40-BDE5-DF7707452A3B}"/>
              </a:ext>
            </a:extLst>
          </p:cNvPr>
          <p:cNvSpPr/>
          <p:nvPr/>
        </p:nvSpPr>
        <p:spPr>
          <a:xfrm>
            <a:off x="15834189" y="2451468"/>
            <a:ext cx="1750422" cy="1750422"/>
          </a:xfrm>
          <a:prstGeom prst="rect">
            <a:avLst/>
          </a:prstGeom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F4076D-8FE6-104F-A285-4BC3E02403EA}"/>
              </a:ext>
            </a:extLst>
          </p:cNvPr>
          <p:cNvSpPr/>
          <p:nvPr/>
        </p:nvSpPr>
        <p:spPr>
          <a:xfrm>
            <a:off x="17584611" y="4201890"/>
            <a:ext cx="1750422" cy="175042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2F6597-67A5-314E-9E5F-FAEFF42024AC}"/>
              </a:ext>
            </a:extLst>
          </p:cNvPr>
          <p:cNvSpPr/>
          <p:nvPr/>
        </p:nvSpPr>
        <p:spPr>
          <a:xfrm>
            <a:off x="17584611" y="5952312"/>
            <a:ext cx="1750422" cy="175042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0C08B5-6F05-1A42-95FF-420A34F004C0}"/>
              </a:ext>
            </a:extLst>
          </p:cNvPr>
          <p:cNvSpPr/>
          <p:nvPr/>
        </p:nvSpPr>
        <p:spPr>
          <a:xfrm>
            <a:off x="17584611" y="7702734"/>
            <a:ext cx="1750422" cy="175042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A199CC-4193-254C-B373-A2FBAA81A901}"/>
              </a:ext>
            </a:extLst>
          </p:cNvPr>
          <p:cNvSpPr/>
          <p:nvPr/>
        </p:nvSpPr>
        <p:spPr>
          <a:xfrm>
            <a:off x="17584611" y="9453156"/>
            <a:ext cx="1750422" cy="175042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B93995-75F4-A041-BFD8-508C146676E7}"/>
              </a:ext>
            </a:extLst>
          </p:cNvPr>
          <p:cNvSpPr/>
          <p:nvPr/>
        </p:nvSpPr>
        <p:spPr>
          <a:xfrm>
            <a:off x="17584611" y="11203578"/>
            <a:ext cx="1750422" cy="175042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75F1424-AB5C-EC43-86D2-6A67C89AC014}"/>
              </a:ext>
            </a:extLst>
          </p:cNvPr>
          <p:cNvSpPr/>
          <p:nvPr/>
        </p:nvSpPr>
        <p:spPr>
          <a:xfrm>
            <a:off x="17584611" y="2451468"/>
            <a:ext cx="1750422" cy="1750422"/>
          </a:xfrm>
          <a:prstGeom prst="rect">
            <a:avLst/>
          </a:prstGeom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AF5E55-6453-E240-A115-DD6E820F911C}"/>
              </a:ext>
            </a:extLst>
          </p:cNvPr>
          <p:cNvSpPr/>
          <p:nvPr/>
        </p:nvSpPr>
        <p:spPr>
          <a:xfrm>
            <a:off x="19335033" y="4201890"/>
            <a:ext cx="1750422" cy="175042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F070F9-92AA-3B45-9485-F2BD8498F8C6}"/>
              </a:ext>
            </a:extLst>
          </p:cNvPr>
          <p:cNvSpPr/>
          <p:nvPr/>
        </p:nvSpPr>
        <p:spPr>
          <a:xfrm>
            <a:off x="19335033" y="5952312"/>
            <a:ext cx="1750422" cy="175042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C73906-3AF2-0447-82BA-7B348E65275D}"/>
              </a:ext>
            </a:extLst>
          </p:cNvPr>
          <p:cNvSpPr/>
          <p:nvPr/>
        </p:nvSpPr>
        <p:spPr>
          <a:xfrm>
            <a:off x="19335033" y="7702734"/>
            <a:ext cx="1750422" cy="175042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2876A1-52B1-6A47-935F-B5826FC1C22A}"/>
              </a:ext>
            </a:extLst>
          </p:cNvPr>
          <p:cNvSpPr/>
          <p:nvPr/>
        </p:nvSpPr>
        <p:spPr>
          <a:xfrm>
            <a:off x="19335033" y="9453156"/>
            <a:ext cx="1750422" cy="1750422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238571-DB7B-B944-9E14-0F13DA0ADE58}"/>
              </a:ext>
            </a:extLst>
          </p:cNvPr>
          <p:cNvSpPr/>
          <p:nvPr/>
        </p:nvSpPr>
        <p:spPr>
          <a:xfrm>
            <a:off x="19335033" y="11203578"/>
            <a:ext cx="1750422" cy="1750422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DDF7FBF-E604-B74A-A151-7CDB078C06A9}"/>
              </a:ext>
            </a:extLst>
          </p:cNvPr>
          <p:cNvSpPr/>
          <p:nvPr/>
        </p:nvSpPr>
        <p:spPr>
          <a:xfrm>
            <a:off x="19335033" y="2451468"/>
            <a:ext cx="1750422" cy="1750422"/>
          </a:xfrm>
          <a:prstGeom prst="rect">
            <a:avLst/>
          </a:prstGeom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E24728-66E8-2B41-BBA9-CD442D2296F0}"/>
              </a:ext>
            </a:extLst>
          </p:cNvPr>
          <p:cNvSpPr/>
          <p:nvPr/>
        </p:nvSpPr>
        <p:spPr>
          <a:xfrm>
            <a:off x="21085455" y="4201890"/>
            <a:ext cx="1750422" cy="175042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C5B06C-A083-644E-BA92-5D673BC9588B}"/>
              </a:ext>
            </a:extLst>
          </p:cNvPr>
          <p:cNvSpPr/>
          <p:nvPr/>
        </p:nvSpPr>
        <p:spPr>
          <a:xfrm>
            <a:off x="21085455" y="5952312"/>
            <a:ext cx="1750422" cy="175042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385565-7BA8-554B-8A5A-31E5A39993FB}"/>
              </a:ext>
            </a:extLst>
          </p:cNvPr>
          <p:cNvSpPr/>
          <p:nvPr/>
        </p:nvSpPr>
        <p:spPr>
          <a:xfrm>
            <a:off x="21085455" y="7702734"/>
            <a:ext cx="1750422" cy="175042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C94089-180A-B142-9C1E-4D91A7DF44B1}"/>
              </a:ext>
            </a:extLst>
          </p:cNvPr>
          <p:cNvSpPr/>
          <p:nvPr/>
        </p:nvSpPr>
        <p:spPr>
          <a:xfrm>
            <a:off x="21085455" y="9453156"/>
            <a:ext cx="1750422" cy="1750422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3F9EC5C-DC92-2642-80B1-B679DF6DD29B}"/>
              </a:ext>
            </a:extLst>
          </p:cNvPr>
          <p:cNvSpPr/>
          <p:nvPr/>
        </p:nvSpPr>
        <p:spPr>
          <a:xfrm>
            <a:off x="21085455" y="11203578"/>
            <a:ext cx="1750422" cy="175042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15A3C5B-B343-4D48-86B5-EB0BC275810C}"/>
              </a:ext>
            </a:extLst>
          </p:cNvPr>
          <p:cNvSpPr/>
          <p:nvPr/>
        </p:nvSpPr>
        <p:spPr>
          <a:xfrm>
            <a:off x="21085455" y="2451468"/>
            <a:ext cx="1750422" cy="1750422"/>
          </a:xfrm>
          <a:prstGeom prst="rect">
            <a:avLst/>
          </a:prstGeom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AB43CF8-1829-7840-89BD-E3654339AE8E}"/>
              </a:ext>
            </a:extLst>
          </p:cNvPr>
          <p:cNvSpPr/>
          <p:nvPr/>
        </p:nvSpPr>
        <p:spPr>
          <a:xfrm>
            <a:off x="11383096" y="4201890"/>
            <a:ext cx="2700671" cy="1750422"/>
          </a:xfrm>
          <a:prstGeom prst="rect">
            <a:avLst/>
          </a:prstGeom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32A99F9-96C2-2445-BD8A-3053F0AD6054}"/>
              </a:ext>
            </a:extLst>
          </p:cNvPr>
          <p:cNvSpPr/>
          <p:nvPr/>
        </p:nvSpPr>
        <p:spPr>
          <a:xfrm>
            <a:off x="11383096" y="5952312"/>
            <a:ext cx="2700671" cy="1750422"/>
          </a:xfrm>
          <a:prstGeom prst="rect">
            <a:avLst/>
          </a:prstGeom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E36918F-63D0-8544-A5ED-6722B9E45454}"/>
              </a:ext>
            </a:extLst>
          </p:cNvPr>
          <p:cNvSpPr/>
          <p:nvPr/>
        </p:nvSpPr>
        <p:spPr>
          <a:xfrm>
            <a:off x="11383096" y="7702734"/>
            <a:ext cx="2700671" cy="1750422"/>
          </a:xfrm>
          <a:prstGeom prst="rect">
            <a:avLst/>
          </a:prstGeom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BB380DD-F29B-7A49-812D-D1B6570FBE9B}"/>
              </a:ext>
            </a:extLst>
          </p:cNvPr>
          <p:cNvSpPr/>
          <p:nvPr/>
        </p:nvSpPr>
        <p:spPr>
          <a:xfrm>
            <a:off x="11383096" y="9453156"/>
            <a:ext cx="2700671" cy="1750422"/>
          </a:xfrm>
          <a:prstGeom prst="rect">
            <a:avLst/>
          </a:prstGeom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24B4FBD-C5CE-824B-8745-A2937C7B2FE0}"/>
              </a:ext>
            </a:extLst>
          </p:cNvPr>
          <p:cNvSpPr/>
          <p:nvPr/>
        </p:nvSpPr>
        <p:spPr>
          <a:xfrm>
            <a:off x="11383096" y="11203578"/>
            <a:ext cx="2700671" cy="1750422"/>
          </a:xfrm>
          <a:prstGeom prst="rect">
            <a:avLst/>
          </a:prstGeom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686399-805D-A94A-8BEF-EFF1C6384523}"/>
              </a:ext>
            </a:extLst>
          </p:cNvPr>
          <p:cNvSpPr txBox="1"/>
          <p:nvPr/>
        </p:nvSpPr>
        <p:spPr>
          <a:xfrm>
            <a:off x="14504366" y="4846268"/>
            <a:ext cx="90922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LOW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5D37C8-5F8E-7645-9EE9-4896683E102E}"/>
              </a:ext>
            </a:extLst>
          </p:cNvPr>
          <p:cNvSpPr txBox="1"/>
          <p:nvPr/>
        </p:nvSpPr>
        <p:spPr>
          <a:xfrm>
            <a:off x="16254788" y="4846268"/>
            <a:ext cx="90922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LOW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3B3639-3EEC-8044-A764-D58C512A5C77}"/>
              </a:ext>
            </a:extLst>
          </p:cNvPr>
          <p:cNvSpPr txBox="1"/>
          <p:nvPr/>
        </p:nvSpPr>
        <p:spPr>
          <a:xfrm>
            <a:off x="18005210" y="4846268"/>
            <a:ext cx="90922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LOW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A2CFEE-33DD-1947-B1F6-361DFC7F6733}"/>
              </a:ext>
            </a:extLst>
          </p:cNvPr>
          <p:cNvSpPr txBox="1"/>
          <p:nvPr/>
        </p:nvSpPr>
        <p:spPr>
          <a:xfrm>
            <a:off x="19755632" y="4846268"/>
            <a:ext cx="90922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LOW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754399-5778-774C-8263-0A0F9232CA41}"/>
              </a:ext>
            </a:extLst>
          </p:cNvPr>
          <p:cNvSpPr txBox="1"/>
          <p:nvPr/>
        </p:nvSpPr>
        <p:spPr>
          <a:xfrm>
            <a:off x="21506054" y="4846268"/>
            <a:ext cx="90922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LOW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B3E4A0-F399-5142-A109-455079036240}"/>
              </a:ext>
            </a:extLst>
          </p:cNvPr>
          <p:cNvSpPr txBox="1"/>
          <p:nvPr/>
        </p:nvSpPr>
        <p:spPr>
          <a:xfrm>
            <a:off x="14504366" y="6589673"/>
            <a:ext cx="90922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LOW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BB28DE-26D8-1A46-897D-7E5A729E062E}"/>
              </a:ext>
            </a:extLst>
          </p:cNvPr>
          <p:cNvSpPr txBox="1"/>
          <p:nvPr/>
        </p:nvSpPr>
        <p:spPr>
          <a:xfrm>
            <a:off x="16254788" y="6589673"/>
            <a:ext cx="90922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LOW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E45543-19F3-304D-AD7E-6BCA2F8A6C83}"/>
              </a:ext>
            </a:extLst>
          </p:cNvPr>
          <p:cNvSpPr txBox="1"/>
          <p:nvPr/>
        </p:nvSpPr>
        <p:spPr>
          <a:xfrm>
            <a:off x="18005210" y="6589673"/>
            <a:ext cx="90922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LOW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769AB6-025A-9344-B4E4-01CFBE607893}"/>
              </a:ext>
            </a:extLst>
          </p:cNvPr>
          <p:cNvSpPr txBox="1"/>
          <p:nvPr/>
        </p:nvSpPr>
        <p:spPr>
          <a:xfrm>
            <a:off x="14504366" y="8347112"/>
            <a:ext cx="90922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LOW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F71ADD-4B1D-BB48-8272-F064203E70BE}"/>
              </a:ext>
            </a:extLst>
          </p:cNvPr>
          <p:cNvSpPr txBox="1"/>
          <p:nvPr/>
        </p:nvSpPr>
        <p:spPr>
          <a:xfrm>
            <a:off x="16254788" y="8347112"/>
            <a:ext cx="90922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LOW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B4A223-C8EB-8F41-BA68-9B4091D54BC1}"/>
              </a:ext>
            </a:extLst>
          </p:cNvPr>
          <p:cNvSpPr txBox="1"/>
          <p:nvPr/>
        </p:nvSpPr>
        <p:spPr>
          <a:xfrm>
            <a:off x="14504366" y="10097534"/>
            <a:ext cx="90922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LOW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B718AE-571F-7F43-8C7F-A2A6F1F99850}"/>
              </a:ext>
            </a:extLst>
          </p:cNvPr>
          <p:cNvSpPr txBox="1"/>
          <p:nvPr/>
        </p:nvSpPr>
        <p:spPr>
          <a:xfrm>
            <a:off x="14504366" y="11847956"/>
            <a:ext cx="90922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LOW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2B81C3-D9A7-AE4E-81EF-D81A1E771B37}"/>
              </a:ext>
            </a:extLst>
          </p:cNvPr>
          <p:cNvSpPr txBox="1"/>
          <p:nvPr/>
        </p:nvSpPr>
        <p:spPr>
          <a:xfrm>
            <a:off x="21236750" y="6601103"/>
            <a:ext cx="144783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MEDIUM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8E8EE47-1997-284B-99D8-FF9E3CB5068F}"/>
              </a:ext>
            </a:extLst>
          </p:cNvPr>
          <p:cNvSpPr txBox="1"/>
          <p:nvPr/>
        </p:nvSpPr>
        <p:spPr>
          <a:xfrm>
            <a:off x="21236750" y="8347112"/>
            <a:ext cx="144783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MEDIUM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538FD6-63E0-6745-9913-34EFD6538583}"/>
              </a:ext>
            </a:extLst>
          </p:cNvPr>
          <p:cNvSpPr txBox="1"/>
          <p:nvPr/>
        </p:nvSpPr>
        <p:spPr>
          <a:xfrm>
            <a:off x="19486328" y="6601103"/>
            <a:ext cx="144783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MEDIUM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1CB686-9380-F643-BCAC-AEEC1BF6D056}"/>
              </a:ext>
            </a:extLst>
          </p:cNvPr>
          <p:cNvSpPr txBox="1"/>
          <p:nvPr/>
        </p:nvSpPr>
        <p:spPr>
          <a:xfrm>
            <a:off x="19486328" y="8347112"/>
            <a:ext cx="144783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MEDIUM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A179B-6AFF-1043-A8C5-7201E9D6D9E1}"/>
              </a:ext>
            </a:extLst>
          </p:cNvPr>
          <p:cNvSpPr txBox="1"/>
          <p:nvPr/>
        </p:nvSpPr>
        <p:spPr>
          <a:xfrm>
            <a:off x="17735906" y="8347112"/>
            <a:ext cx="144783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MEDIUM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B8D7BD-2B47-624A-8D70-1E24B29553B7}"/>
              </a:ext>
            </a:extLst>
          </p:cNvPr>
          <p:cNvSpPr txBox="1"/>
          <p:nvPr/>
        </p:nvSpPr>
        <p:spPr>
          <a:xfrm>
            <a:off x="17735906" y="10097533"/>
            <a:ext cx="144783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MEDIUM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1A4B1D-1452-9841-BF63-54DE57EF2EA7}"/>
              </a:ext>
            </a:extLst>
          </p:cNvPr>
          <p:cNvSpPr txBox="1"/>
          <p:nvPr/>
        </p:nvSpPr>
        <p:spPr>
          <a:xfrm>
            <a:off x="15985484" y="10097533"/>
            <a:ext cx="144783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MEDIUM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4107AE-6050-CF40-ACF1-9E1B99196BE4}"/>
              </a:ext>
            </a:extLst>
          </p:cNvPr>
          <p:cNvSpPr txBox="1"/>
          <p:nvPr/>
        </p:nvSpPr>
        <p:spPr>
          <a:xfrm>
            <a:off x="17735906" y="11847956"/>
            <a:ext cx="144783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MEDIUM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4C3701-0C8F-5F48-8B80-06AE3D19CC09}"/>
              </a:ext>
            </a:extLst>
          </p:cNvPr>
          <p:cNvSpPr txBox="1"/>
          <p:nvPr/>
        </p:nvSpPr>
        <p:spPr>
          <a:xfrm>
            <a:off x="15985484" y="11847956"/>
            <a:ext cx="144783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MEDIUM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19CF8F-E759-5649-A9A5-73783B6BC48C}"/>
              </a:ext>
            </a:extLst>
          </p:cNvPr>
          <p:cNvSpPr txBox="1"/>
          <p:nvPr/>
        </p:nvSpPr>
        <p:spPr>
          <a:xfrm>
            <a:off x="19730786" y="10097533"/>
            <a:ext cx="95891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HIGH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E5F85E-6C25-264F-8DD0-A06E611BC963}"/>
              </a:ext>
            </a:extLst>
          </p:cNvPr>
          <p:cNvSpPr txBox="1"/>
          <p:nvPr/>
        </p:nvSpPr>
        <p:spPr>
          <a:xfrm>
            <a:off x="19730786" y="11847956"/>
            <a:ext cx="95891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HIGH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527034-2F39-5944-9437-B1C167CE61BE}"/>
              </a:ext>
            </a:extLst>
          </p:cNvPr>
          <p:cNvSpPr txBox="1"/>
          <p:nvPr/>
        </p:nvSpPr>
        <p:spPr>
          <a:xfrm>
            <a:off x="21506054" y="10097533"/>
            <a:ext cx="95891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HIGH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2A6C8B2-C2EA-044B-AA4C-A1344EF2643C}"/>
              </a:ext>
            </a:extLst>
          </p:cNvPr>
          <p:cNvSpPr txBox="1"/>
          <p:nvPr/>
        </p:nvSpPr>
        <p:spPr>
          <a:xfrm>
            <a:off x="21201484" y="11847955"/>
            <a:ext cx="156805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EXTREME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29FD24-417C-D94B-8AE3-7145A151213A}"/>
              </a:ext>
            </a:extLst>
          </p:cNvPr>
          <p:cNvSpPr txBox="1"/>
          <p:nvPr/>
        </p:nvSpPr>
        <p:spPr>
          <a:xfrm>
            <a:off x="21227132" y="2915593"/>
            <a:ext cx="1516762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ALMOST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CERTAIN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46540DD-A903-3A42-A515-E29B2465B0AF}"/>
              </a:ext>
            </a:extLst>
          </p:cNvPr>
          <p:cNvSpPr txBox="1"/>
          <p:nvPr/>
        </p:nvSpPr>
        <p:spPr>
          <a:xfrm>
            <a:off x="19630599" y="3100259"/>
            <a:ext cx="115929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LIKELY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9E4768-7877-994E-99E2-9C73FB97FB0A}"/>
              </a:ext>
            </a:extLst>
          </p:cNvPr>
          <p:cNvSpPr txBox="1"/>
          <p:nvPr/>
        </p:nvSpPr>
        <p:spPr>
          <a:xfrm>
            <a:off x="17656557" y="3100259"/>
            <a:ext cx="160653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POSSIBLE	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2D5512-0963-8C43-851D-3BCDEDF397D8}"/>
              </a:ext>
            </a:extLst>
          </p:cNvPr>
          <p:cNvSpPr txBox="1"/>
          <p:nvPr/>
        </p:nvSpPr>
        <p:spPr>
          <a:xfrm>
            <a:off x="15906136" y="3100259"/>
            <a:ext cx="160653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UNLIKELY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CE59FA-5A48-5541-A19A-5387A16AD89E}"/>
              </a:ext>
            </a:extLst>
          </p:cNvPr>
          <p:cNvSpPr txBox="1"/>
          <p:nvPr/>
        </p:nvSpPr>
        <p:spPr>
          <a:xfrm>
            <a:off x="14469101" y="3095846"/>
            <a:ext cx="97975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RARE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2BD975B-7CA2-2947-A3FF-0C15FB41F6DD}"/>
              </a:ext>
            </a:extLst>
          </p:cNvPr>
          <p:cNvSpPr txBox="1"/>
          <p:nvPr/>
        </p:nvSpPr>
        <p:spPr>
          <a:xfrm>
            <a:off x="11494954" y="4846267"/>
            <a:ext cx="247696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INSIGNIFICANT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951E824-E15D-6748-9FFD-1F9E5FCD1E28}"/>
              </a:ext>
            </a:extLst>
          </p:cNvPr>
          <p:cNvSpPr txBox="1"/>
          <p:nvPr/>
        </p:nvSpPr>
        <p:spPr>
          <a:xfrm>
            <a:off x="12117719" y="6596690"/>
            <a:ext cx="123142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MINOR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DA2148F-3CEB-D142-84E6-1986B80A6C74}"/>
              </a:ext>
            </a:extLst>
          </p:cNvPr>
          <p:cNvSpPr txBox="1"/>
          <p:nvPr/>
        </p:nvSpPr>
        <p:spPr>
          <a:xfrm>
            <a:off x="11795515" y="8347112"/>
            <a:ext cx="187583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MODERATE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BB890F7-EAE9-A549-9672-E26FB6440D5A}"/>
              </a:ext>
            </a:extLst>
          </p:cNvPr>
          <p:cNvSpPr txBox="1"/>
          <p:nvPr/>
        </p:nvSpPr>
        <p:spPr>
          <a:xfrm>
            <a:off x="12076040" y="10097532"/>
            <a:ext cx="131478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MAJOR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6FA7837-7862-0645-A6B8-F8CA8386E983}"/>
              </a:ext>
            </a:extLst>
          </p:cNvPr>
          <p:cNvSpPr txBox="1"/>
          <p:nvPr/>
        </p:nvSpPr>
        <p:spPr>
          <a:xfrm>
            <a:off x="11949403" y="11847954"/>
            <a:ext cx="156805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EXTREME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A0CEAF-D8D8-9742-8A64-59182DFEFE9D}"/>
              </a:ext>
            </a:extLst>
          </p:cNvPr>
          <p:cNvSpPr/>
          <p:nvPr/>
        </p:nvSpPr>
        <p:spPr>
          <a:xfrm>
            <a:off x="1541773" y="2915593"/>
            <a:ext cx="1959073" cy="10016634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F2735DE-8D05-3B40-89A3-DDF0748F67A6}"/>
              </a:ext>
            </a:extLst>
          </p:cNvPr>
          <p:cNvSpPr/>
          <p:nvPr/>
        </p:nvSpPr>
        <p:spPr>
          <a:xfrm>
            <a:off x="1794737" y="3560696"/>
            <a:ext cx="1453144" cy="82541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5197324-5331-6D46-A2E3-768871BD21B9}"/>
              </a:ext>
            </a:extLst>
          </p:cNvPr>
          <p:cNvSpPr/>
          <p:nvPr/>
        </p:nvSpPr>
        <p:spPr>
          <a:xfrm>
            <a:off x="1794737" y="11536326"/>
            <a:ext cx="1453144" cy="825410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1B66BAD-5858-344E-8741-3E58A8A54EB1}"/>
              </a:ext>
            </a:extLst>
          </p:cNvPr>
          <p:cNvSpPr/>
          <p:nvPr/>
        </p:nvSpPr>
        <p:spPr>
          <a:xfrm>
            <a:off x="1794737" y="8877782"/>
            <a:ext cx="1453144" cy="82541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B794F1CD-196A-7347-A116-88B9EFED5373}"/>
              </a:ext>
            </a:extLst>
          </p:cNvPr>
          <p:cNvSpPr/>
          <p:nvPr/>
        </p:nvSpPr>
        <p:spPr>
          <a:xfrm>
            <a:off x="1794737" y="6219239"/>
            <a:ext cx="1453144" cy="82541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DE220D-5EC9-F648-A1CE-A54ACB5BD571}"/>
              </a:ext>
            </a:extLst>
          </p:cNvPr>
          <p:cNvSpPr txBox="1"/>
          <p:nvPr/>
        </p:nvSpPr>
        <p:spPr>
          <a:xfrm>
            <a:off x="3931701" y="3158200"/>
            <a:ext cx="25667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09C02647-3AF9-2648-B4E1-F5EAA77E8F20}"/>
              </a:ext>
            </a:extLst>
          </p:cNvPr>
          <p:cNvSpPr txBox="1">
            <a:spLocks/>
          </p:cNvSpPr>
          <p:nvPr/>
        </p:nvSpPr>
        <p:spPr>
          <a:xfrm>
            <a:off x="3931700" y="3842026"/>
            <a:ext cx="5774714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C68C6E-3014-7246-BCA5-621046A391E0}"/>
              </a:ext>
            </a:extLst>
          </p:cNvPr>
          <p:cNvSpPr txBox="1"/>
          <p:nvPr/>
        </p:nvSpPr>
        <p:spPr>
          <a:xfrm>
            <a:off x="3931701" y="5817283"/>
            <a:ext cx="25667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BD2D10F6-21E1-9C44-ABB5-D6B8A2B68C23}"/>
              </a:ext>
            </a:extLst>
          </p:cNvPr>
          <p:cNvSpPr txBox="1">
            <a:spLocks/>
          </p:cNvSpPr>
          <p:nvPr/>
        </p:nvSpPr>
        <p:spPr>
          <a:xfrm>
            <a:off x="3931700" y="6501109"/>
            <a:ext cx="5774714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E83673B-2EEE-C248-9570-A7BB9B1320D4}"/>
              </a:ext>
            </a:extLst>
          </p:cNvPr>
          <p:cNvSpPr txBox="1"/>
          <p:nvPr/>
        </p:nvSpPr>
        <p:spPr>
          <a:xfrm>
            <a:off x="3931701" y="8476366"/>
            <a:ext cx="25667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BE5D0411-C16E-3541-AA30-C3BF6A097998}"/>
              </a:ext>
            </a:extLst>
          </p:cNvPr>
          <p:cNvSpPr txBox="1">
            <a:spLocks/>
          </p:cNvSpPr>
          <p:nvPr/>
        </p:nvSpPr>
        <p:spPr>
          <a:xfrm>
            <a:off x="3931700" y="9160192"/>
            <a:ext cx="5774714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1A64463-B0FE-6F4D-9D9A-78B1834A3108}"/>
              </a:ext>
            </a:extLst>
          </p:cNvPr>
          <p:cNvSpPr txBox="1"/>
          <p:nvPr/>
        </p:nvSpPr>
        <p:spPr>
          <a:xfrm>
            <a:off x="3931701" y="11135449"/>
            <a:ext cx="256672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8C94D7D9-31AA-1642-9F5D-BCDD994075C6}"/>
              </a:ext>
            </a:extLst>
          </p:cNvPr>
          <p:cNvSpPr txBox="1">
            <a:spLocks/>
          </p:cNvSpPr>
          <p:nvPr/>
        </p:nvSpPr>
        <p:spPr>
          <a:xfrm>
            <a:off x="3931700" y="11819275"/>
            <a:ext cx="5774714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58D8490-019C-4D48-AEB7-0A4D8FC90DF2}"/>
              </a:ext>
            </a:extLst>
          </p:cNvPr>
          <p:cNvSpPr txBox="1"/>
          <p:nvPr/>
        </p:nvSpPr>
        <p:spPr>
          <a:xfrm>
            <a:off x="7042245" y="612372"/>
            <a:ext cx="102932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RISK ASSESSMENT MATRIX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3F25D29-9AA7-B24D-A750-C84E7785F7F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83963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20BEACB-0680-3840-B4FA-E72E982EB1C4}"/>
              </a:ext>
            </a:extLst>
          </p:cNvPr>
          <p:cNvSpPr/>
          <p:nvPr/>
        </p:nvSpPr>
        <p:spPr>
          <a:xfrm>
            <a:off x="6092825" y="762000"/>
            <a:ext cx="12192000" cy="12192000"/>
          </a:xfrm>
          <a:prstGeom prst="ellipse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9AE58F1-4C38-D841-A10E-BB2845FCBFD5}"/>
              </a:ext>
            </a:extLst>
          </p:cNvPr>
          <p:cNvGrpSpPr/>
          <p:nvPr/>
        </p:nvGrpSpPr>
        <p:grpSpPr>
          <a:xfrm>
            <a:off x="6332464" y="1001639"/>
            <a:ext cx="11712722" cy="11712724"/>
            <a:chOff x="6332464" y="1001639"/>
            <a:chExt cx="11712722" cy="11712724"/>
          </a:xfrm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66A4DD24-24E6-4645-A674-4924FA7FDCB3}"/>
                </a:ext>
              </a:extLst>
            </p:cNvPr>
            <p:cNvSpPr/>
            <p:nvPr/>
          </p:nvSpPr>
          <p:spPr>
            <a:xfrm>
              <a:off x="8116199" y="1001639"/>
              <a:ext cx="8156513" cy="5733655"/>
            </a:xfrm>
            <a:custGeom>
              <a:avLst/>
              <a:gdLst>
                <a:gd name="connsiteX0" fmla="*/ 3938994 w 7888877"/>
                <a:gd name="connsiteY0" fmla="*/ 0 h 5545519"/>
                <a:gd name="connsiteX1" fmla="*/ 7747474 w 7888877"/>
                <a:gd name="connsiteY1" fmla="*/ 1471457 h 5545519"/>
                <a:gd name="connsiteX2" fmla="*/ 7888877 w 7888877"/>
                <a:gd name="connsiteY2" fmla="*/ 1606272 h 5545519"/>
                <a:gd name="connsiteX3" fmla="*/ 3949630 w 7888877"/>
                <a:gd name="connsiteY3" fmla="*/ 5545519 h 5545519"/>
                <a:gd name="connsiteX4" fmla="*/ 0 w 7888877"/>
                <a:gd name="connsiteY4" fmla="*/ 1595890 h 5545519"/>
                <a:gd name="connsiteX5" fmla="*/ 130514 w 7888877"/>
                <a:gd name="connsiteY5" fmla="*/ 1471457 h 5545519"/>
                <a:gd name="connsiteX6" fmla="*/ 3938994 w 7888877"/>
                <a:gd name="connsiteY6" fmla="*/ 0 h 5545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88877" h="5545519">
                  <a:moveTo>
                    <a:pt x="3938994" y="0"/>
                  </a:moveTo>
                  <a:cubicBezTo>
                    <a:pt x="5405362" y="0"/>
                    <a:pt x="6741585" y="557215"/>
                    <a:pt x="7747474" y="1471457"/>
                  </a:cubicBezTo>
                  <a:lnTo>
                    <a:pt x="7888877" y="1606272"/>
                  </a:lnTo>
                  <a:lnTo>
                    <a:pt x="3949630" y="5545519"/>
                  </a:lnTo>
                  <a:lnTo>
                    <a:pt x="0" y="1595890"/>
                  </a:lnTo>
                  <a:lnTo>
                    <a:pt x="130514" y="1471457"/>
                  </a:lnTo>
                  <a:cubicBezTo>
                    <a:pt x="1136403" y="557215"/>
                    <a:pt x="2472626" y="0"/>
                    <a:pt x="3938994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6810920E-1A61-4141-9D27-E888931005EA}"/>
                </a:ext>
              </a:extLst>
            </p:cNvPr>
            <p:cNvSpPr/>
            <p:nvPr/>
          </p:nvSpPr>
          <p:spPr>
            <a:xfrm>
              <a:off x="6332464" y="2785372"/>
              <a:ext cx="5733655" cy="8156514"/>
            </a:xfrm>
            <a:custGeom>
              <a:avLst/>
              <a:gdLst>
                <a:gd name="connsiteX0" fmla="*/ 1595891 w 5545519"/>
                <a:gd name="connsiteY0" fmla="*/ 0 h 7888878"/>
                <a:gd name="connsiteX1" fmla="*/ 5545519 w 5545519"/>
                <a:gd name="connsiteY1" fmla="*/ 3949631 h 7888878"/>
                <a:gd name="connsiteX2" fmla="*/ 1606272 w 5545519"/>
                <a:gd name="connsiteY2" fmla="*/ 7888878 h 7888878"/>
                <a:gd name="connsiteX3" fmla="*/ 1471457 w 5545519"/>
                <a:gd name="connsiteY3" fmla="*/ 7747475 h 7888878"/>
                <a:gd name="connsiteX4" fmla="*/ 0 w 5545519"/>
                <a:gd name="connsiteY4" fmla="*/ 3938995 h 7888878"/>
                <a:gd name="connsiteX5" fmla="*/ 1471457 w 5545519"/>
                <a:gd name="connsiteY5" fmla="*/ 130515 h 7888878"/>
                <a:gd name="connsiteX6" fmla="*/ 1595891 w 5545519"/>
                <a:gd name="connsiteY6" fmla="*/ 0 h 7888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45519" h="7888878">
                  <a:moveTo>
                    <a:pt x="1595891" y="0"/>
                  </a:moveTo>
                  <a:lnTo>
                    <a:pt x="5545519" y="3949631"/>
                  </a:lnTo>
                  <a:lnTo>
                    <a:pt x="1606272" y="7888878"/>
                  </a:lnTo>
                  <a:lnTo>
                    <a:pt x="1471457" y="7747475"/>
                  </a:lnTo>
                  <a:cubicBezTo>
                    <a:pt x="557216" y="6741586"/>
                    <a:pt x="0" y="5405363"/>
                    <a:pt x="0" y="3938995"/>
                  </a:cubicBezTo>
                  <a:cubicBezTo>
                    <a:pt x="0" y="2472628"/>
                    <a:pt x="557216" y="1136404"/>
                    <a:pt x="1471457" y="130515"/>
                  </a:cubicBezTo>
                  <a:lnTo>
                    <a:pt x="1595891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C58B81BD-C099-3446-AA9C-3E2889DCF7DE}"/>
                </a:ext>
              </a:extLst>
            </p:cNvPr>
            <p:cNvSpPr/>
            <p:nvPr/>
          </p:nvSpPr>
          <p:spPr>
            <a:xfrm>
              <a:off x="12333524" y="2796631"/>
              <a:ext cx="5711662" cy="8133995"/>
            </a:xfrm>
            <a:custGeom>
              <a:avLst/>
              <a:gdLst>
                <a:gd name="connsiteX0" fmla="*/ 3938740 w 5524248"/>
                <a:gd name="connsiteY0" fmla="*/ 0 h 7867098"/>
                <a:gd name="connsiteX1" fmla="*/ 4052792 w 5524248"/>
                <a:gd name="connsiteY1" fmla="*/ 119625 h 7867098"/>
                <a:gd name="connsiteX2" fmla="*/ 5524248 w 5524248"/>
                <a:gd name="connsiteY2" fmla="*/ 3928105 h 7867098"/>
                <a:gd name="connsiteX3" fmla="*/ 4052792 w 5524248"/>
                <a:gd name="connsiteY3" fmla="*/ 7736585 h 7867098"/>
                <a:gd name="connsiteX4" fmla="*/ 3928359 w 5524248"/>
                <a:gd name="connsiteY4" fmla="*/ 7867098 h 7867098"/>
                <a:gd name="connsiteX5" fmla="*/ 0 w 5524248"/>
                <a:gd name="connsiteY5" fmla="*/ 3938740 h 7867098"/>
                <a:gd name="connsiteX6" fmla="*/ 3938740 w 5524248"/>
                <a:gd name="connsiteY6" fmla="*/ 0 h 786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248" h="7867098">
                  <a:moveTo>
                    <a:pt x="3938740" y="0"/>
                  </a:moveTo>
                  <a:lnTo>
                    <a:pt x="4052792" y="119625"/>
                  </a:lnTo>
                  <a:cubicBezTo>
                    <a:pt x="4967032" y="1125514"/>
                    <a:pt x="5524248" y="2461738"/>
                    <a:pt x="5524248" y="3928105"/>
                  </a:cubicBezTo>
                  <a:cubicBezTo>
                    <a:pt x="5524248" y="5394473"/>
                    <a:pt x="4967032" y="6730696"/>
                    <a:pt x="4052792" y="7736585"/>
                  </a:cubicBezTo>
                  <a:lnTo>
                    <a:pt x="3928359" y="7867098"/>
                  </a:lnTo>
                  <a:lnTo>
                    <a:pt x="0" y="3938740"/>
                  </a:lnTo>
                  <a:lnTo>
                    <a:pt x="39387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31BB770F-367A-B046-A476-B6407621B66F}"/>
                </a:ext>
              </a:extLst>
            </p:cNvPr>
            <p:cNvSpPr/>
            <p:nvPr/>
          </p:nvSpPr>
          <p:spPr>
            <a:xfrm>
              <a:off x="8127457" y="7002700"/>
              <a:ext cx="8133996" cy="5711663"/>
            </a:xfrm>
            <a:custGeom>
              <a:avLst/>
              <a:gdLst>
                <a:gd name="connsiteX0" fmla="*/ 3938741 w 7867099"/>
                <a:gd name="connsiteY0" fmla="*/ 0 h 5524249"/>
                <a:gd name="connsiteX1" fmla="*/ 7867099 w 7867099"/>
                <a:gd name="connsiteY1" fmla="*/ 3928359 h 5524249"/>
                <a:gd name="connsiteX2" fmla="*/ 7736585 w 7867099"/>
                <a:gd name="connsiteY2" fmla="*/ 4052792 h 5524249"/>
                <a:gd name="connsiteX3" fmla="*/ 3928105 w 7867099"/>
                <a:gd name="connsiteY3" fmla="*/ 5524249 h 5524249"/>
                <a:gd name="connsiteX4" fmla="*/ 119625 w 7867099"/>
                <a:gd name="connsiteY4" fmla="*/ 4052792 h 5524249"/>
                <a:gd name="connsiteX5" fmla="*/ 0 w 7867099"/>
                <a:gd name="connsiteY5" fmla="*/ 3938740 h 5524249"/>
                <a:gd name="connsiteX6" fmla="*/ 3938741 w 7867099"/>
                <a:gd name="connsiteY6" fmla="*/ 0 h 552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67099" h="5524249">
                  <a:moveTo>
                    <a:pt x="3938741" y="0"/>
                  </a:moveTo>
                  <a:lnTo>
                    <a:pt x="7867099" y="3928359"/>
                  </a:lnTo>
                  <a:lnTo>
                    <a:pt x="7736585" y="4052792"/>
                  </a:lnTo>
                  <a:cubicBezTo>
                    <a:pt x="6730696" y="4967034"/>
                    <a:pt x="5394473" y="5524249"/>
                    <a:pt x="3928105" y="5524249"/>
                  </a:cubicBezTo>
                  <a:cubicBezTo>
                    <a:pt x="2461737" y="5524249"/>
                    <a:pt x="1125514" y="4967034"/>
                    <a:pt x="119625" y="4052792"/>
                  </a:cubicBezTo>
                  <a:lnTo>
                    <a:pt x="0" y="3938740"/>
                  </a:lnTo>
                  <a:lnTo>
                    <a:pt x="3938741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1A8ED455-F4D4-6F4A-AB35-17AE23FBD2AC}"/>
              </a:ext>
            </a:extLst>
          </p:cNvPr>
          <p:cNvSpPr/>
          <p:nvPr/>
        </p:nvSpPr>
        <p:spPr>
          <a:xfrm>
            <a:off x="7619287" y="2288462"/>
            <a:ext cx="9139076" cy="913907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E8360356-F51F-6246-BDF3-7FB26B7D41B0}"/>
              </a:ext>
            </a:extLst>
          </p:cNvPr>
          <p:cNvSpPr/>
          <p:nvPr/>
        </p:nvSpPr>
        <p:spPr>
          <a:xfrm>
            <a:off x="12180639" y="6853273"/>
            <a:ext cx="16373" cy="14181"/>
          </a:xfrm>
          <a:custGeom>
            <a:avLst/>
            <a:gdLst>
              <a:gd name="connsiteX0" fmla="*/ 0 w 15836"/>
              <a:gd name="connsiteY0" fmla="*/ 0 h 13716"/>
              <a:gd name="connsiteX1" fmla="*/ 15836 w 15836"/>
              <a:gd name="connsiteY1" fmla="*/ 0 h 13716"/>
              <a:gd name="connsiteX2" fmla="*/ 7918 w 15836"/>
              <a:gd name="connsiteY2" fmla="*/ 13716 h 13716"/>
              <a:gd name="connsiteX3" fmla="*/ 0 w 15836"/>
              <a:gd name="connsiteY3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36" h="13716">
                <a:moveTo>
                  <a:pt x="0" y="0"/>
                </a:moveTo>
                <a:lnTo>
                  <a:pt x="15836" y="0"/>
                </a:lnTo>
                <a:lnTo>
                  <a:pt x="7918" y="1371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FF995D6-A99A-804B-8AD7-20C7CD7996CE}"/>
              </a:ext>
            </a:extLst>
          </p:cNvPr>
          <p:cNvGrpSpPr/>
          <p:nvPr/>
        </p:nvGrpSpPr>
        <p:grpSpPr>
          <a:xfrm>
            <a:off x="7852360" y="2523925"/>
            <a:ext cx="8672930" cy="8670540"/>
            <a:chOff x="7852360" y="2523925"/>
            <a:chExt cx="8672930" cy="8670540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F21F05DE-4E45-344A-B540-FAA1169CB1B1}"/>
                </a:ext>
              </a:extLst>
            </p:cNvPr>
            <p:cNvSpPr/>
            <p:nvPr/>
          </p:nvSpPr>
          <p:spPr>
            <a:xfrm>
              <a:off x="12283366" y="2523925"/>
              <a:ext cx="4241924" cy="6420081"/>
            </a:xfrm>
            <a:custGeom>
              <a:avLst/>
              <a:gdLst>
                <a:gd name="connsiteX0" fmla="*/ 0 w 4102736"/>
                <a:gd name="connsiteY0" fmla="*/ 0 h 6209422"/>
                <a:gd name="connsiteX1" fmla="*/ 124393 w 4102736"/>
                <a:gd name="connsiteY1" fmla="*/ 3145 h 6209422"/>
                <a:gd name="connsiteX2" fmla="*/ 4102736 w 4102736"/>
                <a:gd name="connsiteY2" fmla="*/ 4191863 h 6209422"/>
                <a:gd name="connsiteX3" fmla="*/ 3596522 w 4102736"/>
                <a:gd name="connsiteY3" fmla="*/ 6191056 h 6209422"/>
                <a:gd name="connsiteX4" fmla="*/ 3585962 w 4102736"/>
                <a:gd name="connsiteY4" fmla="*/ 6209422 h 6209422"/>
                <a:gd name="connsiteX5" fmla="*/ 0 w 4102736"/>
                <a:gd name="connsiteY5" fmla="*/ 4139067 h 6209422"/>
                <a:gd name="connsiteX6" fmla="*/ 0 w 4102736"/>
                <a:gd name="connsiteY6" fmla="*/ 0 h 620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02736" h="6209422">
                  <a:moveTo>
                    <a:pt x="0" y="0"/>
                  </a:moveTo>
                  <a:lnTo>
                    <a:pt x="124393" y="3145"/>
                  </a:lnTo>
                  <a:cubicBezTo>
                    <a:pt x="2340468" y="115479"/>
                    <a:pt x="4102736" y="1947871"/>
                    <a:pt x="4102736" y="4191863"/>
                  </a:cubicBezTo>
                  <a:cubicBezTo>
                    <a:pt x="4102736" y="4915732"/>
                    <a:pt x="3919357" y="5596770"/>
                    <a:pt x="3596522" y="6191056"/>
                  </a:cubicBezTo>
                  <a:lnTo>
                    <a:pt x="3585962" y="6209422"/>
                  </a:lnTo>
                  <a:lnTo>
                    <a:pt x="0" y="41390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94D2BCE7-B679-4247-83A5-7BFC1985F913}"/>
                </a:ext>
              </a:extLst>
            </p:cNvPr>
            <p:cNvSpPr/>
            <p:nvPr/>
          </p:nvSpPr>
          <p:spPr>
            <a:xfrm>
              <a:off x="7852360" y="2523926"/>
              <a:ext cx="4241922" cy="6420084"/>
            </a:xfrm>
            <a:custGeom>
              <a:avLst/>
              <a:gdLst>
                <a:gd name="connsiteX0" fmla="*/ 4102734 w 4102734"/>
                <a:gd name="connsiteY0" fmla="*/ 0 h 6209425"/>
                <a:gd name="connsiteX1" fmla="*/ 4102734 w 4102734"/>
                <a:gd name="connsiteY1" fmla="*/ 4139071 h 6209425"/>
                <a:gd name="connsiteX2" fmla="*/ 516776 w 4102734"/>
                <a:gd name="connsiteY2" fmla="*/ 6209425 h 6209425"/>
                <a:gd name="connsiteX3" fmla="*/ 506214 w 4102734"/>
                <a:gd name="connsiteY3" fmla="*/ 6191056 h 6209425"/>
                <a:gd name="connsiteX4" fmla="*/ 0 w 4102734"/>
                <a:gd name="connsiteY4" fmla="*/ 4191863 h 6209425"/>
                <a:gd name="connsiteX5" fmla="*/ 3978343 w 4102734"/>
                <a:gd name="connsiteY5" fmla="*/ 3145 h 6209425"/>
                <a:gd name="connsiteX6" fmla="*/ 4102734 w 4102734"/>
                <a:gd name="connsiteY6" fmla="*/ 0 h 620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02734" h="6209425">
                  <a:moveTo>
                    <a:pt x="4102734" y="0"/>
                  </a:moveTo>
                  <a:lnTo>
                    <a:pt x="4102734" y="4139071"/>
                  </a:lnTo>
                  <a:lnTo>
                    <a:pt x="516776" y="6209425"/>
                  </a:lnTo>
                  <a:lnTo>
                    <a:pt x="506214" y="6191056"/>
                  </a:lnTo>
                  <a:cubicBezTo>
                    <a:pt x="183379" y="5596770"/>
                    <a:pt x="0" y="4915732"/>
                    <a:pt x="0" y="4191863"/>
                  </a:cubicBezTo>
                  <a:cubicBezTo>
                    <a:pt x="0" y="1947871"/>
                    <a:pt x="1762268" y="115479"/>
                    <a:pt x="3978343" y="3145"/>
                  </a:cubicBezTo>
                  <a:lnTo>
                    <a:pt x="41027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AFECCD8-4162-EF41-9825-65EA1AFC3706}"/>
                </a:ext>
              </a:extLst>
            </p:cNvPr>
            <p:cNvSpPr/>
            <p:nvPr/>
          </p:nvSpPr>
          <p:spPr>
            <a:xfrm>
              <a:off x="8480983" y="6967167"/>
              <a:ext cx="7415685" cy="4227298"/>
            </a:xfrm>
            <a:custGeom>
              <a:avLst/>
              <a:gdLst>
                <a:gd name="connsiteX0" fmla="*/ 3586181 w 7172358"/>
                <a:gd name="connsiteY0" fmla="*/ 0 h 4088590"/>
                <a:gd name="connsiteX1" fmla="*/ 7172358 w 7172358"/>
                <a:gd name="connsiteY1" fmla="*/ 2070479 h 4088590"/>
                <a:gd name="connsiteX2" fmla="*/ 7064054 w 7172358"/>
                <a:gd name="connsiteY2" fmla="*/ 2239418 h 4088590"/>
                <a:gd name="connsiteX3" fmla="*/ 3586178 w 7172358"/>
                <a:gd name="connsiteY3" fmla="*/ 4088590 h 4088590"/>
                <a:gd name="connsiteX4" fmla="*/ 108302 w 7172358"/>
                <a:gd name="connsiteY4" fmla="*/ 2239418 h 4088590"/>
                <a:gd name="connsiteX5" fmla="*/ 0 w 7172358"/>
                <a:gd name="connsiteY5" fmla="*/ 2070482 h 4088590"/>
                <a:gd name="connsiteX6" fmla="*/ 3586181 w 7172358"/>
                <a:gd name="connsiteY6" fmla="*/ 0 h 408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72358" h="4088590">
                  <a:moveTo>
                    <a:pt x="3586181" y="0"/>
                  </a:moveTo>
                  <a:lnTo>
                    <a:pt x="7172358" y="2070479"/>
                  </a:lnTo>
                  <a:lnTo>
                    <a:pt x="7064054" y="2239418"/>
                  </a:lnTo>
                  <a:cubicBezTo>
                    <a:pt x="6310330" y="3355076"/>
                    <a:pt x="5033915" y="4088590"/>
                    <a:pt x="3586178" y="4088590"/>
                  </a:cubicBezTo>
                  <a:cubicBezTo>
                    <a:pt x="2138441" y="4088590"/>
                    <a:pt x="862026" y="3355076"/>
                    <a:pt x="108302" y="2239418"/>
                  </a:cubicBezTo>
                  <a:lnTo>
                    <a:pt x="0" y="2070482"/>
                  </a:lnTo>
                  <a:lnTo>
                    <a:pt x="35861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84D04866-5D43-FD48-9CEE-DC35FC570125}"/>
              </a:ext>
            </a:extLst>
          </p:cNvPr>
          <p:cNvSpPr/>
          <p:nvPr/>
        </p:nvSpPr>
        <p:spPr>
          <a:xfrm>
            <a:off x="9533109" y="4202284"/>
            <a:ext cx="5311431" cy="531143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AB290E-D216-8044-A826-57B9E5A620BD}"/>
              </a:ext>
            </a:extLst>
          </p:cNvPr>
          <p:cNvSpPr txBox="1"/>
          <p:nvPr/>
        </p:nvSpPr>
        <p:spPr>
          <a:xfrm>
            <a:off x="9891438" y="6073169"/>
            <a:ext cx="4650633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RISK</a:t>
            </a:r>
          </a:p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MANAGEMENT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210883-3118-1E4F-972E-2F6689B4DD0E}"/>
              </a:ext>
            </a:extLst>
          </p:cNvPr>
          <p:cNvSpPr txBox="1"/>
          <p:nvPr/>
        </p:nvSpPr>
        <p:spPr>
          <a:xfrm>
            <a:off x="10481303" y="11621581"/>
            <a:ext cx="3398687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CORRECTIVE ACTION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ASSESSMENT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318B7F-3EF5-934A-A8AC-3602AC5EA628}"/>
              </a:ext>
            </a:extLst>
          </p:cNvPr>
          <p:cNvSpPr txBox="1"/>
          <p:nvPr/>
        </p:nvSpPr>
        <p:spPr>
          <a:xfrm>
            <a:off x="10779464" y="1312501"/>
            <a:ext cx="2802370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IN-DEPTH MODEL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VALIDATION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2F3D0B-E77C-644E-AD50-152A33323354}"/>
              </a:ext>
            </a:extLst>
          </p:cNvPr>
          <p:cNvSpPr txBox="1"/>
          <p:nvPr/>
        </p:nvSpPr>
        <p:spPr>
          <a:xfrm rot="5400000">
            <a:off x="15657779" y="6636621"/>
            <a:ext cx="332174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VALIDATION REPORT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72A839-2A45-114E-BC0C-9542DA7EC8E7}"/>
              </a:ext>
            </a:extLst>
          </p:cNvPr>
          <p:cNvSpPr txBox="1"/>
          <p:nvPr/>
        </p:nvSpPr>
        <p:spPr>
          <a:xfrm rot="16200000">
            <a:off x="5039321" y="6451955"/>
            <a:ext cx="4049507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COMPLEXITY &amp; MATERIAL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SCORING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4DE2B5-F9B8-3841-8DCE-04A98625692C}"/>
              </a:ext>
            </a:extLst>
          </p:cNvPr>
          <p:cNvSpPr txBox="1"/>
          <p:nvPr/>
        </p:nvSpPr>
        <p:spPr>
          <a:xfrm rot="18000000">
            <a:off x="8109856" y="4938474"/>
            <a:ext cx="240482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BACK TESTING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C4DE61-A3FD-A341-A6AD-E7E382F7D55D}"/>
              </a:ext>
            </a:extLst>
          </p:cNvPr>
          <p:cNvSpPr txBox="1"/>
          <p:nvPr/>
        </p:nvSpPr>
        <p:spPr>
          <a:xfrm rot="3600000">
            <a:off x="13376991" y="4753807"/>
            <a:ext cx="3353802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RISK MEASURE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CONSISTENCY TESTS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BE463E-66FD-AF4D-9748-9E0F8A59BFBF}"/>
              </a:ext>
            </a:extLst>
          </p:cNvPr>
          <p:cNvSpPr txBox="1"/>
          <p:nvPr/>
        </p:nvSpPr>
        <p:spPr>
          <a:xfrm>
            <a:off x="10548823" y="9770102"/>
            <a:ext cx="3280065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INDEPENDENT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PLAUSABILITY TESTS</a:t>
            </a:r>
          </a:p>
        </p:txBody>
      </p:sp>
    </p:spTree>
    <p:extLst>
      <p:ext uri="{BB962C8B-B14F-4D97-AF65-F5344CB8AC3E}">
        <p14:creationId xmlns:p14="http://schemas.microsoft.com/office/powerpoint/2010/main" val="1609514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F25657-5691-A549-9E08-D1F38B284C11}"/>
              </a:ext>
            </a:extLst>
          </p:cNvPr>
          <p:cNvSpPr txBox="1"/>
          <p:nvPr/>
        </p:nvSpPr>
        <p:spPr>
          <a:xfrm>
            <a:off x="6504435" y="612372"/>
            <a:ext cx="11368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RISK MANAGEMENT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CADF8-5E58-AA4B-9A15-CE2D1C6E79A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3D889C3-B212-854A-B28E-190D307BCC62}"/>
              </a:ext>
            </a:extLst>
          </p:cNvPr>
          <p:cNvSpPr/>
          <p:nvPr/>
        </p:nvSpPr>
        <p:spPr>
          <a:xfrm>
            <a:off x="3262539" y="5329645"/>
            <a:ext cx="3853240" cy="5042263"/>
          </a:xfrm>
          <a:custGeom>
            <a:avLst/>
            <a:gdLst>
              <a:gd name="connsiteX0" fmla="*/ 291745 w 3853240"/>
              <a:gd name="connsiteY0" fmla="*/ 0 h 5042263"/>
              <a:gd name="connsiteX1" fmla="*/ 2576120 w 3853240"/>
              <a:gd name="connsiteY1" fmla="*/ 0 h 5042263"/>
              <a:gd name="connsiteX2" fmla="*/ 3853240 w 3853240"/>
              <a:gd name="connsiteY2" fmla="*/ 2547258 h 5042263"/>
              <a:gd name="connsiteX3" fmla="*/ 2602318 w 3853240"/>
              <a:gd name="connsiteY3" fmla="*/ 5042263 h 5042263"/>
              <a:gd name="connsiteX4" fmla="*/ 291745 w 3853240"/>
              <a:gd name="connsiteY4" fmla="*/ 5042263 h 5042263"/>
              <a:gd name="connsiteX5" fmla="*/ 0 w 3853240"/>
              <a:gd name="connsiteY5" fmla="*/ 4750518 h 5042263"/>
              <a:gd name="connsiteX6" fmla="*/ 0 w 3853240"/>
              <a:gd name="connsiteY6" fmla="*/ 291745 h 5042263"/>
              <a:gd name="connsiteX7" fmla="*/ 291745 w 3853240"/>
              <a:gd name="connsiteY7" fmla="*/ 0 h 504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53240" h="5042263">
                <a:moveTo>
                  <a:pt x="291745" y="0"/>
                </a:moveTo>
                <a:lnTo>
                  <a:pt x="2576120" y="0"/>
                </a:lnTo>
                <a:lnTo>
                  <a:pt x="3853240" y="2547258"/>
                </a:lnTo>
                <a:lnTo>
                  <a:pt x="2602318" y="5042263"/>
                </a:lnTo>
                <a:lnTo>
                  <a:pt x="291745" y="5042263"/>
                </a:lnTo>
                <a:cubicBezTo>
                  <a:pt x="130619" y="5042263"/>
                  <a:pt x="0" y="4911644"/>
                  <a:pt x="0" y="4750518"/>
                </a:cubicBezTo>
                <a:lnTo>
                  <a:pt x="0" y="291745"/>
                </a:lnTo>
                <a:cubicBezTo>
                  <a:pt x="0" y="130619"/>
                  <a:pt x="130619" y="0"/>
                  <a:pt x="29174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1B7E15E2-941A-2A44-9B0E-794D9F835358}"/>
              </a:ext>
            </a:extLst>
          </p:cNvPr>
          <p:cNvSpPr/>
          <p:nvPr/>
        </p:nvSpPr>
        <p:spPr>
          <a:xfrm>
            <a:off x="6050276" y="5329645"/>
            <a:ext cx="4319179" cy="5042263"/>
          </a:xfrm>
          <a:custGeom>
            <a:avLst/>
            <a:gdLst>
              <a:gd name="connsiteX0" fmla="*/ 0 w 4319179"/>
              <a:gd name="connsiteY0" fmla="*/ 0 h 5042263"/>
              <a:gd name="connsiteX1" fmla="*/ 3042059 w 4319179"/>
              <a:gd name="connsiteY1" fmla="*/ 0 h 5042263"/>
              <a:gd name="connsiteX2" fmla="*/ 4319179 w 4319179"/>
              <a:gd name="connsiteY2" fmla="*/ 2547258 h 5042263"/>
              <a:gd name="connsiteX3" fmla="*/ 3068257 w 4319179"/>
              <a:gd name="connsiteY3" fmla="*/ 5042263 h 5042263"/>
              <a:gd name="connsiteX4" fmla="*/ 26198 w 4319179"/>
              <a:gd name="connsiteY4" fmla="*/ 5042263 h 5042263"/>
              <a:gd name="connsiteX5" fmla="*/ 1277120 w 4319179"/>
              <a:gd name="connsiteY5" fmla="*/ 2547258 h 5042263"/>
              <a:gd name="connsiteX6" fmla="*/ 0 w 4319179"/>
              <a:gd name="connsiteY6" fmla="*/ 0 h 504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19179" h="5042263">
                <a:moveTo>
                  <a:pt x="0" y="0"/>
                </a:moveTo>
                <a:lnTo>
                  <a:pt x="3042059" y="0"/>
                </a:lnTo>
                <a:lnTo>
                  <a:pt x="4319179" y="2547258"/>
                </a:lnTo>
                <a:lnTo>
                  <a:pt x="3068257" y="5042263"/>
                </a:lnTo>
                <a:lnTo>
                  <a:pt x="26198" y="5042263"/>
                </a:lnTo>
                <a:lnTo>
                  <a:pt x="1277120" y="25472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204FFD14-0D39-494C-8493-685BF0B30A78}"/>
              </a:ext>
            </a:extLst>
          </p:cNvPr>
          <p:cNvSpPr/>
          <p:nvPr/>
        </p:nvSpPr>
        <p:spPr>
          <a:xfrm>
            <a:off x="9303951" y="5329645"/>
            <a:ext cx="4319179" cy="5042263"/>
          </a:xfrm>
          <a:custGeom>
            <a:avLst/>
            <a:gdLst>
              <a:gd name="connsiteX0" fmla="*/ 0 w 4319179"/>
              <a:gd name="connsiteY0" fmla="*/ 0 h 5042263"/>
              <a:gd name="connsiteX1" fmla="*/ 3042059 w 4319179"/>
              <a:gd name="connsiteY1" fmla="*/ 0 h 5042263"/>
              <a:gd name="connsiteX2" fmla="*/ 4319179 w 4319179"/>
              <a:gd name="connsiteY2" fmla="*/ 2547258 h 5042263"/>
              <a:gd name="connsiteX3" fmla="*/ 3068257 w 4319179"/>
              <a:gd name="connsiteY3" fmla="*/ 5042263 h 5042263"/>
              <a:gd name="connsiteX4" fmla="*/ 26198 w 4319179"/>
              <a:gd name="connsiteY4" fmla="*/ 5042263 h 5042263"/>
              <a:gd name="connsiteX5" fmla="*/ 1277120 w 4319179"/>
              <a:gd name="connsiteY5" fmla="*/ 2547258 h 5042263"/>
              <a:gd name="connsiteX6" fmla="*/ 0 w 4319179"/>
              <a:gd name="connsiteY6" fmla="*/ 0 h 504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19179" h="5042263">
                <a:moveTo>
                  <a:pt x="0" y="0"/>
                </a:moveTo>
                <a:lnTo>
                  <a:pt x="3042059" y="0"/>
                </a:lnTo>
                <a:lnTo>
                  <a:pt x="4319179" y="2547258"/>
                </a:lnTo>
                <a:lnTo>
                  <a:pt x="3068257" y="5042263"/>
                </a:lnTo>
                <a:lnTo>
                  <a:pt x="26198" y="5042263"/>
                </a:lnTo>
                <a:lnTo>
                  <a:pt x="1277120" y="25472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EABE9D2-938D-6348-8AE9-5E3C619E2C25}"/>
              </a:ext>
            </a:extLst>
          </p:cNvPr>
          <p:cNvSpPr/>
          <p:nvPr/>
        </p:nvSpPr>
        <p:spPr>
          <a:xfrm>
            <a:off x="12557626" y="5329645"/>
            <a:ext cx="4319179" cy="5042263"/>
          </a:xfrm>
          <a:custGeom>
            <a:avLst/>
            <a:gdLst>
              <a:gd name="connsiteX0" fmla="*/ 0 w 4319179"/>
              <a:gd name="connsiteY0" fmla="*/ 0 h 5042263"/>
              <a:gd name="connsiteX1" fmla="*/ 3042059 w 4319179"/>
              <a:gd name="connsiteY1" fmla="*/ 0 h 5042263"/>
              <a:gd name="connsiteX2" fmla="*/ 4319179 w 4319179"/>
              <a:gd name="connsiteY2" fmla="*/ 2547258 h 5042263"/>
              <a:gd name="connsiteX3" fmla="*/ 3068257 w 4319179"/>
              <a:gd name="connsiteY3" fmla="*/ 5042263 h 5042263"/>
              <a:gd name="connsiteX4" fmla="*/ 26198 w 4319179"/>
              <a:gd name="connsiteY4" fmla="*/ 5042263 h 5042263"/>
              <a:gd name="connsiteX5" fmla="*/ 1277120 w 4319179"/>
              <a:gd name="connsiteY5" fmla="*/ 2547258 h 5042263"/>
              <a:gd name="connsiteX6" fmla="*/ 0 w 4319179"/>
              <a:gd name="connsiteY6" fmla="*/ 0 h 504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19179" h="5042263">
                <a:moveTo>
                  <a:pt x="0" y="0"/>
                </a:moveTo>
                <a:lnTo>
                  <a:pt x="3042059" y="0"/>
                </a:lnTo>
                <a:lnTo>
                  <a:pt x="4319179" y="2547258"/>
                </a:lnTo>
                <a:lnTo>
                  <a:pt x="3068257" y="5042263"/>
                </a:lnTo>
                <a:lnTo>
                  <a:pt x="26198" y="5042263"/>
                </a:lnTo>
                <a:lnTo>
                  <a:pt x="1277120" y="25472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CE60A5D-858D-6F49-9133-1F0DDD5E5EC7}"/>
              </a:ext>
            </a:extLst>
          </p:cNvPr>
          <p:cNvSpPr/>
          <p:nvPr/>
        </p:nvSpPr>
        <p:spPr>
          <a:xfrm>
            <a:off x="15811300" y="5329645"/>
            <a:ext cx="4319180" cy="5042263"/>
          </a:xfrm>
          <a:custGeom>
            <a:avLst/>
            <a:gdLst>
              <a:gd name="connsiteX0" fmla="*/ 0 w 4319180"/>
              <a:gd name="connsiteY0" fmla="*/ 0 h 5042263"/>
              <a:gd name="connsiteX1" fmla="*/ 3042060 w 4319180"/>
              <a:gd name="connsiteY1" fmla="*/ 0 h 5042263"/>
              <a:gd name="connsiteX2" fmla="*/ 4319180 w 4319180"/>
              <a:gd name="connsiteY2" fmla="*/ 2547258 h 5042263"/>
              <a:gd name="connsiteX3" fmla="*/ 3068258 w 4319180"/>
              <a:gd name="connsiteY3" fmla="*/ 5042263 h 5042263"/>
              <a:gd name="connsiteX4" fmla="*/ 26198 w 4319180"/>
              <a:gd name="connsiteY4" fmla="*/ 5042263 h 5042263"/>
              <a:gd name="connsiteX5" fmla="*/ 1277120 w 4319180"/>
              <a:gd name="connsiteY5" fmla="*/ 2547258 h 5042263"/>
              <a:gd name="connsiteX6" fmla="*/ 0 w 4319180"/>
              <a:gd name="connsiteY6" fmla="*/ 0 h 504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19180" h="5042263">
                <a:moveTo>
                  <a:pt x="0" y="0"/>
                </a:moveTo>
                <a:lnTo>
                  <a:pt x="3042060" y="0"/>
                </a:lnTo>
                <a:lnTo>
                  <a:pt x="4319180" y="2547258"/>
                </a:lnTo>
                <a:lnTo>
                  <a:pt x="3068258" y="5042263"/>
                </a:lnTo>
                <a:lnTo>
                  <a:pt x="26198" y="5042263"/>
                </a:lnTo>
                <a:lnTo>
                  <a:pt x="1277120" y="25472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F712C416-BD67-3A49-B542-1E91ACBB0291}"/>
              </a:ext>
            </a:extLst>
          </p:cNvPr>
          <p:cNvSpPr/>
          <p:nvPr/>
        </p:nvSpPr>
        <p:spPr>
          <a:xfrm>
            <a:off x="19064976" y="5329645"/>
            <a:ext cx="3791848" cy="5042263"/>
          </a:xfrm>
          <a:custGeom>
            <a:avLst/>
            <a:gdLst>
              <a:gd name="connsiteX0" fmla="*/ 0 w 3791848"/>
              <a:gd name="connsiteY0" fmla="*/ 0 h 5042263"/>
              <a:gd name="connsiteX1" fmla="*/ 3500104 w 3791848"/>
              <a:gd name="connsiteY1" fmla="*/ 0 h 5042263"/>
              <a:gd name="connsiteX2" fmla="*/ 3791848 w 3791848"/>
              <a:gd name="connsiteY2" fmla="*/ 291745 h 5042263"/>
              <a:gd name="connsiteX3" fmla="*/ 3791848 w 3791848"/>
              <a:gd name="connsiteY3" fmla="*/ 4750518 h 5042263"/>
              <a:gd name="connsiteX4" fmla="*/ 3500104 w 3791848"/>
              <a:gd name="connsiteY4" fmla="*/ 5042263 h 5042263"/>
              <a:gd name="connsiteX5" fmla="*/ 26198 w 3791848"/>
              <a:gd name="connsiteY5" fmla="*/ 5042263 h 5042263"/>
              <a:gd name="connsiteX6" fmla="*/ 1277120 w 3791848"/>
              <a:gd name="connsiteY6" fmla="*/ 2547258 h 5042263"/>
              <a:gd name="connsiteX7" fmla="*/ 0 w 3791848"/>
              <a:gd name="connsiteY7" fmla="*/ 0 h 504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91848" h="5042263">
                <a:moveTo>
                  <a:pt x="0" y="0"/>
                </a:moveTo>
                <a:lnTo>
                  <a:pt x="3500104" y="0"/>
                </a:lnTo>
                <a:cubicBezTo>
                  <a:pt x="3661232" y="0"/>
                  <a:pt x="3791848" y="130619"/>
                  <a:pt x="3791848" y="291745"/>
                </a:cubicBezTo>
                <a:lnTo>
                  <a:pt x="3791848" y="4750518"/>
                </a:lnTo>
                <a:cubicBezTo>
                  <a:pt x="3791848" y="4911644"/>
                  <a:pt x="3661232" y="5042263"/>
                  <a:pt x="3500104" y="5042263"/>
                </a:cubicBezTo>
                <a:lnTo>
                  <a:pt x="26198" y="5042263"/>
                </a:lnTo>
                <a:lnTo>
                  <a:pt x="1277120" y="254725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3EC869-A55C-3A4E-896B-3F66923F125F}"/>
              </a:ext>
            </a:extLst>
          </p:cNvPr>
          <p:cNvSpPr txBox="1"/>
          <p:nvPr/>
        </p:nvSpPr>
        <p:spPr>
          <a:xfrm rot="16200000">
            <a:off x="3300824" y="7312167"/>
            <a:ext cx="3191899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ESTABLISH THE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CONTEXT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43142E-EB28-4A48-BFDD-4338BBCADAE6}"/>
              </a:ext>
            </a:extLst>
          </p:cNvPr>
          <p:cNvSpPr txBox="1"/>
          <p:nvPr/>
        </p:nvSpPr>
        <p:spPr>
          <a:xfrm rot="16200000">
            <a:off x="6996074" y="7558389"/>
            <a:ext cx="301236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IDENTIFY RISK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FC21EF-1BF2-7A49-A100-2B10E2AA3043}"/>
              </a:ext>
            </a:extLst>
          </p:cNvPr>
          <p:cNvSpPr txBox="1"/>
          <p:nvPr/>
        </p:nvSpPr>
        <p:spPr>
          <a:xfrm rot="16200000">
            <a:off x="10230513" y="7558389"/>
            <a:ext cx="30508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ANALYZE RISK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3F6161-428B-6645-B370-631FA699AB67}"/>
              </a:ext>
            </a:extLst>
          </p:cNvPr>
          <p:cNvSpPr txBox="1"/>
          <p:nvPr/>
        </p:nvSpPr>
        <p:spPr>
          <a:xfrm rot="16200000">
            <a:off x="13373581" y="7558389"/>
            <a:ext cx="327205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EVALUATE RISK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723E1C-0ABE-7A43-88ED-B4BDB5755CF3}"/>
              </a:ext>
            </a:extLst>
          </p:cNvPr>
          <p:cNvSpPr txBox="1"/>
          <p:nvPr/>
        </p:nvSpPr>
        <p:spPr>
          <a:xfrm rot="16200000">
            <a:off x="17026404" y="7558390"/>
            <a:ext cx="247375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TREAT RISK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B086FB-2D6B-0642-B59C-55DC5DCB3928}"/>
              </a:ext>
            </a:extLst>
          </p:cNvPr>
          <p:cNvSpPr txBox="1"/>
          <p:nvPr/>
        </p:nvSpPr>
        <p:spPr>
          <a:xfrm rot="16200000">
            <a:off x="20213496" y="7312169"/>
            <a:ext cx="256031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MONITOR &amp;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REVIEW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F13FDF7D-F670-D948-A449-023A7E3CBDD1}"/>
              </a:ext>
            </a:extLst>
          </p:cNvPr>
          <p:cNvSpPr/>
          <p:nvPr/>
        </p:nvSpPr>
        <p:spPr>
          <a:xfrm rot="16200000">
            <a:off x="10316891" y="-170603"/>
            <a:ext cx="1048106" cy="9512213"/>
          </a:xfrm>
          <a:prstGeom prst="rightBrace">
            <a:avLst>
              <a:gd name="adj1" fmla="val 50708"/>
              <a:gd name="adj2" fmla="val 50000"/>
            </a:avLst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D375B1-2A39-7E4D-8D09-2338E5343F84}"/>
              </a:ext>
            </a:extLst>
          </p:cNvPr>
          <p:cNvSpPr txBox="1"/>
          <p:nvPr/>
        </p:nvSpPr>
        <p:spPr>
          <a:xfrm>
            <a:off x="8901954" y="3366631"/>
            <a:ext cx="387798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RISK ASSESSMENT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615F3AF-0CC2-B647-B9E1-5F402E81B6F3}"/>
              </a:ext>
            </a:extLst>
          </p:cNvPr>
          <p:cNvCxnSpPr>
            <a:cxnSpLocks/>
          </p:cNvCxnSpPr>
          <p:nvPr/>
        </p:nvCxnSpPr>
        <p:spPr>
          <a:xfrm>
            <a:off x="20962602" y="10371908"/>
            <a:ext cx="0" cy="1614352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801D4A4-2214-9B44-A04F-FDE60720A95F}"/>
              </a:ext>
            </a:extLst>
          </p:cNvPr>
          <p:cNvCxnSpPr/>
          <p:nvPr/>
        </p:nvCxnSpPr>
        <p:spPr>
          <a:xfrm flipH="1">
            <a:off x="2244090" y="11988800"/>
            <a:ext cx="18745245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2D79518-B63D-8A41-A3C3-CB1F8F60744F}"/>
              </a:ext>
            </a:extLst>
          </p:cNvPr>
          <p:cNvCxnSpPr>
            <a:cxnSpLocks/>
          </p:cNvCxnSpPr>
          <p:nvPr/>
        </p:nvCxnSpPr>
        <p:spPr>
          <a:xfrm flipV="1">
            <a:off x="2278380" y="7823200"/>
            <a:ext cx="0" cy="416306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E9952A2-275A-B645-ABAC-2D0C163956A5}"/>
              </a:ext>
            </a:extLst>
          </p:cNvPr>
          <p:cNvCxnSpPr>
            <a:cxnSpLocks/>
          </p:cNvCxnSpPr>
          <p:nvPr/>
        </p:nvCxnSpPr>
        <p:spPr>
          <a:xfrm>
            <a:off x="2244090" y="7823200"/>
            <a:ext cx="93345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51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27B6B0-8BD3-5142-B8DC-D030DA770154}"/>
              </a:ext>
            </a:extLst>
          </p:cNvPr>
          <p:cNvSpPr txBox="1"/>
          <p:nvPr/>
        </p:nvSpPr>
        <p:spPr>
          <a:xfrm>
            <a:off x="6197469" y="612372"/>
            <a:ext cx="119827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INSTITUTIONAL RISK MATURITY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23693-C7E2-824A-BBCD-A83E52573C1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9A301DC-0209-0840-91DE-28A3E0C42E15}"/>
              </a:ext>
            </a:extLst>
          </p:cNvPr>
          <p:cNvSpPr/>
          <p:nvPr/>
        </p:nvSpPr>
        <p:spPr>
          <a:xfrm>
            <a:off x="1520825" y="5892800"/>
            <a:ext cx="3838575" cy="1549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FDAC66-91CF-C44C-8AC1-A9033A522569}"/>
              </a:ext>
            </a:extLst>
          </p:cNvPr>
          <p:cNvSpPr/>
          <p:nvPr/>
        </p:nvSpPr>
        <p:spPr>
          <a:xfrm>
            <a:off x="10269537" y="5892800"/>
            <a:ext cx="3838575" cy="15494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2F6214-FF78-824A-9AB9-C53483D15E50}"/>
              </a:ext>
            </a:extLst>
          </p:cNvPr>
          <p:cNvSpPr/>
          <p:nvPr/>
        </p:nvSpPr>
        <p:spPr>
          <a:xfrm>
            <a:off x="19018250" y="5892800"/>
            <a:ext cx="3838575" cy="15494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D1ED431-91D6-5C4D-88C5-9BC4A9536D40}"/>
              </a:ext>
            </a:extLst>
          </p:cNvPr>
          <p:cNvSpPr/>
          <p:nvPr/>
        </p:nvSpPr>
        <p:spPr>
          <a:xfrm>
            <a:off x="14643893" y="5892800"/>
            <a:ext cx="3838575" cy="15494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2DEA734-4F9A-A148-91AA-397EDE983F01}"/>
              </a:ext>
            </a:extLst>
          </p:cNvPr>
          <p:cNvSpPr/>
          <p:nvPr/>
        </p:nvSpPr>
        <p:spPr>
          <a:xfrm>
            <a:off x="5895181" y="5892800"/>
            <a:ext cx="3838575" cy="1549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9" name="Rounded Rectangle 8">
            <a:extLst>
              <a:ext uri="{FF2B5EF4-FFF2-40B4-BE49-F238E27FC236}">
                <a16:creationId xmlns:a16="http://schemas.microsoft.com/office/drawing/2014/main" id="{ED787C34-D3E7-A94B-8707-7D9E321989F3}"/>
              </a:ext>
            </a:extLst>
          </p:cNvPr>
          <p:cNvSpPr/>
          <p:nvPr/>
        </p:nvSpPr>
        <p:spPr>
          <a:xfrm>
            <a:off x="1520825" y="7721600"/>
            <a:ext cx="3838575" cy="4216400"/>
          </a:xfrm>
          <a:prstGeom prst="roundRect">
            <a:avLst>
              <a:gd name="adj" fmla="val 6080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14" name="Rounded Rectangle 13">
            <a:extLst>
              <a:ext uri="{FF2B5EF4-FFF2-40B4-BE49-F238E27FC236}">
                <a16:creationId xmlns:a16="http://schemas.microsoft.com/office/drawing/2014/main" id="{019234CC-A37B-F044-B9A1-DF023D1B27C4}"/>
              </a:ext>
            </a:extLst>
          </p:cNvPr>
          <p:cNvSpPr/>
          <p:nvPr/>
        </p:nvSpPr>
        <p:spPr>
          <a:xfrm>
            <a:off x="5895181" y="7721600"/>
            <a:ext cx="3838575" cy="4216400"/>
          </a:xfrm>
          <a:prstGeom prst="roundRect">
            <a:avLst>
              <a:gd name="adj" fmla="val 6080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15" name="Rounded Rectangle 14">
            <a:extLst>
              <a:ext uri="{FF2B5EF4-FFF2-40B4-BE49-F238E27FC236}">
                <a16:creationId xmlns:a16="http://schemas.microsoft.com/office/drawing/2014/main" id="{37FF44A4-4AC9-4945-94DE-9483E7111A68}"/>
              </a:ext>
            </a:extLst>
          </p:cNvPr>
          <p:cNvSpPr/>
          <p:nvPr/>
        </p:nvSpPr>
        <p:spPr>
          <a:xfrm>
            <a:off x="10269537" y="7721600"/>
            <a:ext cx="3838575" cy="4216400"/>
          </a:xfrm>
          <a:prstGeom prst="roundRect">
            <a:avLst>
              <a:gd name="adj" fmla="val 6080"/>
            </a:avLst>
          </a:prstGeom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16" name="Rounded Rectangle 15">
            <a:extLst>
              <a:ext uri="{FF2B5EF4-FFF2-40B4-BE49-F238E27FC236}">
                <a16:creationId xmlns:a16="http://schemas.microsoft.com/office/drawing/2014/main" id="{E8BE54FD-3179-4941-A041-64D47B85B500}"/>
              </a:ext>
            </a:extLst>
          </p:cNvPr>
          <p:cNvSpPr/>
          <p:nvPr/>
        </p:nvSpPr>
        <p:spPr>
          <a:xfrm>
            <a:off x="14643893" y="7721600"/>
            <a:ext cx="3838575" cy="4216400"/>
          </a:xfrm>
          <a:prstGeom prst="roundRect">
            <a:avLst>
              <a:gd name="adj" fmla="val 6080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17" name="Rounded Rectangle 16">
            <a:extLst>
              <a:ext uri="{FF2B5EF4-FFF2-40B4-BE49-F238E27FC236}">
                <a16:creationId xmlns:a16="http://schemas.microsoft.com/office/drawing/2014/main" id="{A7C4F408-4A98-4445-9258-F8D68698D776}"/>
              </a:ext>
            </a:extLst>
          </p:cNvPr>
          <p:cNvSpPr/>
          <p:nvPr/>
        </p:nvSpPr>
        <p:spPr>
          <a:xfrm>
            <a:off x="19018250" y="7721600"/>
            <a:ext cx="3838575" cy="4216400"/>
          </a:xfrm>
          <a:prstGeom prst="roundRect">
            <a:avLst>
              <a:gd name="adj" fmla="val 6080"/>
            </a:avLst>
          </a:prstGeom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112D008-71C1-F846-B119-F989ABA7C8BC}"/>
              </a:ext>
            </a:extLst>
          </p:cNvPr>
          <p:cNvSpPr/>
          <p:nvPr/>
        </p:nvSpPr>
        <p:spPr>
          <a:xfrm>
            <a:off x="1520825" y="3352800"/>
            <a:ext cx="21336000" cy="17272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6089F3-E8A1-3F41-8D25-2A64CCFF8E90}"/>
              </a:ext>
            </a:extLst>
          </p:cNvPr>
          <p:cNvSpPr txBox="1"/>
          <p:nvPr/>
        </p:nvSpPr>
        <p:spPr>
          <a:xfrm>
            <a:off x="2720204" y="6375112"/>
            <a:ext cx="143981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NAIVE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E9B7E7-A4B7-0E49-9146-289B5B88BCFA}"/>
              </a:ext>
            </a:extLst>
          </p:cNvPr>
          <p:cNvSpPr txBox="1"/>
          <p:nvPr/>
        </p:nvSpPr>
        <p:spPr>
          <a:xfrm>
            <a:off x="6959107" y="6375112"/>
            <a:ext cx="171072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EFDDC2-B1D0-E749-8D46-35E57EB34839}"/>
              </a:ext>
            </a:extLst>
          </p:cNvPr>
          <p:cNvSpPr txBox="1"/>
          <p:nvPr/>
        </p:nvSpPr>
        <p:spPr>
          <a:xfrm>
            <a:off x="11249306" y="6375112"/>
            <a:ext cx="187904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DEFINED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06079B-2669-CD40-8544-E12C45A0E991}"/>
              </a:ext>
            </a:extLst>
          </p:cNvPr>
          <p:cNvSpPr txBox="1"/>
          <p:nvPr/>
        </p:nvSpPr>
        <p:spPr>
          <a:xfrm>
            <a:off x="15408859" y="6375112"/>
            <a:ext cx="230864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MANAGED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BC8A7E-08A0-DD45-B414-FCB4C21B2FA0}"/>
              </a:ext>
            </a:extLst>
          </p:cNvPr>
          <p:cNvSpPr txBox="1"/>
          <p:nvPr/>
        </p:nvSpPr>
        <p:spPr>
          <a:xfrm>
            <a:off x="19935501" y="6375112"/>
            <a:ext cx="200407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ENABLED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BCAB57-3192-DE49-967A-0AF2F61AA53E}"/>
              </a:ext>
            </a:extLst>
          </p:cNvPr>
          <p:cNvSpPr txBox="1"/>
          <p:nvPr/>
        </p:nvSpPr>
        <p:spPr>
          <a:xfrm>
            <a:off x="10905461" y="3924012"/>
            <a:ext cx="256672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91DEC8AE-2EA2-134C-BC2D-4808EE61A23C}"/>
              </a:ext>
            </a:extLst>
          </p:cNvPr>
          <p:cNvSpPr txBox="1">
            <a:spLocks/>
          </p:cNvSpPr>
          <p:nvPr/>
        </p:nvSpPr>
        <p:spPr>
          <a:xfrm>
            <a:off x="1715100" y="8255000"/>
            <a:ext cx="3450024" cy="28125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Has not yet developed an approach for risk management.</a:t>
            </a:r>
          </a:p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Risks are a nuisance, would rather avoid the talk of them.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C6B9BFFE-4741-DA45-A4B6-F2D1A94E368B}"/>
              </a:ext>
            </a:extLst>
          </p:cNvPr>
          <p:cNvSpPr txBox="1">
            <a:spLocks/>
          </p:cNvSpPr>
          <p:nvPr/>
        </p:nvSpPr>
        <p:spPr>
          <a:xfrm>
            <a:off x="6089456" y="8255000"/>
            <a:ext cx="3450024" cy="236372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Scattered silo based approach to risk management.</a:t>
            </a:r>
          </a:p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Mitigate risks as they become relevant.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E5ED6489-A2B5-B840-A965-C780644B0047}"/>
              </a:ext>
            </a:extLst>
          </p:cNvPr>
          <p:cNvSpPr txBox="1">
            <a:spLocks/>
          </p:cNvSpPr>
          <p:nvPr/>
        </p:nvSpPr>
        <p:spPr>
          <a:xfrm>
            <a:off x="10463812" y="8255000"/>
            <a:ext cx="3450024" cy="22898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Risk management strategy and policies in place and communicated across the organization.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BB38C30-B641-1C49-9F43-EF81EEAF5A9B}"/>
              </a:ext>
            </a:extLst>
          </p:cNvPr>
          <p:cNvSpPr txBox="1">
            <a:spLocks/>
          </p:cNvSpPr>
          <p:nvPr/>
        </p:nvSpPr>
        <p:spPr>
          <a:xfrm>
            <a:off x="14838170" y="8255000"/>
            <a:ext cx="3450024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Enterprise wide risk management approach considering risk at highest level but could be further enabled in decision making.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741DB82B-1829-F44A-9E11-F64F5797E967}"/>
              </a:ext>
            </a:extLst>
          </p:cNvPr>
          <p:cNvSpPr txBox="1">
            <a:spLocks/>
          </p:cNvSpPr>
          <p:nvPr/>
        </p:nvSpPr>
        <p:spPr>
          <a:xfrm>
            <a:off x="19212525" y="8255000"/>
            <a:ext cx="3450024" cy="28125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Risks taken on an informed basis.</a:t>
            </a:r>
          </a:p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Risk management is used to help manage multiple aspects of the institution.</a:t>
            </a:r>
          </a:p>
        </p:txBody>
      </p:sp>
    </p:spTree>
    <p:extLst>
      <p:ext uri="{BB962C8B-B14F-4D97-AF65-F5344CB8AC3E}">
        <p14:creationId xmlns:p14="http://schemas.microsoft.com/office/powerpoint/2010/main" val="3137678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9D0712C-3E0C-1347-B103-960ECAFE9BAF}"/>
              </a:ext>
            </a:extLst>
          </p:cNvPr>
          <p:cNvSpPr/>
          <p:nvPr/>
        </p:nvSpPr>
        <p:spPr>
          <a:xfrm>
            <a:off x="10616557" y="1900990"/>
            <a:ext cx="3144535" cy="31445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2BA28F-AC17-5B48-A41B-76C5A1E34AF4}"/>
              </a:ext>
            </a:extLst>
          </p:cNvPr>
          <p:cNvSpPr/>
          <p:nvPr/>
        </p:nvSpPr>
        <p:spPr>
          <a:xfrm>
            <a:off x="10616557" y="8670477"/>
            <a:ext cx="3144535" cy="314453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A5A9BF-9C1F-E949-9B54-727046CD5602}"/>
              </a:ext>
            </a:extLst>
          </p:cNvPr>
          <p:cNvSpPr/>
          <p:nvPr/>
        </p:nvSpPr>
        <p:spPr>
          <a:xfrm>
            <a:off x="14201328" y="5285733"/>
            <a:ext cx="3144535" cy="31445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A3DD63-EFE7-6E4E-A533-5C55A6154E8D}"/>
              </a:ext>
            </a:extLst>
          </p:cNvPr>
          <p:cNvSpPr/>
          <p:nvPr/>
        </p:nvSpPr>
        <p:spPr>
          <a:xfrm>
            <a:off x="7031787" y="5285733"/>
            <a:ext cx="3144535" cy="31445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1D1456E-9F3A-254D-A8FC-DD6001F408F5}"/>
              </a:ext>
            </a:extLst>
          </p:cNvPr>
          <p:cNvSpPr/>
          <p:nvPr/>
        </p:nvSpPr>
        <p:spPr>
          <a:xfrm>
            <a:off x="13668783" y="4256878"/>
            <a:ext cx="1142711" cy="1196695"/>
          </a:xfrm>
          <a:custGeom>
            <a:avLst/>
            <a:gdLst>
              <a:gd name="connsiteX0" fmla="*/ 41538 w 1329157"/>
              <a:gd name="connsiteY0" fmla="*/ 0 h 1391949"/>
              <a:gd name="connsiteX1" fmla="*/ 1228496 w 1329157"/>
              <a:gd name="connsiteY1" fmla="*/ 1138783 h 1391949"/>
              <a:gd name="connsiteX2" fmla="*/ 1312058 w 1329157"/>
              <a:gd name="connsiteY2" fmla="*/ 1094035 h 1391949"/>
              <a:gd name="connsiteX3" fmla="*/ 1329157 w 1329157"/>
              <a:gd name="connsiteY3" fmla="*/ 1391949 h 1391949"/>
              <a:gd name="connsiteX4" fmla="*/ 1071978 w 1329157"/>
              <a:gd name="connsiteY4" fmla="*/ 1222596 h 1391949"/>
              <a:gd name="connsiteX5" fmla="*/ 1155538 w 1329157"/>
              <a:gd name="connsiteY5" fmla="*/ 1177851 h 1391949"/>
              <a:gd name="connsiteX6" fmla="*/ 0 w 1329157"/>
              <a:gd name="connsiteY6" fmla="*/ 71287 h 139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9157" h="1391949">
                <a:moveTo>
                  <a:pt x="41538" y="0"/>
                </a:moveTo>
                <a:cubicBezTo>
                  <a:pt x="521999" y="279964"/>
                  <a:pt x="928877" y="670327"/>
                  <a:pt x="1228496" y="1138783"/>
                </a:cubicBezTo>
                <a:lnTo>
                  <a:pt x="1312058" y="1094035"/>
                </a:lnTo>
                <a:lnTo>
                  <a:pt x="1329157" y="1391949"/>
                </a:lnTo>
                <a:lnTo>
                  <a:pt x="1071978" y="1222596"/>
                </a:lnTo>
                <a:lnTo>
                  <a:pt x="1155538" y="1177851"/>
                </a:lnTo>
                <a:cubicBezTo>
                  <a:pt x="863292" y="722801"/>
                  <a:pt x="467271" y="343565"/>
                  <a:pt x="0" y="7128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E19382-8B41-614A-83EB-37932E85D0CD}"/>
              </a:ext>
            </a:extLst>
          </p:cNvPr>
          <p:cNvSpPr/>
          <p:nvPr/>
        </p:nvSpPr>
        <p:spPr>
          <a:xfrm rot="16200000">
            <a:off x="9539164" y="4283870"/>
            <a:ext cx="1142711" cy="1196695"/>
          </a:xfrm>
          <a:custGeom>
            <a:avLst/>
            <a:gdLst>
              <a:gd name="connsiteX0" fmla="*/ 41538 w 1329157"/>
              <a:gd name="connsiteY0" fmla="*/ 0 h 1391949"/>
              <a:gd name="connsiteX1" fmla="*/ 1228496 w 1329157"/>
              <a:gd name="connsiteY1" fmla="*/ 1138783 h 1391949"/>
              <a:gd name="connsiteX2" fmla="*/ 1312058 w 1329157"/>
              <a:gd name="connsiteY2" fmla="*/ 1094035 h 1391949"/>
              <a:gd name="connsiteX3" fmla="*/ 1329157 w 1329157"/>
              <a:gd name="connsiteY3" fmla="*/ 1391949 h 1391949"/>
              <a:gd name="connsiteX4" fmla="*/ 1071978 w 1329157"/>
              <a:gd name="connsiteY4" fmla="*/ 1222596 h 1391949"/>
              <a:gd name="connsiteX5" fmla="*/ 1155538 w 1329157"/>
              <a:gd name="connsiteY5" fmla="*/ 1177851 h 1391949"/>
              <a:gd name="connsiteX6" fmla="*/ 0 w 1329157"/>
              <a:gd name="connsiteY6" fmla="*/ 71287 h 139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9157" h="1391949">
                <a:moveTo>
                  <a:pt x="41538" y="0"/>
                </a:moveTo>
                <a:cubicBezTo>
                  <a:pt x="521999" y="279964"/>
                  <a:pt x="928877" y="670327"/>
                  <a:pt x="1228496" y="1138783"/>
                </a:cubicBezTo>
                <a:lnTo>
                  <a:pt x="1312058" y="1094035"/>
                </a:lnTo>
                <a:lnTo>
                  <a:pt x="1329157" y="1391949"/>
                </a:lnTo>
                <a:lnTo>
                  <a:pt x="1071978" y="1222596"/>
                </a:lnTo>
                <a:lnTo>
                  <a:pt x="1155538" y="1177851"/>
                </a:lnTo>
                <a:cubicBezTo>
                  <a:pt x="863292" y="722801"/>
                  <a:pt x="467271" y="343565"/>
                  <a:pt x="0" y="7128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C03E63D3-2CDA-174D-ABD9-823C178798E8}"/>
              </a:ext>
            </a:extLst>
          </p:cNvPr>
          <p:cNvSpPr/>
          <p:nvPr/>
        </p:nvSpPr>
        <p:spPr>
          <a:xfrm rot="10800000">
            <a:off x="9518409" y="8235437"/>
            <a:ext cx="1142711" cy="1196695"/>
          </a:xfrm>
          <a:custGeom>
            <a:avLst/>
            <a:gdLst>
              <a:gd name="connsiteX0" fmla="*/ 41538 w 1329157"/>
              <a:gd name="connsiteY0" fmla="*/ 0 h 1391949"/>
              <a:gd name="connsiteX1" fmla="*/ 1228496 w 1329157"/>
              <a:gd name="connsiteY1" fmla="*/ 1138783 h 1391949"/>
              <a:gd name="connsiteX2" fmla="*/ 1312058 w 1329157"/>
              <a:gd name="connsiteY2" fmla="*/ 1094035 h 1391949"/>
              <a:gd name="connsiteX3" fmla="*/ 1329157 w 1329157"/>
              <a:gd name="connsiteY3" fmla="*/ 1391949 h 1391949"/>
              <a:gd name="connsiteX4" fmla="*/ 1071978 w 1329157"/>
              <a:gd name="connsiteY4" fmla="*/ 1222596 h 1391949"/>
              <a:gd name="connsiteX5" fmla="*/ 1155538 w 1329157"/>
              <a:gd name="connsiteY5" fmla="*/ 1177851 h 1391949"/>
              <a:gd name="connsiteX6" fmla="*/ 0 w 1329157"/>
              <a:gd name="connsiteY6" fmla="*/ 71287 h 139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9157" h="1391949">
                <a:moveTo>
                  <a:pt x="41538" y="0"/>
                </a:moveTo>
                <a:cubicBezTo>
                  <a:pt x="521999" y="279964"/>
                  <a:pt x="928877" y="670327"/>
                  <a:pt x="1228496" y="1138783"/>
                </a:cubicBezTo>
                <a:lnTo>
                  <a:pt x="1312058" y="1094035"/>
                </a:lnTo>
                <a:lnTo>
                  <a:pt x="1329157" y="1391949"/>
                </a:lnTo>
                <a:lnTo>
                  <a:pt x="1071978" y="1222596"/>
                </a:lnTo>
                <a:lnTo>
                  <a:pt x="1155538" y="1177851"/>
                </a:lnTo>
                <a:cubicBezTo>
                  <a:pt x="863292" y="722801"/>
                  <a:pt x="467271" y="343565"/>
                  <a:pt x="0" y="7128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EC65A7-E3FA-F041-ACF0-86C392E2CE8D}"/>
              </a:ext>
            </a:extLst>
          </p:cNvPr>
          <p:cNvSpPr/>
          <p:nvPr/>
        </p:nvSpPr>
        <p:spPr>
          <a:xfrm rot="5400000">
            <a:off x="13668783" y="8235437"/>
            <a:ext cx="1142711" cy="1196695"/>
          </a:xfrm>
          <a:custGeom>
            <a:avLst/>
            <a:gdLst>
              <a:gd name="connsiteX0" fmla="*/ 41538 w 1329157"/>
              <a:gd name="connsiteY0" fmla="*/ 0 h 1391949"/>
              <a:gd name="connsiteX1" fmla="*/ 1228496 w 1329157"/>
              <a:gd name="connsiteY1" fmla="*/ 1138783 h 1391949"/>
              <a:gd name="connsiteX2" fmla="*/ 1312058 w 1329157"/>
              <a:gd name="connsiteY2" fmla="*/ 1094035 h 1391949"/>
              <a:gd name="connsiteX3" fmla="*/ 1329157 w 1329157"/>
              <a:gd name="connsiteY3" fmla="*/ 1391949 h 1391949"/>
              <a:gd name="connsiteX4" fmla="*/ 1071978 w 1329157"/>
              <a:gd name="connsiteY4" fmla="*/ 1222596 h 1391949"/>
              <a:gd name="connsiteX5" fmla="*/ 1155538 w 1329157"/>
              <a:gd name="connsiteY5" fmla="*/ 1177851 h 1391949"/>
              <a:gd name="connsiteX6" fmla="*/ 0 w 1329157"/>
              <a:gd name="connsiteY6" fmla="*/ 71287 h 139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9157" h="1391949">
                <a:moveTo>
                  <a:pt x="41538" y="0"/>
                </a:moveTo>
                <a:cubicBezTo>
                  <a:pt x="521999" y="279964"/>
                  <a:pt x="928877" y="670327"/>
                  <a:pt x="1228496" y="1138783"/>
                </a:cubicBezTo>
                <a:lnTo>
                  <a:pt x="1312058" y="1094035"/>
                </a:lnTo>
                <a:lnTo>
                  <a:pt x="1329157" y="1391949"/>
                </a:lnTo>
                <a:lnTo>
                  <a:pt x="1071978" y="1222596"/>
                </a:lnTo>
                <a:lnTo>
                  <a:pt x="1155538" y="1177851"/>
                </a:lnTo>
                <a:cubicBezTo>
                  <a:pt x="863292" y="722801"/>
                  <a:pt x="467271" y="343565"/>
                  <a:pt x="0" y="7128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63F167-D7D3-C64B-860D-12D4A53BD485}"/>
              </a:ext>
            </a:extLst>
          </p:cNvPr>
          <p:cNvSpPr txBox="1"/>
          <p:nvPr/>
        </p:nvSpPr>
        <p:spPr>
          <a:xfrm>
            <a:off x="11189192" y="3546910"/>
            <a:ext cx="1999265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IDENTIFY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RISK</a:t>
            </a:r>
          </a:p>
        </p:txBody>
      </p:sp>
      <p:sp>
        <p:nvSpPr>
          <p:cNvPr id="16" name="Freeform 707">
            <a:extLst>
              <a:ext uri="{FF2B5EF4-FFF2-40B4-BE49-F238E27FC236}">
                <a16:creationId xmlns:a16="http://schemas.microsoft.com/office/drawing/2014/main" id="{2AF49851-82F3-D848-8C90-F156F5398EC7}"/>
              </a:ext>
            </a:extLst>
          </p:cNvPr>
          <p:cNvSpPr>
            <a:spLocks noChangeAspect="1"/>
          </p:cNvSpPr>
          <p:nvPr/>
        </p:nvSpPr>
        <p:spPr bwMode="auto">
          <a:xfrm>
            <a:off x="11782978" y="2473493"/>
            <a:ext cx="811692" cy="831761"/>
          </a:xfrm>
          <a:custGeom>
            <a:avLst/>
            <a:gdLst>
              <a:gd name="T0" fmla="*/ 1332412 w 170103"/>
              <a:gd name="T1" fmla="*/ 359410 h 174267"/>
              <a:gd name="T2" fmla="*/ 359748 w 170103"/>
              <a:gd name="T3" fmla="*/ 1331181 h 174267"/>
              <a:gd name="T4" fmla="*/ 1332412 w 170103"/>
              <a:gd name="T5" fmla="*/ 2309593 h 174267"/>
              <a:gd name="T6" fmla="*/ 2311764 w 170103"/>
              <a:gd name="T7" fmla="*/ 1331181 h 174267"/>
              <a:gd name="T8" fmla="*/ 1332412 w 170103"/>
              <a:gd name="T9" fmla="*/ 359410 h 174267"/>
              <a:gd name="T10" fmla="*/ 1332412 w 170103"/>
              <a:gd name="T11" fmla="*/ 0 h 174267"/>
              <a:gd name="T12" fmla="*/ 2671508 w 170103"/>
              <a:gd name="T13" fmla="*/ 1331181 h 174267"/>
              <a:gd name="T14" fmla="*/ 2566266 w 170103"/>
              <a:gd name="T15" fmla="*/ 1851893 h 174267"/>
              <a:gd name="T16" fmla="*/ 2348154 w 170103"/>
              <a:gd name="T17" fmla="*/ 2175089 h 174267"/>
              <a:gd name="T18" fmla="*/ 3098571 w 170103"/>
              <a:gd name="T19" fmla="*/ 2928918 h 174267"/>
              <a:gd name="T20" fmla="*/ 3098571 w 170103"/>
              <a:gd name="T21" fmla="*/ 3181218 h 174267"/>
              <a:gd name="T22" fmla="*/ 2972026 w 170103"/>
              <a:gd name="T23" fmla="*/ 3227688 h 174267"/>
              <a:gd name="T24" fmla="*/ 2845457 w 170103"/>
              <a:gd name="T25" fmla="*/ 3181218 h 174267"/>
              <a:gd name="T26" fmla="*/ 2079466 w 170103"/>
              <a:gd name="T27" fmla="*/ 2411744 h 174267"/>
              <a:gd name="T28" fmla="*/ 1853625 w 170103"/>
              <a:gd name="T29" fmla="*/ 2563874 h 174267"/>
              <a:gd name="T30" fmla="*/ 1332412 w 170103"/>
              <a:gd name="T31" fmla="*/ 2669026 h 174267"/>
              <a:gd name="T32" fmla="*/ 0 w 170103"/>
              <a:gd name="T33" fmla="*/ 1331181 h 174267"/>
              <a:gd name="T34" fmla="*/ 1332412 w 170103"/>
              <a:gd name="T35" fmla="*/ 0 h 17426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70103" h="174267">
                <a:moveTo>
                  <a:pt x="71871" y="19405"/>
                </a:moveTo>
                <a:cubicBezTo>
                  <a:pt x="42763" y="19405"/>
                  <a:pt x="19405" y="42764"/>
                  <a:pt x="19405" y="71872"/>
                </a:cubicBezTo>
                <a:cubicBezTo>
                  <a:pt x="19405" y="100980"/>
                  <a:pt x="42763" y="124698"/>
                  <a:pt x="71871" y="124698"/>
                </a:cubicBezTo>
                <a:cubicBezTo>
                  <a:pt x="100979" y="124698"/>
                  <a:pt x="124698" y="100980"/>
                  <a:pt x="124698" y="71872"/>
                </a:cubicBezTo>
                <a:cubicBezTo>
                  <a:pt x="124698" y="42764"/>
                  <a:pt x="100979" y="19405"/>
                  <a:pt x="71871" y="19405"/>
                </a:cubicBezTo>
                <a:close/>
                <a:moveTo>
                  <a:pt x="71871" y="0"/>
                </a:moveTo>
                <a:cubicBezTo>
                  <a:pt x="111761" y="0"/>
                  <a:pt x="144103" y="31983"/>
                  <a:pt x="144103" y="71872"/>
                </a:cubicBezTo>
                <a:cubicBezTo>
                  <a:pt x="144103" y="81844"/>
                  <a:pt x="142081" y="91345"/>
                  <a:pt x="138426" y="99986"/>
                </a:cubicBezTo>
                <a:lnTo>
                  <a:pt x="126661" y="117436"/>
                </a:lnTo>
                <a:lnTo>
                  <a:pt x="167139" y="158136"/>
                </a:lnTo>
                <a:cubicBezTo>
                  <a:pt x="171091" y="161720"/>
                  <a:pt x="171091" y="167814"/>
                  <a:pt x="167139" y="171758"/>
                </a:cubicBezTo>
                <a:cubicBezTo>
                  <a:pt x="165343" y="173550"/>
                  <a:pt x="162828" y="174267"/>
                  <a:pt x="160313" y="174267"/>
                </a:cubicBezTo>
                <a:cubicBezTo>
                  <a:pt x="157798" y="174267"/>
                  <a:pt x="155283" y="173550"/>
                  <a:pt x="153486" y="171758"/>
                </a:cubicBezTo>
                <a:lnTo>
                  <a:pt x="112168" y="130213"/>
                </a:lnTo>
                <a:lnTo>
                  <a:pt x="99986" y="138427"/>
                </a:lnTo>
                <a:cubicBezTo>
                  <a:pt x="91344" y="142082"/>
                  <a:pt x="81844" y="144104"/>
                  <a:pt x="71871" y="144104"/>
                </a:cubicBezTo>
                <a:cubicBezTo>
                  <a:pt x="31983" y="144104"/>
                  <a:pt x="0" y="111761"/>
                  <a:pt x="0" y="71872"/>
                </a:cubicBezTo>
                <a:cubicBezTo>
                  <a:pt x="0" y="31983"/>
                  <a:pt x="31983" y="0"/>
                  <a:pt x="718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A758B1-1771-9F4A-9CF7-FBD9172C7A4A}"/>
              </a:ext>
            </a:extLst>
          </p:cNvPr>
          <p:cNvSpPr txBox="1"/>
          <p:nvPr/>
        </p:nvSpPr>
        <p:spPr>
          <a:xfrm>
            <a:off x="11110644" y="10346291"/>
            <a:ext cx="2156361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CONTROL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RISK</a:t>
            </a:r>
          </a:p>
        </p:txBody>
      </p:sp>
      <p:sp>
        <p:nvSpPr>
          <p:cNvPr id="18" name="Freeform 847">
            <a:extLst>
              <a:ext uri="{FF2B5EF4-FFF2-40B4-BE49-F238E27FC236}">
                <a16:creationId xmlns:a16="http://schemas.microsoft.com/office/drawing/2014/main" id="{EFC30BA8-1B65-404A-A645-C3F0DC9026BC}"/>
              </a:ext>
            </a:extLst>
          </p:cNvPr>
          <p:cNvSpPr>
            <a:spLocks noChangeAspect="1"/>
          </p:cNvSpPr>
          <p:nvPr/>
        </p:nvSpPr>
        <p:spPr bwMode="auto">
          <a:xfrm>
            <a:off x="11747300" y="9213084"/>
            <a:ext cx="883047" cy="889739"/>
          </a:xfrm>
          <a:custGeom>
            <a:avLst/>
            <a:gdLst>
              <a:gd name="T0" fmla="*/ 227073 w 2972097"/>
              <a:gd name="T1" fmla="*/ 549212 h 2986802"/>
              <a:gd name="T2" fmla="*/ 354049 w 2972097"/>
              <a:gd name="T3" fmla="*/ 484679 h 2986802"/>
              <a:gd name="T4" fmla="*/ 280882 w 2972097"/>
              <a:gd name="T5" fmla="*/ 486339 h 2986802"/>
              <a:gd name="T6" fmla="*/ 91474 w 2972097"/>
              <a:gd name="T7" fmla="*/ 491386 h 2986802"/>
              <a:gd name="T8" fmla="*/ 190882 w 2972097"/>
              <a:gd name="T9" fmla="*/ 438046 h 2986802"/>
              <a:gd name="T10" fmla="*/ 438099 w 2972097"/>
              <a:gd name="T11" fmla="*/ 438046 h 2986802"/>
              <a:gd name="T12" fmla="*/ 537540 w 2972097"/>
              <a:gd name="T13" fmla="*/ 491386 h 2986802"/>
              <a:gd name="T14" fmla="*/ 77504 w 2972097"/>
              <a:gd name="T15" fmla="*/ 248846 h 2986802"/>
              <a:gd name="T16" fmla="*/ 145384 w 2972097"/>
              <a:gd name="T17" fmla="*/ 356221 h 2986802"/>
              <a:gd name="T18" fmla="*/ 143941 w 2972097"/>
              <a:gd name="T19" fmla="*/ 281552 h 2986802"/>
              <a:gd name="T20" fmla="*/ 544343 w 2972097"/>
              <a:gd name="T21" fmla="*/ 224495 h 2986802"/>
              <a:gd name="T22" fmla="*/ 488295 w 2972097"/>
              <a:gd name="T23" fmla="*/ 316027 h 2986802"/>
              <a:gd name="T24" fmla="*/ 544050 w 2972097"/>
              <a:gd name="T25" fmla="*/ 409363 h 2986802"/>
              <a:gd name="T26" fmla="*/ 544343 w 2972097"/>
              <a:gd name="T27" fmla="*/ 224495 h 2986802"/>
              <a:gd name="T28" fmla="*/ 282871 w 2972097"/>
              <a:gd name="T29" fmla="*/ 214375 h 2986802"/>
              <a:gd name="T30" fmla="*/ 208451 w 2972097"/>
              <a:gd name="T31" fmla="*/ 316027 h 2986802"/>
              <a:gd name="T32" fmla="*/ 279988 w 2972097"/>
              <a:gd name="T33" fmla="*/ 416204 h 2986802"/>
              <a:gd name="T34" fmla="*/ 347794 w 2972097"/>
              <a:gd name="T35" fmla="*/ 416187 h 2986802"/>
              <a:gd name="T36" fmla="*/ 420530 w 2972097"/>
              <a:gd name="T37" fmla="*/ 316027 h 2986802"/>
              <a:gd name="T38" fmla="*/ 344565 w 2972097"/>
              <a:gd name="T39" fmla="*/ 214037 h 2986802"/>
              <a:gd name="T40" fmla="*/ 491331 w 2972097"/>
              <a:gd name="T41" fmla="*/ 92907 h 2986802"/>
              <a:gd name="T42" fmla="*/ 454374 w 2972097"/>
              <a:gd name="T43" fmla="*/ 212813 h 2986802"/>
              <a:gd name="T44" fmla="*/ 137682 w 2972097"/>
              <a:gd name="T45" fmla="*/ 92907 h 2986802"/>
              <a:gd name="T46" fmla="*/ 190882 w 2972097"/>
              <a:gd name="T47" fmla="*/ 192751 h 2986802"/>
              <a:gd name="T48" fmla="*/ 314493 w 2972097"/>
              <a:gd name="T49" fmla="*/ 67493 h 2986802"/>
              <a:gd name="T50" fmla="*/ 271714 w 2972097"/>
              <a:gd name="T51" fmla="*/ 146484 h 2986802"/>
              <a:gd name="T52" fmla="*/ 348099 w 2972097"/>
              <a:gd name="T53" fmla="*/ 144458 h 2986802"/>
              <a:gd name="T54" fmla="*/ 402150 w 2972097"/>
              <a:gd name="T55" fmla="*/ 83865 h 2986802"/>
              <a:gd name="T56" fmla="*/ 426053 w 2972097"/>
              <a:gd name="T57" fmla="*/ 20374 h 2986802"/>
              <a:gd name="T58" fmla="*/ 487585 w 2972097"/>
              <a:gd name="T59" fmla="*/ 7946 h 2986802"/>
              <a:gd name="T60" fmla="*/ 621216 w 2972097"/>
              <a:gd name="T61" fmla="*/ 143630 h 2986802"/>
              <a:gd name="T62" fmla="*/ 609835 w 2972097"/>
              <a:gd name="T63" fmla="*/ 206675 h 2986802"/>
              <a:gd name="T64" fmla="*/ 608727 w 2972097"/>
              <a:gd name="T65" fmla="*/ 465096 h 2986802"/>
              <a:gd name="T66" fmla="*/ 512562 w 2972097"/>
              <a:gd name="T67" fmla="*/ 612819 h 2986802"/>
              <a:gd name="T68" fmla="*/ 463856 w 2972097"/>
              <a:gd name="T69" fmla="*/ 610315 h 2986802"/>
              <a:gd name="T70" fmla="*/ 314493 w 2972097"/>
              <a:gd name="T71" fmla="*/ 633927 h 2986802"/>
              <a:gd name="T72" fmla="*/ 165158 w 2972097"/>
              <a:gd name="T73" fmla="*/ 610315 h 2986802"/>
              <a:gd name="T74" fmla="*/ 17789 w 2972097"/>
              <a:gd name="T75" fmla="*/ 515171 h 2986802"/>
              <a:gd name="T76" fmla="*/ 31930 w 2972097"/>
              <a:gd name="T77" fmla="*/ 453987 h 2986802"/>
              <a:gd name="T78" fmla="*/ 31889 w 2972097"/>
              <a:gd name="T79" fmla="*/ 179055 h 2986802"/>
              <a:gd name="T80" fmla="*/ 17789 w 2972097"/>
              <a:gd name="T81" fmla="*/ 118268 h 2986802"/>
              <a:gd name="T82" fmla="*/ 165158 w 2972097"/>
              <a:gd name="T83" fmla="*/ 20626 h 2986802"/>
              <a:gd name="T84" fmla="*/ 314650 w 2972097"/>
              <a:gd name="T85" fmla="*/ 0 h 298680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72097" h="2986802">
                <a:moveTo>
                  <a:pt x="1293719" y="2283220"/>
                </a:moveTo>
                <a:lnTo>
                  <a:pt x="1041756" y="2573752"/>
                </a:lnTo>
                <a:lnTo>
                  <a:pt x="1072437" y="2587661"/>
                </a:lnTo>
                <a:cubicBezTo>
                  <a:pt x="1336218" y="2688588"/>
                  <a:pt x="1629193" y="2689892"/>
                  <a:pt x="1893728" y="2591571"/>
                </a:cubicBezTo>
                <a:lnTo>
                  <a:pt x="1928681" y="2576445"/>
                </a:lnTo>
                <a:lnTo>
                  <a:pt x="1672127" y="2283607"/>
                </a:lnTo>
                <a:lnTo>
                  <a:pt x="1640690" y="2291426"/>
                </a:lnTo>
                <a:cubicBezTo>
                  <a:pt x="1588646" y="2301705"/>
                  <a:pt x="1535675" y="2306891"/>
                  <a:pt x="1482334" y="2306891"/>
                </a:cubicBezTo>
                <a:cubicBezTo>
                  <a:pt x="1430475" y="2306891"/>
                  <a:pt x="1378245" y="2301705"/>
                  <a:pt x="1326571" y="2291426"/>
                </a:cubicBezTo>
                <a:lnTo>
                  <a:pt x="1293719" y="2283220"/>
                </a:lnTo>
                <a:close/>
                <a:moveTo>
                  <a:pt x="829234" y="1977841"/>
                </a:moveTo>
                <a:lnTo>
                  <a:pt x="432018" y="2315206"/>
                </a:lnTo>
                <a:lnTo>
                  <a:pt x="650256" y="2539345"/>
                </a:lnTo>
                <a:lnTo>
                  <a:pt x="997982" y="2142716"/>
                </a:lnTo>
                <a:lnTo>
                  <a:pt x="901511" y="2063892"/>
                </a:lnTo>
                <a:lnTo>
                  <a:pt x="829234" y="1977841"/>
                </a:lnTo>
                <a:close/>
                <a:moveTo>
                  <a:pt x="2140380" y="1976877"/>
                </a:moveTo>
                <a:lnTo>
                  <a:pt x="2069084" y="2063892"/>
                </a:lnTo>
                <a:lnTo>
                  <a:pt x="1971904" y="2141732"/>
                </a:lnTo>
                <a:lnTo>
                  <a:pt x="2320493" y="2539345"/>
                </a:lnTo>
                <a:lnTo>
                  <a:pt x="2538732" y="2315206"/>
                </a:lnTo>
                <a:lnTo>
                  <a:pt x="2140380" y="1976877"/>
                </a:lnTo>
                <a:close/>
                <a:moveTo>
                  <a:pt x="402244" y="1064989"/>
                </a:moveTo>
                <a:lnTo>
                  <a:pt x="366039" y="1172461"/>
                </a:lnTo>
                <a:cubicBezTo>
                  <a:pt x="300798" y="1405208"/>
                  <a:pt x="308353" y="1654307"/>
                  <a:pt x="388705" y="1883266"/>
                </a:cubicBezTo>
                <a:lnTo>
                  <a:pt x="404491" y="1920911"/>
                </a:lnTo>
                <a:lnTo>
                  <a:pt x="686631" y="1678367"/>
                </a:lnTo>
                <a:lnTo>
                  <a:pt x="679813" y="1650496"/>
                </a:lnTo>
                <a:cubicBezTo>
                  <a:pt x="669626" y="1597896"/>
                  <a:pt x="664440" y="1543813"/>
                  <a:pt x="664440" y="1488990"/>
                </a:cubicBezTo>
                <a:cubicBezTo>
                  <a:pt x="664440" y="1434167"/>
                  <a:pt x="669626" y="1379714"/>
                  <a:pt x="679813" y="1326558"/>
                </a:cubicBezTo>
                <a:lnTo>
                  <a:pt x="683281" y="1312206"/>
                </a:lnTo>
                <a:lnTo>
                  <a:pt x="402244" y="1064989"/>
                </a:lnTo>
                <a:close/>
                <a:moveTo>
                  <a:pt x="2570859" y="1057730"/>
                </a:moveTo>
                <a:lnTo>
                  <a:pt x="2285483" y="1308763"/>
                </a:lnTo>
                <a:lnTo>
                  <a:pt x="2289949" y="1326558"/>
                </a:lnTo>
                <a:cubicBezTo>
                  <a:pt x="2300599" y="1379714"/>
                  <a:pt x="2306155" y="1434167"/>
                  <a:pt x="2306155" y="1488990"/>
                </a:cubicBezTo>
                <a:cubicBezTo>
                  <a:pt x="2306155" y="1543813"/>
                  <a:pt x="2300599" y="1597896"/>
                  <a:pt x="2289949" y="1650496"/>
                </a:cubicBezTo>
                <a:lnTo>
                  <a:pt x="2282036" y="1681647"/>
                </a:lnTo>
                <a:lnTo>
                  <a:pt x="2569479" y="1928750"/>
                </a:lnTo>
                <a:lnTo>
                  <a:pt x="2581964" y="1899586"/>
                </a:lnTo>
                <a:cubicBezTo>
                  <a:pt x="2679752" y="1633610"/>
                  <a:pt x="2678455" y="1339039"/>
                  <a:pt x="2578075" y="1073820"/>
                </a:cubicBezTo>
                <a:lnTo>
                  <a:pt x="2570859" y="1057730"/>
                </a:lnTo>
                <a:close/>
                <a:moveTo>
                  <a:pt x="1482334" y="985211"/>
                </a:moveTo>
                <a:cubicBezTo>
                  <a:pt x="1449737" y="985211"/>
                  <a:pt x="1417140" y="988545"/>
                  <a:pt x="1385098" y="995027"/>
                </a:cubicBezTo>
                <a:lnTo>
                  <a:pt x="1335965" y="1010048"/>
                </a:lnTo>
                <a:lnTo>
                  <a:pt x="1006140" y="1349443"/>
                </a:lnTo>
                <a:lnTo>
                  <a:pt x="994209" y="1389253"/>
                </a:lnTo>
                <a:cubicBezTo>
                  <a:pt x="987820" y="1421573"/>
                  <a:pt x="984486" y="1454911"/>
                  <a:pt x="984486" y="1488990"/>
                </a:cubicBezTo>
                <a:cubicBezTo>
                  <a:pt x="984486" y="1521588"/>
                  <a:pt x="987820" y="1553815"/>
                  <a:pt x="994209" y="1585301"/>
                </a:cubicBezTo>
                <a:lnTo>
                  <a:pt x="1015115" y="1653747"/>
                </a:lnTo>
                <a:lnTo>
                  <a:pt x="1322345" y="1960980"/>
                </a:lnTo>
                <a:lnTo>
                  <a:pt x="1386140" y="1980360"/>
                </a:lnTo>
                <a:cubicBezTo>
                  <a:pt x="1449621" y="1992955"/>
                  <a:pt x="1515047" y="1992955"/>
                  <a:pt x="1578528" y="1980360"/>
                </a:cubicBezTo>
                <a:lnTo>
                  <a:pt x="1642586" y="1960900"/>
                </a:lnTo>
                <a:lnTo>
                  <a:pt x="1957254" y="1646228"/>
                </a:lnTo>
                <a:lnTo>
                  <a:pt x="1976294" y="1585301"/>
                </a:lnTo>
                <a:cubicBezTo>
                  <a:pt x="1982776" y="1553815"/>
                  <a:pt x="1986110" y="1521588"/>
                  <a:pt x="1986110" y="1488990"/>
                </a:cubicBezTo>
                <a:cubicBezTo>
                  <a:pt x="1986110" y="1454911"/>
                  <a:pt x="1982776" y="1421573"/>
                  <a:pt x="1976294" y="1389253"/>
                </a:cubicBezTo>
                <a:lnTo>
                  <a:pt x="1966565" y="1357526"/>
                </a:lnTo>
                <a:lnTo>
                  <a:pt x="1627335" y="1008452"/>
                </a:lnTo>
                <a:lnTo>
                  <a:pt x="1582904" y="995027"/>
                </a:lnTo>
                <a:cubicBezTo>
                  <a:pt x="1550122" y="988545"/>
                  <a:pt x="1516413" y="985211"/>
                  <a:pt x="1482334" y="985211"/>
                </a:cubicBezTo>
                <a:close/>
                <a:moveTo>
                  <a:pt x="2320493" y="437739"/>
                </a:moveTo>
                <a:lnTo>
                  <a:pt x="1978071" y="833368"/>
                </a:lnTo>
                <a:lnTo>
                  <a:pt x="2069084" y="908162"/>
                </a:lnTo>
                <a:lnTo>
                  <a:pt x="2145950" y="1002689"/>
                </a:lnTo>
                <a:lnTo>
                  <a:pt x="2538732" y="664777"/>
                </a:lnTo>
                <a:lnTo>
                  <a:pt x="2320493" y="437739"/>
                </a:lnTo>
                <a:close/>
                <a:moveTo>
                  <a:pt x="650256" y="437739"/>
                </a:moveTo>
                <a:lnTo>
                  <a:pt x="432018" y="664777"/>
                </a:lnTo>
                <a:lnTo>
                  <a:pt x="823586" y="1001645"/>
                </a:lnTo>
                <a:lnTo>
                  <a:pt x="901511" y="908162"/>
                </a:lnTo>
                <a:lnTo>
                  <a:pt x="992340" y="832977"/>
                </a:lnTo>
                <a:lnTo>
                  <a:pt x="650256" y="437739"/>
                </a:lnTo>
                <a:close/>
                <a:moveTo>
                  <a:pt x="1485310" y="317997"/>
                </a:moveTo>
                <a:cubicBezTo>
                  <a:pt x="1346755" y="317997"/>
                  <a:pt x="1206901" y="344118"/>
                  <a:pt x="1074273" y="395135"/>
                </a:cubicBezTo>
                <a:lnTo>
                  <a:pt x="1044435" y="408749"/>
                </a:lnTo>
                <a:lnTo>
                  <a:pt x="1283268" y="690170"/>
                </a:lnTo>
                <a:lnTo>
                  <a:pt x="1321571" y="680628"/>
                </a:lnTo>
                <a:cubicBezTo>
                  <a:pt x="1373800" y="670349"/>
                  <a:pt x="1427512" y="665163"/>
                  <a:pt x="1482334" y="665163"/>
                </a:cubicBezTo>
                <a:cubicBezTo>
                  <a:pt x="1537157" y="665163"/>
                  <a:pt x="1591239" y="670349"/>
                  <a:pt x="1644024" y="680628"/>
                </a:cubicBezTo>
                <a:lnTo>
                  <a:pt x="1682425" y="690078"/>
                </a:lnTo>
                <a:lnTo>
                  <a:pt x="1925172" y="406934"/>
                </a:lnTo>
                <a:lnTo>
                  <a:pt x="1899303" y="395135"/>
                </a:lnTo>
                <a:cubicBezTo>
                  <a:pt x="1766664" y="344118"/>
                  <a:pt x="1626636" y="317997"/>
                  <a:pt x="1485310" y="317997"/>
                </a:cubicBezTo>
                <a:close/>
                <a:moveTo>
                  <a:pt x="1486049" y="0"/>
                </a:moveTo>
                <a:cubicBezTo>
                  <a:pt x="1664439" y="0"/>
                  <a:pt x="1842990" y="31997"/>
                  <a:pt x="2012191" y="95993"/>
                </a:cubicBezTo>
                <a:lnTo>
                  <a:pt x="2141722" y="154346"/>
                </a:lnTo>
                <a:lnTo>
                  <a:pt x="2190730" y="97183"/>
                </a:lnTo>
                <a:cubicBezTo>
                  <a:pt x="2220221" y="61335"/>
                  <a:pt x="2261510" y="43411"/>
                  <a:pt x="2302798" y="37436"/>
                </a:cubicBezTo>
                <a:cubicBezTo>
                  <a:pt x="2349985" y="37436"/>
                  <a:pt x="2391273" y="61335"/>
                  <a:pt x="2420765" y="91208"/>
                </a:cubicBezTo>
                <a:lnTo>
                  <a:pt x="2886734" y="557232"/>
                </a:lnTo>
                <a:cubicBezTo>
                  <a:pt x="2916226" y="587106"/>
                  <a:pt x="2933921" y="628929"/>
                  <a:pt x="2933921" y="676726"/>
                </a:cubicBezTo>
                <a:cubicBezTo>
                  <a:pt x="2928022" y="724523"/>
                  <a:pt x="2910327" y="760371"/>
                  <a:pt x="2874937" y="790245"/>
                </a:cubicBezTo>
                <a:lnTo>
                  <a:pt x="2820237" y="838362"/>
                </a:lnTo>
                <a:lnTo>
                  <a:pt x="2880171" y="973765"/>
                </a:lnTo>
                <a:cubicBezTo>
                  <a:pt x="3014856" y="1340424"/>
                  <a:pt x="3001542" y="1749686"/>
                  <a:pt x="2840226" y="2107920"/>
                </a:cubicBezTo>
                <a:lnTo>
                  <a:pt x="2820950" y="2144929"/>
                </a:lnTo>
                <a:lnTo>
                  <a:pt x="2874937" y="2191339"/>
                </a:lnTo>
                <a:cubicBezTo>
                  <a:pt x="2910327" y="2220831"/>
                  <a:pt x="2928022" y="2262120"/>
                  <a:pt x="2933921" y="2303409"/>
                </a:cubicBezTo>
                <a:cubicBezTo>
                  <a:pt x="2933921" y="2350596"/>
                  <a:pt x="2916226" y="2397783"/>
                  <a:pt x="2886734" y="2427275"/>
                </a:cubicBezTo>
                <a:lnTo>
                  <a:pt x="2420765" y="2887350"/>
                </a:lnTo>
                <a:cubicBezTo>
                  <a:pt x="2391273" y="2910944"/>
                  <a:pt x="2355883" y="2934538"/>
                  <a:pt x="2308697" y="2934538"/>
                </a:cubicBezTo>
                <a:lnTo>
                  <a:pt x="2302798" y="2934538"/>
                </a:lnTo>
                <a:cubicBezTo>
                  <a:pt x="2261510" y="2934538"/>
                  <a:pt x="2220221" y="2910944"/>
                  <a:pt x="2190730" y="2875554"/>
                </a:cubicBezTo>
                <a:lnTo>
                  <a:pt x="2150394" y="2829514"/>
                </a:lnTo>
                <a:lnTo>
                  <a:pt x="2013253" y="2891543"/>
                </a:lnTo>
                <a:cubicBezTo>
                  <a:pt x="1844254" y="2955457"/>
                  <a:pt x="1665432" y="2986802"/>
                  <a:pt x="1485310" y="2986802"/>
                </a:cubicBezTo>
                <a:cubicBezTo>
                  <a:pt x="1307960" y="2986802"/>
                  <a:pt x="1130610" y="2955457"/>
                  <a:pt x="962392" y="2891543"/>
                </a:cubicBezTo>
                <a:lnTo>
                  <a:pt x="821581" y="2827631"/>
                </a:lnTo>
                <a:lnTo>
                  <a:pt x="780020" y="2875554"/>
                </a:lnTo>
                <a:cubicBezTo>
                  <a:pt x="750528" y="2910944"/>
                  <a:pt x="709240" y="2934538"/>
                  <a:pt x="662053" y="2934538"/>
                </a:cubicBezTo>
                <a:cubicBezTo>
                  <a:pt x="614866" y="2934538"/>
                  <a:pt x="579476" y="2910944"/>
                  <a:pt x="549984" y="2887350"/>
                </a:cubicBezTo>
                <a:lnTo>
                  <a:pt x="84015" y="2427275"/>
                </a:lnTo>
                <a:cubicBezTo>
                  <a:pt x="54524" y="2397783"/>
                  <a:pt x="36829" y="2350596"/>
                  <a:pt x="36829" y="2303409"/>
                </a:cubicBezTo>
                <a:cubicBezTo>
                  <a:pt x="42727" y="2262120"/>
                  <a:pt x="60422" y="2220831"/>
                  <a:pt x="89914" y="2191339"/>
                </a:cubicBezTo>
                <a:lnTo>
                  <a:pt x="150801" y="2138997"/>
                </a:lnTo>
                <a:lnTo>
                  <a:pt x="123426" y="2085924"/>
                </a:lnTo>
                <a:cubicBezTo>
                  <a:pt x="-33433" y="1725646"/>
                  <a:pt x="-40781" y="1316251"/>
                  <a:pt x="101382" y="951371"/>
                </a:cubicBezTo>
                <a:lnTo>
                  <a:pt x="150608" y="843635"/>
                </a:lnTo>
                <a:lnTo>
                  <a:pt x="89914" y="790245"/>
                </a:lnTo>
                <a:cubicBezTo>
                  <a:pt x="60422" y="760371"/>
                  <a:pt x="42727" y="724523"/>
                  <a:pt x="36829" y="676726"/>
                </a:cubicBezTo>
                <a:cubicBezTo>
                  <a:pt x="36829" y="628929"/>
                  <a:pt x="54524" y="587106"/>
                  <a:pt x="84015" y="557232"/>
                </a:cubicBezTo>
                <a:lnTo>
                  <a:pt x="549984" y="91208"/>
                </a:lnTo>
                <a:cubicBezTo>
                  <a:pt x="579476" y="61335"/>
                  <a:pt x="620765" y="37436"/>
                  <a:pt x="662053" y="37436"/>
                </a:cubicBezTo>
                <a:cubicBezTo>
                  <a:pt x="709240" y="43411"/>
                  <a:pt x="750528" y="61335"/>
                  <a:pt x="780020" y="97183"/>
                </a:cubicBezTo>
                <a:lnTo>
                  <a:pt x="829480" y="155462"/>
                </a:lnTo>
                <a:lnTo>
                  <a:pt x="960881" y="95994"/>
                </a:lnTo>
                <a:cubicBezTo>
                  <a:pt x="1129432" y="31998"/>
                  <a:pt x="1307660" y="0"/>
                  <a:pt x="14860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9400FF-3AE9-D845-BFE9-36AE9881A379}"/>
              </a:ext>
            </a:extLst>
          </p:cNvPr>
          <p:cNvSpPr txBox="1"/>
          <p:nvPr/>
        </p:nvSpPr>
        <p:spPr>
          <a:xfrm>
            <a:off x="14915828" y="6932768"/>
            <a:ext cx="1715534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ASSESS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RISK</a:t>
            </a:r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586AEB21-AAA3-8D4E-844B-C7A02AD0E2DC}"/>
              </a:ext>
            </a:extLst>
          </p:cNvPr>
          <p:cNvSpPr>
            <a:spLocks noChangeAspect="1"/>
          </p:cNvSpPr>
          <p:nvPr/>
        </p:nvSpPr>
        <p:spPr bwMode="auto">
          <a:xfrm>
            <a:off x="15366633" y="5857120"/>
            <a:ext cx="813922" cy="836223"/>
          </a:xfrm>
          <a:custGeom>
            <a:avLst/>
            <a:gdLst>
              <a:gd name="T0" fmla="*/ 2147483646 w 472"/>
              <a:gd name="T1" fmla="*/ 2147483646 h 487"/>
              <a:gd name="T2" fmla="*/ 2147483646 w 472"/>
              <a:gd name="T3" fmla="*/ 2147483646 h 487"/>
              <a:gd name="T4" fmla="*/ 2147483646 w 472"/>
              <a:gd name="T5" fmla="*/ 2147483646 h 487"/>
              <a:gd name="T6" fmla="*/ 2147483646 w 472"/>
              <a:gd name="T7" fmla="*/ 2147483646 h 487"/>
              <a:gd name="T8" fmla="*/ 2147483646 w 472"/>
              <a:gd name="T9" fmla="*/ 2147483646 h 487"/>
              <a:gd name="T10" fmla="*/ 2147483646 w 472"/>
              <a:gd name="T11" fmla="*/ 2147483646 h 487"/>
              <a:gd name="T12" fmla="*/ 2147483646 w 472"/>
              <a:gd name="T13" fmla="*/ 2147483646 h 487"/>
              <a:gd name="T14" fmla="*/ 2147483646 w 472"/>
              <a:gd name="T15" fmla="*/ 2147483646 h 487"/>
              <a:gd name="T16" fmla="*/ 2147483646 w 472"/>
              <a:gd name="T17" fmla="*/ 2147483646 h 487"/>
              <a:gd name="T18" fmla="*/ 2147483646 w 472"/>
              <a:gd name="T19" fmla="*/ 2147483646 h 487"/>
              <a:gd name="T20" fmla="*/ 2147483646 w 472"/>
              <a:gd name="T21" fmla="*/ 2147483646 h 487"/>
              <a:gd name="T22" fmla="*/ 2147483646 w 472"/>
              <a:gd name="T23" fmla="*/ 2147483646 h 487"/>
              <a:gd name="T24" fmla="*/ 2147483646 w 472"/>
              <a:gd name="T25" fmla="*/ 2147483646 h 487"/>
              <a:gd name="T26" fmla="*/ 2147483646 w 472"/>
              <a:gd name="T27" fmla="*/ 2147483646 h 487"/>
              <a:gd name="T28" fmla="*/ 2147483646 w 472"/>
              <a:gd name="T29" fmla="*/ 2147483646 h 487"/>
              <a:gd name="T30" fmla="*/ 2147483646 w 472"/>
              <a:gd name="T31" fmla="*/ 2147483646 h 487"/>
              <a:gd name="T32" fmla="*/ 2147483646 w 472"/>
              <a:gd name="T33" fmla="*/ 2147483646 h 487"/>
              <a:gd name="T34" fmla="*/ 2147483646 w 472"/>
              <a:gd name="T35" fmla="*/ 2147483646 h 487"/>
              <a:gd name="T36" fmla="*/ 2147483646 w 472"/>
              <a:gd name="T37" fmla="*/ 2147483646 h 487"/>
              <a:gd name="T38" fmla="*/ 2147483646 w 472"/>
              <a:gd name="T39" fmla="*/ 2147483646 h 487"/>
              <a:gd name="T40" fmla="*/ 2147483646 w 472"/>
              <a:gd name="T41" fmla="*/ 2147483646 h 487"/>
              <a:gd name="T42" fmla="*/ 2147483646 w 472"/>
              <a:gd name="T43" fmla="*/ 2147483646 h 487"/>
              <a:gd name="T44" fmla="*/ 2147483646 w 472"/>
              <a:gd name="T45" fmla="*/ 2147483646 h 487"/>
              <a:gd name="T46" fmla="*/ 2147483646 w 472"/>
              <a:gd name="T47" fmla="*/ 2147483646 h 487"/>
              <a:gd name="T48" fmla="*/ 2147483646 w 472"/>
              <a:gd name="T49" fmla="*/ 0 h 487"/>
              <a:gd name="T50" fmla="*/ 2147483646 w 472"/>
              <a:gd name="T51" fmla="*/ 2147483646 h 487"/>
              <a:gd name="T52" fmla="*/ 2147483646 w 472"/>
              <a:gd name="T53" fmla="*/ 2147483646 h 487"/>
              <a:gd name="T54" fmla="*/ 2147483646 w 472"/>
              <a:gd name="T55" fmla="*/ 2147483646 h 487"/>
              <a:gd name="T56" fmla="*/ 0 w 472"/>
              <a:gd name="T57" fmla="*/ 2147483646 h 487"/>
              <a:gd name="T58" fmla="*/ 2147483646 w 472"/>
              <a:gd name="T59" fmla="*/ 2147483646 h 487"/>
              <a:gd name="T60" fmla="*/ 2147483646 w 472"/>
              <a:gd name="T61" fmla="*/ 2147483646 h 487"/>
              <a:gd name="T62" fmla="*/ 2147483646 w 472"/>
              <a:gd name="T63" fmla="*/ 2147483646 h 487"/>
              <a:gd name="T64" fmla="*/ 2147483646 w 472"/>
              <a:gd name="T65" fmla="*/ 2147483646 h 48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72" h="487">
                <a:moveTo>
                  <a:pt x="390" y="430"/>
                </a:moveTo>
                <a:lnTo>
                  <a:pt x="390" y="430"/>
                </a:lnTo>
                <a:cubicBezTo>
                  <a:pt x="390" y="431"/>
                  <a:pt x="389" y="432"/>
                  <a:pt x="388" y="432"/>
                </a:cubicBezTo>
                <a:lnTo>
                  <a:pt x="55" y="432"/>
                </a:lnTo>
                <a:cubicBezTo>
                  <a:pt x="53" y="432"/>
                  <a:pt x="55" y="431"/>
                  <a:pt x="55" y="430"/>
                </a:cubicBezTo>
                <a:lnTo>
                  <a:pt x="55" y="240"/>
                </a:lnTo>
                <a:cubicBezTo>
                  <a:pt x="55" y="239"/>
                  <a:pt x="53" y="235"/>
                  <a:pt x="55" y="235"/>
                </a:cubicBezTo>
                <a:lnTo>
                  <a:pt x="114" y="235"/>
                </a:lnTo>
                <a:cubicBezTo>
                  <a:pt x="116" y="235"/>
                  <a:pt x="116" y="239"/>
                  <a:pt x="116" y="240"/>
                </a:cubicBezTo>
                <a:lnTo>
                  <a:pt x="116" y="357"/>
                </a:lnTo>
                <a:cubicBezTo>
                  <a:pt x="116" y="371"/>
                  <a:pt x="127" y="384"/>
                  <a:pt x="143" y="384"/>
                </a:cubicBezTo>
                <a:cubicBezTo>
                  <a:pt x="157" y="384"/>
                  <a:pt x="169" y="371"/>
                  <a:pt x="169" y="357"/>
                </a:cubicBezTo>
                <a:lnTo>
                  <a:pt x="169" y="260"/>
                </a:lnTo>
                <a:lnTo>
                  <a:pt x="313" y="55"/>
                </a:lnTo>
                <a:cubicBezTo>
                  <a:pt x="313" y="55"/>
                  <a:pt x="315" y="54"/>
                  <a:pt x="316" y="54"/>
                </a:cubicBezTo>
                <a:cubicBezTo>
                  <a:pt x="316" y="54"/>
                  <a:pt x="317" y="54"/>
                  <a:pt x="318" y="55"/>
                </a:cubicBezTo>
                <a:cubicBezTo>
                  <a:pt x="318" y="56"/>
                  <a:pt x="318" y="57"/>
                  <a:pt x="318" y="57"/>
                </a:cubicBezTo>
                <a:lnTo>
                  <a:pt x="288" y="166"/>
                </a:lnTo>
                <a:cubicBezTo>
                  <a:pt x="283" y="183"/>
                  <a:pt x="287" y="200"/>
                  <a:pt x="298" y="214"/>
                </a:cubicBezTo>
                <a:cubicBezTo>
                  <a:pt x="309" y="228"/>
                  <a:pt x="325" y="235"/>
                  <a:pt x="343" y="235"/>
                </a:cubicBezTo>
                <a:lnTo>
                  <a:pt x="413" y="235"/>
                </a:lnTo>
                <a:cubicBezTo>
                  <a:pt x="413" y="235"/>
                  <a:pt x="414" y="236"/>
                  <a:pt x="414" y="237"/>
                </a:cubicBezTo>
                <a:cubicBezTo>
                  <a:pt x="415" y="238"/>
                  <a:pt x="415" y="240"/>
                  <a:pt x="415" y="240"/>
                </a:cubicBezTo>
                <a:lnTo>
                  <a:pt x="390" y="430"/>
                </a:lnTo>
                <a:close/>
                <a:moveTo>
                  <a:pt x="455" y="201"/>
                </a:moveTo>
                <a:lnTo>
                  <a:pt x="455" y="201"/>
                </a:lnTo>
                <a:cubicBezTo>
                  <a:pt x="444" y="189"/>
                  <a:pt x="429" y="180"/>
                  <a:pt x="413" y="180"/>
                </a:cubicBezTo>
                <a:lnTo>
                  <a:pt x="343" y="180"/>
                </a:lnTo>
                <a:cubicBezTo>
                  <a:pt x="342" y="180"/>
                  <a:pt x="342" y="182"/>
                  <a:pt x="340" y="181"/>
                </a:cubicBezTo>
                <a:cubicBezTo>
                  <a:pt x="340" y="180"/>
                  <a:pt x="340" y="180"/>
                  <a:pt x="340" y="180"/>
                </a:cubicBezTo>
                <a:lnTo>
                  <a:pt x="370" y="71"/>
                </a:lnTo>
                <a:cubicBezTo>
                  <a:pt x="375" y="54"/>
                  <a:pt x="372" y="36"/>
                  <a:pt x="360" y="22"/>
                </a:cubicBezTo>
                <a:cubicBezTo>
                  <a:pt x="350" y="8"/>
                  <a:pt x="333" y="0"/>
                  <a:pt x="316" y="0"/>
                </a:cubicBezTo>
                <a:cubicBezTo>
                  <a:pt x="298" y="0"/>
                  <a:pt x="280" y="9"/>
                  <a:pt x="269" y="24"/>
                </a:cubicBezTo>
                <a:lnTo>
                  <a:pt x="149" y="195"/>
                </a:lnTo>
                <a:cubicBezTo>
                  <a:pt x="139" y="187"/>
                  <a:pt x="128" y="180"/>
                  <a:pt x="114" y="180"/>
                </a:cubicBezTo>
                <a:lnTo>
                  <a:pt x="55" y="180"/>
                </a:lnTo>
                <a:cubicBezTo>
                  <a:pt x="23" y="180"/>
                  <a:pt x="0" y="209"/>
                  <a:pt x="0" y="240"/>
                </a:cubicBezTo>
                <a:lnTo>
                  <a:pt x="0" y="430"/>
                </a:lnTo>
                <a:cubicBezTo>
                  <a:pt x="0" y="461"/>
                  <a:pt x="23" y="486"/>
                  <a:pt x="55" y="486"/>
                </a:cubicBezTo>
                <a:lnTo>
                  <a:pt x="388" y="486"/>
                </a:lnTo>
                <a:cubicBezTo>
                  <a:pt x="416" y="486"/>
                  <a:pt x="440" y="465"/>
                  <a:pt x="444" y="437"/>
                </a:cubicBezTo>
                <a:lnTo>
                  <a:pt x="469" y="247"/>
                </a:lnTo>
                <a:cubicBezTo>
                  <a:pt x="471" y="230"/>
                  <a:pt x="465" y="213"/>
                  <a:pt x="455" y="2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8E2EB6-3A67-9D4B-BFE9-EE0FFF8C7CB8}"/>
              </a:ext>
            </a:extLst>
          </p:cNvPr>
          <p:cNvSpPr txBox="1"/>
          <p:nvPr/>
        </p:nvSpPr>
        <p:spPr>
          <a:xfrm>
            <a:off x="7400039" y="7023167"/>
            <a:ext cx="2408032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REVIEW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CONTROLS</a:t>
            </a:r>
          </a:p>
        </p:txBody>
      </p:sp>
      <p:sp>
        <p:nvSpPr>
          <p:cNvPr id="22" name="Freeform 820">
            <a:extLst>
              <a:ext uri="{FF2B5EF4-FFF2-40B4-BE49-F238E27FC236}">
                <a16:creationId xmlns:a16="http://schemas.microsoft.com/office/drawing/2014/main" id="{852BCA58-06E4-F040-ACA4-9A7D4081FD66}"/>
              </a:ext>
            </a:extLst>
          </p:cNvPr>
          <p:cNvSpPr>
            <a:spLocks noChangeAspect="1"/>
          </p:cNvSpPr>
          <p:nvPr/>
        </p:nvSpPr>
        <p:spPr bwMode="auto">
          <a:xfrm>
            <a:off x="8168105" y="5934561"/>
            <a:ext cx="871900" cy="845139"/>
          </a:xfrm>
          <a:custGeom>
            <a:avLst/>
            <a:gdLst>
              <a:gd name="T0" fmla="*/ 254006 w 2092467"/>
              <a:gd name="T1" fmla="*/ 498194 h 2034264"/>
              <a:gd name="T2" fmla="*/ 320024 w 2092467"/>
              <a:gd name="T3" fmla="*/ 498194 h 2034264"/>
              <a:gd name="T4" fmla="*/ 287662 w 2092467"/>
              <a:gd name="T5" fmla="*/ 396145 h 2034264"/>
              <a:gd name="T6" fmla="*/ 379112 w 2092467"/>
              <a:gd name="T7" fmla="*/ 453556 h 2034264"/>
              <a:gd name="T8" fmla="*/ 620045 w 2092467"/>
              <a:gd name="T9" fmla="*/ 487378 h 2034264"/>
              <a:gd name="T10" fmla="*/ 387301 w 2092467"/>
              <a:gd name="T11" fmla="*/ 521199 h 2034264"/>
              <a:gd name="T12" fmla="*/ 287662 w 2092467"/>
              <a:gd name="T13" fmla="*/ 601536 h 2034264"/>
              <a:gd name="T14" fmla="*/ 186799 w 2092467"/>
              <a:gd name="T15" fmla="*/ 521199 h 2034264"/>
              <a:gd name="T16" fmla="*/ 0 w 2092467"/>
              <a:gd name="T17" fmla="*/ 487378 h 2034264"/>
              <a:gd name="T18" fmla="*/ 195183 w 2092467"/>
              <a:gd name="T19" fmla="*/ 453556 h 2034264"/>
              <a:gd name="T20" fmla="*/ 287662 w 2092467"/>
              <a:gd name="T21" fmla="*/ 396145 h 2034264"/>
              <a:gd name="T22" fmla="*/ 115929 w 2092467"/>
              <a:gd name="T23" fmla="*/ 302338 h 2034264"/>
              <a:gd name="T24" fmla="*/ 181947 w 2092467"/>
              <a:gd name="T25" fmla="*/ 302338 h 2034264"/>
              <a:gd name="T26" fmla="*/ 149585 w 2092467"/>
              <a:gd name="T27" fmla="*/ 200946 h 2034264"/>
              <a:gd name="T28" fmla="*/ 240875 w 2092467"/>
              <a:gd name="T29" fmla="*/ 258368 h 2034264"/>
              <a:gd name="T30" fmla="*/ 620045 w 2092467"/>
              <a:gd name="T31" fmla="*/ 295685 h 2034264"/>
              <a:gd name="T32" fmla="*/ 247122 w 2092467"/>
              <a:gd name="T33" fmla="*/ 331669 h 2034264"/>
              <a:gd name="T34" fmla="*/ 149585 w 2092467"/>
              <a:gd name="T35" fmla="*/ 406329 h 2034264"/>
              <a:gd name="T36" fmla="*/ 50764 w 2092467"/>
              <a:gd name="T37" fmla="*/ 331669 h 2034264"/>
              <a:gd name="T38" fmla="*/ 0 w 2092467"/>
              <a:gd name="T39" fmla="*/ 295685 h 2034264"/>
              <a:gd name="T40" fmla="*/ 57035 w 2092467"/>
              <a:gd name="T41" fmla="*/ 258368 h 2034264"/>
              <a:gd name="T42" fmla="*/ 149585 w 2092467"/>
              <a:gd name="T43" fmla="*/ 200946 h 2034264"/>
              <a:gd name="T44" fmla="*/ 420852 w 2092467"/>
              <a:gd name="T45" fmla="*/ 102050 h 2034264"/>
              <a:gd name="T46" fmla="*/ 486871 w 2092467"/>
              <a:gd name="T47" fmla="*/ 102050 h 2034264"/>
              <a:gd name="T48" fmla="*/ 453214 w 2092467"/>
              <a:gd name="T49" fmla="*/ 0 h 2034264"/>
              <a:gd name="T50" fmla="*/ 549987 w 2092467"/>
              <a:gd name="T51" fmla="*/ 68895 h 2034264"/>
              <a:gd name="T52" fmla="*/ 620045 w 2092467"/>
              <a:gd name="T53" fmla="*/ 102716 h 2034264"/>
              <a:gd name="T54" fmla="*/ 549749 w 2092467"/>
              <a:gd name="T55" fmla="*/ 136537 h 2034264"/>
              <a:gd name="T56" fmla="*/ 453214 w 2092467"/>
              <a:gd name="T57" fmla="*/ 205391 h 2034264"/>
              <a:gd name="T58" fmla="*/ 357800 w 2092467"/>
              <a:gd name="T59" fmla="*/ 136537 h 2034264"/>
              <a:gd name="T60" fmla="*/ 0 w 2092467"/>
              <a:gd name="T61" fmla="*/ 102716 h 2034264"/>
              <a:gd name="T62" fmla="*/ 357568 w 2092467"/>
              <a:gd name="T63" fmla="*/ 68895 h 2034264"/>
              <a:gd name="T64" fmla="*/ 453214 w 2092467"/>
              <a:gd name="T65" fmla="*/ 0 h 203426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092467" h="2034264">
                <a:moveTo>
                  <a:pt x="970774" y="1575573"/>
                </a:moveTo>
                <a:cubicBezTo>
                  <a:pt x="909616" y="1575573"/>
                  <a:pt x="857194" y="1627995"/>
                  <a:pt x="857194" y="1684785"/>
                </a:cubicBezTo>
                <a:cubicBezTo>
                  <a:pt x="857194" y="1750312"/>
                  <a:pt x="909616" y="1798366"/>
                  <a:pt x="970774" y="1798366"/>
                </a:cubicBezTo>
                <a:cubicBezTo>
                  <a:pt x="1031933" y="1798366"/>
                  <a:pt x="1079987" y="1750312"/>
                  <a:pt x="1079987" y="1684785"/>
                </a:cubicBezTo>
                <a:cubicBezTo>
                  <a:pt x="1079987" y="1627995"/>
                  <a:pt x="1031933" y="1575573"/>
                  <a:pt x="970774" y="1575573"/>
                </a:cubicBezTo>
                <a:close/>
                <a:moveTo>
                  <a:pt x="970774" y="1339675"/>
                </a:moveTo>
                <a:cubicBezTo>
                  <a:pt x="1090908" y="1339675"/>
                  <a:pt x="1195683" y="1401107"/>
                  <a:pt x="1257370" y="1493041"/>
                </a:cubicBezTo>
                <a:lnTo>
                  <a:pt x="1279389" y="1533829"/>
                </a:lnTo>
                <a:lnTo>
                  <a:pt x="1973527" y="1533829"/>
                </a:lnTo>
                <a:cubicBezTo>
                  <a:pt x="2039605" y="1533829"/>
                  <a:pt x="2092467" y="1584663"/>
                  <a:pt x="2092467" y="1648205"/>
                </a:cubicBezTo>
                <a:cubicBezTo>
                  <a:pt x="2092467" y="1711747"/>
                  <a:pt x="2039605" y="1762581"/>
                  <a:pt x="1973527" y="1762581"/>
                </a:cubicBezTo>
                <a:lnTo>
                  <a:pt x="1307025" y="1762581"/>
                </a:lnTo>
                <a:lnTo>
                  <a:pt x="1288991" y="1822324"/>
                </a:lnTo>
                <a:cubicBezTo>
                  <a:pt x="1236979" y="1948259"/>
                  <a:pt x="1114935" y="2034264"/>
                  <a:pt x="970774" y="2034264"/>
                </a:cubicBezTo>
                <a:cubicBezTo>
                  <a:pt x="826614" y="2034264"/>
                  <a:pt x="702113" y="1948259"/>
                  <a:pt x="648872" y="1822324"/>
                </a:cubicBezTo>
                <a:lnTo>
                  <a:pt x="630390" y="1762581"/>
                </a:lnTo>
                <a:lnTo>
                  <a:pt x="118940" y="1762581"/>
                </a:lnTo>
                <a:cubicBezTo>
                  <a:pt x="52862" y="1762581"/>
                  <a:pt x="0" y="1711747"/>
                  <a:pt x="0" y="1648205"/>
                </a:cubicBezTo>
                <a:cubicBezTo>
                  <a:pt x="0" y="1584663"/>
                  <a:pt x="52862" y="1533829"/>
                  <a:pt x="118940" y="1533829"/>
                </a:cubicBezTo>
                <a:lnTo>
                  <a:pt x="658686" y="1533829"/>
                </a:lnTo>
                <a:lnTo>
                  <a:pt x="681192" y="1493041"/>
                </a:lnTo>
                <a:cubicBezTo>
                  <a:pt x="744159" y="1401107"/>
                  <a:pt x="850641" y="1339675"/>
                  <a:pt x="970774" y="1339675"/>
                </a:cubicBezTo>
                <a:close/>
                <a:moveTo>
                  <a:pt x="504806" y="912543"/>
                </a:moveTo>
                <a:cubicBezTo>
                  <a:pt x="439278" y="912543"/>
                  <a:pt x="391225" y="965294"/>
                  <a:pt x="391225" y="1022442"/>
                </a:cubicBezTo>
                <a:cubicBezTo>
                  <a:pt x="391225" y="1088381"/>
                  <a:pt x="439278" y="1136737"/>
                  <a:pt x="504806" y="1136737"/>
                </a:cubicBezTo>
                <a:cubicBezTo>
                  <a:pt x="565964" y="1136737"/>
                  <a:pt x="614018" y="1088381"/>
                  <a:pt x="614018" y="1022442"/>
                </a:cubicBezTo>
                <a:cubicBezTo>
                  <a:pt x="614018" y="965294"/>
                  <a:pt x="565964" y="912543"/>
                  <a:pt x="504806" y="912543"/>
                </a:cubicBezTo>
                <a:close/>
                <a:moveTo>
                  <a:pt x="504806" y="679557"/>
                </a:moveTo>
                <a:cubicBezTo>
                  <a:pt x="622209" y="679557"/>
                  <a:pt x="727667" y="741375"/>
                  <a:pt x="790250" y="832815"/>
                </a:cubicBezTo>
                <a:lnTo>
                  <a:pt x="812882" y="873746"/>
                </a:lnTo>
                <a:lnTo>
                  <a:pt x="1973527" y="873746"/>
                </a:lnTo>
                <a:cubicBezTo>
                  <a:pt x="2039605" y="873746"/>
                  <a:pt x="2092467" y="932338"/>
                  <a:pt x="2092467" y="999944"/>
                </a:cubicBezTo>
                <a:cubicBezTo>
                  <a:pt x="2092467" y="1067550"/>
                  <a:pt x="2039605" y="1121634"/>
                  <a:pt x="1973527" y="1121634"/>
                </a:cubicBezTo>
                <a:lnTo>
                  <a:pt x="833962" y="1121634"/>
                </a:lnTo>
                <a:lnTo>
                  <a:pt x="822408" y="1158991"/>
                </a:lnTo>
                <a:cubicBezTo>
                  <a:pt x="769372" y="1285100"/>
                  <a:pt x="645689" y="1374118"/>
                  <a:pt x="504806" y="1374118"/>
                </a:cubicBezTo>
                <a:cubicBezTo>
                  <a:pt x="360646" y="1374118"/>
                  <a:pt x="236144" y="1285100"/>
                  <a:pt x="182903" y="1158991"/>
                </a:cubicBezTo>
                <a:lnTo>
                  <a:pt x="171315" y="1121634"/>
                </a:lnTo>
                <a:lnTo>
                  <a:pt x="118940" y="1121634"/>
                </a:lnTo>
                <a:cubicBezTo>
                  <a:pt x="52862" y="1121634"/>
                  <a:pt x="0" y="1067550"/>
                  <a:pt x="0" y="999944"/>
                </a:cubicBezTo>
                <a:cubicBezTo>
                  <a:pt x="0" y="932338"/>
                  <a:pt x="52862" y="873746"/>
                  <a:pt x="118940" y="873746"/>
                </a:cubicBezTo>
                <a:lnTo>
                  <a:pt x="192477" y="873746"/>
                </a:lnTo>
                <a:lnTo>
                  <a:pt x="215223" y="832815"/>
                </a:lnTo>
                <a:cubicBezTo>
                  <a:pt x="278190" y="741375"/>
                  <a:pt x="384672" y="679557"/>
                  <a:pt x="504806" y="679557"/>
                </a:cubicBezTo>
                <a:close/>
                <a:moveTo>
                  <a:pt x="1529463" y="235898"/>
                </a:moveTo>
                <a:cubicBezTo>
                  <a:pt x="1468304" y="235898"/>
                  <a:pt x="1420251" y="283952"/>
                  <a:pt x="1420251" y="345110"/>
                </a:cubicBezTo>
                <a:cubicBezTo>
                  <a:pt x="1420251" y="406269"/>
                  <a:pt x="1468304" y="458691"/>
                  <a:pt x="1529463" y="458691"/>
                </a:cubicBezTo>
                <a:cubicBezTo>
                  <a:pt x="1590622" y="458691"/>
                  <a:pt x="1643044" y="406269"/>
                  <a:pt x="1643044" y="345110"/>
                </a:cubicBezTo>
                <a:cubicBezTo>
                  <a:pt x="1643044" y="283952"/>
                  <a:pt x="1590622" y="235898"/>
                  <a:pt x="1529463" y="235898"/>
                </a:cubicBezTo>
                <a:close/>
                <a:moveTo>
                  <a:pt x="1529463" y="0"/>
                </a:moveTo>
                <a:cubicBezTo>
                  <a:pt x="1673623" y="0"/>
                  <a:pt x="1798125" y="86005"/>
                  <a:pt x="1851366" y="210097"/>
                </a:cubicBezTo>
                <a:lnTo>
                  <a:pt x="1856041" y="232988"/>
                </a:lnTo>
                <a:lnTo>
                  <a:pt x="1973527" y="232988"/>
                </a:lnTo>
                <a:cubicBezTo>
                  <a:pt x="2039605" y="232988"/>
                  <a:pt x="2092467" y="288058"/>
                  <a:pt x="2092467" y="347364"/>
                </a:cubicBezTo>
                <a:cubicBezTo>
                  <a:pt x="2092467" y="410906"/>
                  <a:pt x="2039605" y="461740"/>
                  <a:pt x="1973527" y="461740"/>
                </a:cubicBezTo>
                <a:lnTo>
                  <a:pt x="1855240" y="461740"/>
                </a:lnTo>
                <a:lnTo>
                  <a:pt x="1851366" y="480806"/>
                </a:lnTo>
                <a:cubicBezTo>
                  <a:pt x="1798125" y="606127"/>
                  <a:pt x="1673623" y="694589"/>
                  <a:pt x="1529463" y="694589"/>
                </a:cubicBezTo>
                <a:cubicBezTo>
                  <a:pt x="1385303" y="694589"/>
                  <a:pt x="1263259" y="606127"/>
                  <a:pt x="1211246" y="480806"/>
                </a:cubicBezTo>
                <a:lnTo>
                  <a:pt x="1207468" y="461740"/>
                </a:lnTo>
                <a:lnTo>
                  <a:pt x="118940" y="461740"/>
                </a:lnTo>
                <a:cubicBezTo>
                  <a:pt x="52862" y="461740"/>
                  <a:pt x="0" y="410906"/>
                  <a:pt x="0" y="347364"/>
                </a:cubicBezTo>
                <a:cubicBezTo>
                  <a:pt x="0" y="288058"/>
                  <a:pt x="52862" y="232988"/>
                  <a:pt x="118940" y="232988"/>
                </a:cubicBezTo>
                <a:lnTo>
                  <a:pt x="1206687" y="232988"/>
                </a:lnTo>
                <a:lnTo>
                  <a:pt x="1211246" y="210097"/>
                </a:lnTo>
                <a:cubicBezTo>
                  <a:pt x="1263259" y="86005"/>
                  <a:pt x="1385303" y="0"/>
                  <a:pt x="15294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D49BF301-61A8-C840-BD30-08B1BF710073}"/>
              </a:ext>
            </a:extLst>
          </p:cNvPr>
          <p:cNvSpPr txBox="1">
            <a:spLocks/>
          </p:cNvSpPr>
          <p:nvPr/>
        </p:nvSpPr>
        <p:spPr>
          <a:xfrm>
            <a:off x="14201328" y="1295603"/>
            <a:ext cx="6829872" cy="2289858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Document the risks and related events and bring together risk management related data in a risk register that includes risk description, severity and impact, consequences, risk rating, mitigation plan and related emerging issues.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9058EEC-4D42-E94C-B23D-11079F562947}"/>
              </a:ext>
            </a:extLst>
          </p:cNvPr>
          <p:cNvSpPr txBox="1">
            <a:spLocks/>
          </p:cNvSpPr>
          <p:nvPr/>
        </p:nvSpPr>
        <p:spPr>
          <a:xfrm>
            <a:off x="15773593" y="8833784"/>
            <a:ext cx="7083231" cy="22898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Assess and measure identified risks using a set of criteria that includes impact, likelihood, controllability, and other determinants. Prioritize the risks and assist managers in determining which risks need to be addressed first.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78A028-1427-2545-9F03-E2BD8ED74D72}"/>
              </a:ext>
            </a:extLst>
          </p:cNvPr>
          <p:cNvSpPr txBox="1"/>
          <p:nvPr/>
        </p:nvSpPr>
        <p:spPr>
          <a:xfrm>
            <a:off x="10608921" y="6042392"/>
            <a:ext cx="3159839" cy="16312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RISK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MANAGEMENT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B61A01E-11FD-0A4F-8549-BB684B890E48}"/>
              </a:ext>
            </a:extLst>
          </p:cNvPr>
          <p:cNvSpPr txBox="1">
            <a:spLocks/>
          </p:cNvSpPr>
          <p:nvPr/>
        </p:nvSpPr>
        <p:spPr>
          <a:xfrm>
            <a:off x="3093091" y="10346291"/>
            <a:ext cx="7083231" cy="22898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Leverage on established risk management frameworks to define a set of controls that mitigate those risks. Develop assessment plans to evaluate and ensure effectiveness of the controls, and assign to owners based on roles and responsibilities.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7AAB2E56-5A40-CE4F-BD52-FF91C6819C85}"/>
              </a:ext>
            </a:extLst>
          </p:cNvPr>
          <p:cNvSpPr txBox="1">
            <a:spLocks/>
          </p:cNvSpPr>
          <p:nvPr/>
        </p:nvSpPr>
        <p:spPr>
          <a:xfrm>
            <a:off x="1520823" y="2511293"/>
            <a:ext cx="7083231" cy="2289858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Provide up to date information on risk management across the enterprise, including risk-control assessments, near-misses, remediation statuses, successes, failures and trends. Drill-down at finer levels of detail on specific risks.</a:t>
            </a:r>
          </a:p>
        </p:txBody>
      </p:sp>
    </p:spTree>
    <p:extLst>
      <p:ext uri="{BB962C8B-B14F-4D97-AF65-F5344CB8AC3E}">
        <p14:creationId xmlns:p14="http://schemas.microsoft.com/office/powerpoint/2010/main" val="191860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156C6796-210E-8741-BD99-40624E3BCC6D}"/>
              </a:ext>
            </a:extLst>
          </p:cNvPr>
          <p:cNvSpPr txBox="1"/>
          <p:nvPr/>
        </p:nvSpPr>
        <p:spPr>
          <a:xfrm>
            <a:off x="8354300" y="612372"/>
            <a:ext cx="7669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RISK MANAGEMENT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B74440-2C43-0444-AAA8-06FDE521403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980A5452-0D48-9C4E-85F5-52DD3D6B869B}"/>
              </a:ext>
            </a:extLst>
          </p:cNvPr>
          <p:cNvSpPr/>
          <p:nvPr/>
        </p:nvSpPr>
        <p:spPr>
          <a:xfrm>
            <a:off x="8861959" y="4445209"/>
            <a:ext cx="3216661" cy="4878841"/>
          </a:xfrm>
          <a:custGeom>
            <a:avLst/>
            <a:gdLst>
              <a:gd name="connsiteX0" fmla="*/ 3307065 w 3307065"/>
              <a:gd name="connsiteY0" fmla="*/ 0 h 5015961"/>
              <a:gd name="connsiteX1" fmla="*/ 3307065 w 3307065"/>
              <a:gd name="connsiteY1" fmla="*/ 3343399 h 5015961"/>
              <a:gd name="connsiteX2" fmla="*/ 410103 w 3307065"/>
              <a:gd name="connsiteY2" fmla="*/ 5015961 h 5015961"/>
              <a:gd name="connsiteX3" fmla="*/ 267071 w 3307065"/>
              <a:gd name="connsiteY3" fmla="*/ 4719044 h 5015961"/>
              <a:gd name="connsiteX4" fmla="*/ 0 w 3307065"/>
              <a:gd name="connsiteY4" fmla="*/ 3396193 h 5015961"/>
              <a:gd name="connsiteX5" fmla="*/ 3223618 w 3307065"/>
              <a:gd name="connsiteY5" fmla="*/ 2110 h 5015961"/>
              <a:gd name="connsiteX6" fmla="*/ 3307065 w 3307065"/>
              <a:gd name="connsiteY6" fmla="*/ 0 h 501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7065" h="5015961">
                <a:moveTo>
                  <a:pt x="3307065" y="0"/>
                </a:moveTo>
                <a:lnTo>
                  <a:pt x="3307065" y="3343399"/>
                </a:lnTo>
                <a:lnTo>
                  <a:pt x="410103" y="5015961"/>
                </a:lnTo>
                <a:lnTo>
                  <a:pt x="267071" y="4719044"/>
                </a:lnTo>
                <a:cubicBezTo>
                  <a:pt x="95098" y="4312453"/>
                  <a:pt x="0" y="3865429"/>
                  <a:pt x="0" y="3396193"/>
                </a:cubicBezTo>
                <a:cubicBezTo>
                  <a:pt x="0" y="1577906"/>
                  <a:pt x="1427951" y="93133"/>
                  <a:pt x="3223618" y="2110"/>
                </a:cubicBezTo>
                <a:lnTo>
                  <a:pt x="3307065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40BFC99-A65B-0A46-B8AB-F8C827673100}"/>
              </a:ext>
            </a:extLst>
          </p:cNvPr>
          <p:cNvSpPr/>
          <p:nvPr/>
        </p:nvSpPr>
        <p:spPr>
          <a:xfrm>
            <a:off x="12277765" y="4445209"/>
            <a:ext cx="3216661" cy="4878841"/>
          </a:xfrm>
          <a:custGeom>
            <a:avLst/>
            <a:gdLst>
              <a:gd name="connsiteX0" fmla="*/ 0 w 3307065"/>
              <a:gd name="connsiteY0" fmla="*/ 0 h 5015961"/>
              <a:gd name="connsiteX1" fmla="*/ 83447 w 3307065"/>
              <a:gd name="connsiteY1" fmla="*/ 2110 h 5015961"/>
              <a:gd name="connsiteX2" fmla="*/ 3307065 w 3307065"/>
              <a:gd name="connsiteY2" fmla="*/ 3396193 h 5015961"/>
              <a:gd name="connsiteX3" fmla="*/ 3039994 w 3307065"/>
              <a:gd name="connsiteY3" fmla="*/ 4719044 h 5015961"/>
              <a:gd name="connsiteX4" fmla="*/ 2896962 w 3307065"/>
              <a:gd name="connsiteY4" fmla="*/ 5015961 h 5015961"/>
              <a:gd name="connsiteX5" fmla="*/ 0 w 3307065"/>
              <a:gd name="connsiteY5" fmla="*/ 3343399 h 5015961"/>
              <a:gd name="connsiteX6" fmla="*/ 0 w 3307065"/>
              <a:gd name="connsiteY6" fmla="*/ 0 h 501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7065" h="5015961">
                <a:moveTo>
                  <a:pt x="0" y="0"/>
                </a:moveTo>
                <a:lnTo>
                  <a:pt x="83447" y="2110"/>
                </a:lnTo>
                <a:cubicBezTo>
                  <a:pt x="1879114" y="93133"/>
                  <a:pt x="3307065" y="1577906"/>
                  <a:pt x="3307065" y="3396193"/>
                </a:cubicBezTo>
                <a:cubicBezTo>
                  <a:pt x="3307065" y="3865429"/>
                  <a:pt x="3211967" y="4312453"/>
                  <a:pt x="3039994" y="4719044"/>
                </a:cubicBezTo>
                <a:lnTo>
                  <a:pt x="2896962" y="5015961"/>
                </a:lnTo>
                <a:lnTo>
                  <a:pt x="0" y="33433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B387B90-56B9-CD47-A2A8-B829C0615815}"/>
              </a:ext>
            </a:extLst>
          </p:cNvPr>
          <p:cNvSpPr/>
          <p:nvPr/>
        </p:nvSpPr>
        <p:spPr>
          <a:xfrm>
            <a:off x="9374481" y="7851258"/>
            <a:ext cx="5628685" cy="3202902"/>
          </a:xfrm>
          <a:custGeom>
            <a:avLst/>
            <a:gdLst>
              <a:gd name="connsiteX0" fmla="*/ 2893440 w 5786880"/>
              <a:gd name="connsiteY0" fmla="*/ 0 h 3292920"/>
              <a:gd name="connsiteX1" fmla="*/ 5786880 w 5786880"/>
              <a:gd name="connsiteY1" fmla="*/ 1670528 h 3292920"/>
              <a:gd name="connsiteX2" fmla="*/ 5711534 w 5786880"/>
              <a:gd name="connsiteY2" fmla="*/ 1794551 h 3292920"/>
              <a:gd name="connsiteX3" fmla="*/ 2893440 w 5786880"/>
              <a:gd name="connsiteY3" fmla="*/ 3292920 h 3292920"/>
              <a:gd name="connsiteX4" fmla="*/ 75346 w 5786880"/>
              <a:gd name="connsiteY4" fmla="*/ 1794551 h 3292920"/>
              <a:gd name="connsiteX5" fmla="*/ 0 w 5786880"/>
              <a:gd name="connsiteY5" fmla="*/ 1670528 h 3292920"/>
              <a:gd name="connsiteX6" fmla="*/ 2893440 w 5786880"/>
              <a:gd name="connsiteY6" fmla="*/ 0 h 32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86880" h="3292920">
                <a:moveTo>
                  <a:pt x="2893440" y="0"/>
                </a:moveTo>
                <a:lnTo>
                  <a:pt x="5786880" y="1670528"/>
                </a:lnTo>
                <a:lnTo>
                  <a:pt x="5711534" y="1794551"/>
                </a:lnTo>
                <a:cubicBezTo>
                  <a:pt x="5100798" y="2698559"/>
                  <a:pt x="4066529" y="3292920"/>
                  <a:pt x="2893440" y="3292920"/>
                </a:cubicBezTo>
                <a:cubicBezTo>
                  <a:pt x="1720351" y="3292920"/>
                  <a:pt x="686082" y="2698559"/>
                  <a:pt x="75346" y="1794551"/>
                </a:cubicBezTo>
                <a:lnTo>
                  <a:pt x="0" y="1670528"/>
                </a:lnTo>
                <a:lnTo>
                  <a:pt x="289344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00CFD65-CB42-364C-8ACB-36E5AA153C39}"/>
              </a:ext>
            </a:extLst>
          </p:cNvPr>
          <p:cNvSpPr/>
          <p:nvPr/>
        </p:nvSpPr>
        <p:spPr>
          <a:xfrm>
            <a:off x="12277764" y="2543118"/>
            <a:ext cx="4376170" cy="3477881"/>
          </a:xfrm>
          <a:custGeom>
            <a:avLst/>
            <a:gdLst>
              <a:gd name="connsiteX0" fmla="*/ 0 w 4499163"/>
              <a:gd name="connsiteY0" fmla="*/ 0 h 3575627"/>
              <a:gd name="connsiteX1" fmla="*/ 184080 w 4499163"/>
              <a:gd name="connsiteY1" fmla="*/ 4655 h 3575627"/>
              <a:gd name="connsiteX2" fmla="*/ 4487491 w 4499163"/>
              <a:gd name="connsiteY2" fmla="*/ 2575470 h 3575627"/>
              <a:gd name="connsiteX3" fmla="*/ 4499163 w 4499163"/>
              <a:gd name="connsiteY3" fmla="*/ 2595769 h 3575627"/>
              <a:gd name="connsiteX4" fmla="*/ 2801999 w 4499163"/>
              <a:gd name="connsiteY4" fmla="*/ 3575627 h 3575627"/>
              <a:gd name="connsiteX5" fmla="*/ 2726654 w 4499163"/>
              <a:gd name="connsiteY5" fmla="*/ 3451605 h 3575627"/>
              <a:gd name="connsiteX6" fmla="*/ 83447 w 4499163"/>
              <a:gd name="connsiteY6" fmla="*/ 1957658 h 3575627"/>
              <a:gd name="connsiteX7" fmla="*/ 0 w 4499163"/>
              <a:gd name="connsiteY7" fmla="*/ 1955548 h 3575627"/>
              <a:gd name="connsiteX8" fmla="*/ 0 w 4499163"/>
              <a:gd name="connsiteY8" fmla="*/ 0 h 357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99163" h="3575627">
                <a:moveTo>
                  <a:pt x="0" y="0"/>
                </a:moveTo>
                <a:lnTo>
                  <a:pt x="184080" y="4655"/>
                </a:lnTo>
                <a:cubicBezTo>
                  <a:pt x="2009190" y="97170"/>
                  <a:pt x="3593174" y="1103621"/>
                  <a:pt x="4487491" y="2575470"/>
                </a:cubicBezTo>
                <a:lnTo>
                  <a:pt x="4499163" y="2595769"/>
                </a:lnTo>
                <a:lnTo>
                  <a:pt x="2801999" y="3575627"/>
                </a:lnTo>
                <a:lnTo>
                  <a:pt x="2726654" y="3451605"/>
                </a:lnTo>
                <a:cubicBezTo>
                  <a:pt x="2146454" y="2592797"/>
                  <a:pt x="1184017" y="2013446"/>
                  <a:pt x="83447" y="1957658"/>
                </a:cubicBezTo>
                <a:lnTo>
                  <a:pt x="0" y="195554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A677A67F-C5C9-B048-8912-857A791DCAEF}"/>
              </a:ext>
            </a:extLst>
          </p:cNvPr>
          <p:cNvSpPr/>
          <p:nvPr/>
        </p:nvSpPr>
        <p:spPr>
          <a:xfrm>
            <a:off x="7723716" y="2543118"/>
            <a:ext cx="4376168" cy="3477881"/>
          </a:xfrm>
          <a:custGeom>
            <a:avLst/>
            <a:gdLst>
              <a:gd name="connsiteX0" fmla="*/ 4499160 w 4499160"/>
              <a:gd name="connsiteY0" fmla="*/ 0 h 3575627"/>
              <a:gd name="connsiteX1" fmla="*/ 4499160 w 4499160"/>
              <a:gd name="connsiteY1" fmla="*/ 1955548 h 3575627"/>
              <a:gd name="connsiteX2" fmla="*/ 4415713 w 4499160"/>
              <a:gd name="connsiteY2" fmla="*/ 1957658 h 3575627"/>
              <a:gd name="connsiteX3" fmla="*/ 1772506 w 4499160"/>
              <a:gd name="connsiteY3" fmla="*/ 3451605 h 3575627"/>
              <a:gd name="connsiteX4" fmla="*/ 1697161 w 4499160"/>
              <a:gd name="connsiteY4" fmla="*/ 3575627 h 3575627"/>
              <a:gd name="connsiteX5" fmla="*/ 0 w 4499160"/>
              <a:gd name="connsiteY5" fmla="*/ 2595771 h 3575627"/>
              <a:gd name="connsiteX6" fmla="*/ 11672 w 4499160"/>
              <a:gd name="connsiteY6" fmla="*/ 2575470 h 3575627"/>
              <a:gd name="connsiteX7" fmla="*/ 4315082 w 4499160"/>
              <a:gd name="connsiteY7" fmla="*/ 4655 h 3575627"/>
              <a:gd name="connsiteX8" fmla="*/ 4499160 w 4499160"/>
              <a:gd name="connsiteY8" fmla="*/ 0 h 357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99160" h="3575627">
                <a:moveTo>
                  <a:pt x="4499160" y="0"/>
                </a:moveTo>
                <a:lnTo>
                  <a:pt x="4499160" y="1955548"/>
                </a:lnTo>
                <a:lnTo>
                  <a:pt x="4415713" y="1957658"/>
                </a:lnTo>
                <a:cubicBezTo>
                  <a:pt x="3315143" y="2013446"/>
                  <a:pt x="2352706" y="2592797"/>
                  <a:pt x="1772506" y="3451605"/>
                </a:cubicBezTo>
                <a:lnTo>
                  <a:pt x="1697161" y="3575627"/>
                </a:lnTo>
                <a:lnTo>
                  <a:pt x="0" y="2595771"/>
                </a:lnTo>
                <a:lnTo>
                  <a:pt x="11672" y="2575470"/>
                </a:lnTo>
                <a:cubicBezTo>
                  <a:pt x="905989" y="1103621"/>
                  <a:pt x="2489972" y="97170"/>
                  <a:pt x="4315082" y="4655"/>
                </a:cubicBezTo>
                <a:lnTo>
                  <a:pt x="449916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F6C0B3F-0BD4-5C4E-B9DD-562CE3541D7A}"/>
              </a:ext>
            </a:extLst>
          </p:cNvPr>
          <p:cNvSpPr/>
          <p:nvPr/>
        </p:nvSpPr>
        <p:spPr>
          <a:xfrm>
            <a:off x="15095531" y="5222133"/>
            <a:ext cx="2300985" cy="5052851"/>
          </a:xfrm>
          <a:custGeom>
            <a:avLst/>
            <a:gdLst>
              <a:gd name="connsiteX0" fmla="*/ 1693362 w 2365654"/>
              <a:gd name="connsiteY0" fmla="*/ 0 h 5194862"/>
              <a:gd name="connsiteX1" fmla="*/ 1719450 w 2365654"/>
              <a:gd name="connsiteY1" fmla="*/ 45371 h 5194862"/>
              <a:gd name="connsiteX2" fmla="*/ 2365654 w 2365654"/>
              <a:gd name="connsiteY2" fmla="*/ 2597431 h 5194862"/>
              <a:gd name="connsiteX3" fmla="*/ 1719450 w 2365654"/>
              <a:gd name="connsiteY3" fmla="*/ 5149491 h 5194862"/>
              <a:gd name="connsiteX4" fmla="*/ 1693362 w 2365654"/>
              <a:gd name="connsiteY4" fmla="*/ 5194862 h 5194862"/>
              <a:gd name="connsiteX5" fmla="*/ 0 w 2365654"/>
              <a:gd name="connsiteY5" fmla="*/ 4217200 h 5194862"/>
              <a:gd name="connsiteX6" fmla="*/ 143033 w 2365654"/>
              <a:gd name="connsiteY6" fmla="*/ 3920282 h 5194862"/>
              <a:gd name="connsiteX7" fmla="*/ 410104 w 2365654"/>
              <a:gd name="connsiteY7" fmla="*/ 2597431 h 5194862"/>
              <a:gd name="connsiteX8" fmla="*/ 143033 w 2365654"/>
              <a:gd name="connsiteY8" fmla="*/ 1274580 h 5194862"/>
              <a:gd name="connsiteX9" fmla="*/ 0 w 2365654"/>
              <a:gd name="connsiteY9" fmla="*/ 977663 h 5194862"/>
              <a:gd name="connsiteX10" fmla="*/ 1693362 w 2365654"/>
              <a:gd name="connsiteY10" fmla="*/ 0 h 5194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65654" h="5194862">
                <a:moveTo>
                  <a:pt x="1693362" y="0"/>
                </a:moveTo>
                <a:lnTo>
                  <a:pt x="1719450" y="45371"/>
                </a:lnTo>
                <a:cubicBezTo>
                  <a:pt x="2131562" y="804005"/>
                  <a:pt x="2365654" y="1673381"/>
                  <a:pt x="2365654" y="2597431"/>
                </a:cubicBezTo>
                <a:cubicBezTo>
                  <a:pt x="2365654" y="3521482"/>
                  <a:pt x="2131562" y="4390857"/>
                  <a:pt x="1719450" y="5149491"/>
                </a:cubicBezTo>
                <a:lnTo>
                  <a:pt x="1693362" y="5194862"/>
                </a:lnTo>
                <a:lnTo>
                  <a:pt x="0" y="4217200"/>
                </a:lnTo>
                <a:lnTo>
                  <a:pt x="143033" y="3920282"/>
                </a:lnTo>
                <a:cubicBezTo>
                  <a:pt x="315006" y="3513691"/>
                  <a:pt x="410104" y="3066667"/>
                  <a:pt x="410104" y="2597431"/>
                </a:cubicBezTo>
                <a:cubicBezTo>
                  <a:pt x="410104" y="2128196"/>
                  <a:pt x="315006" y="1681171"/>
                  <a:pt x="143033" y="1274580"/>
                </a:cubicBezTo>
                <a:lnTo>
                  <a:pt x="0" y="977663"/>
                </a:lnTo>
                <a:lnTo>
                  <a:pt x="16933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08639FB-AFC5-C748-80AD-7DBDA0956D25}"/>
              </a:ext>
            </a:extLst>
          </p:cNvPr>
          <p:cNvSpPr/>
          <p:nvPr/>
        </p:nvSpPr>
        <p:spPr>
          <a:xfrm>
            <a:off x="6981134" y="5222135"/>
            <a:ext cx="2300982" cy="5052847"/>
          </a:xfrm>
          <a:custGeom>
            <a:avLst/>
            <a:gdLst>
              <a:gd name="connsiteX0" fmla="*/ 672292 w 2365651"/>
              <a:gd name="connsiteY0" fmla="*/ 0 h 5194858"/>
              <a:gd name="connsiteX1" fmla="*/ 2365651 w 2365651"/>
              <a:gd name="connsiteY1" fmla="*/ 977661 h 5194858"/>
              <a:gd name="connsiteX2" fmla="*/ 2222618 w 2365651"/>
              <a:gd name="connsiteY2" fmla="*/ 1274578 h 5194858"/>
              <a:gd name="connsiteX3" fmla="*/ 1955547 w 2365651"/>
              <a:gd name="connsiteY3" fmla="*/ 2597429 h 5194858"/>
              <a:gd name="connsiteX4" fmla="*/ 2222618 w 2365651"/>
              <a:gd name="connsiteY4" fmla="*/ 3920280 h 5194858"/>
              <a:gd name="connsiteX5" fmla="*/ 2365650 w 2365651"/>
              <a:gd name="connsiteY5" fmla="*/ 4217197 h 5194858"/>
              <a:gd name="connsiteX6" fmla="*/ 672292 w 2365651"/>
              <a:gd name="connsiteY6" fmla="*/ 5194858 h 5194858"/>
              <a:gd name="connsiteX7" fmla="*/ 646205 w 2365651"/>
              <a:gd name="connsiteY7" fmla="*/ 5149489 h 5194858"/>
              <a:gd name="connsiteX8" fmla="*/ 0 w 2365651"/>
              <a:gd name="connsiteY8" fmla="*/ 2597429 h 5194858"/>
              <a:gd name="connsiteX9" fmla="*/ 646205 w 2365651"/>
              <a:gd name="connsiteY9" fmla="*/ 45369 h 5194858"/>
              <a:gd name="connsiteX10" fmla="*/ 672292 w 2365651"/>
              <a:gd name="connsiteY10" fmla="*/ 0 h 5194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65651" h="5194858">
                <a:moveTo>
                  <a:pt x="672292" y="0"/>
                </a:moveTo>
                <a:lnTo>
                  <a:pt x="2365651" y="977661"/>
                </a:lnTo>
                <a:lnTo>
                  <a:pt x="2222618" y="1274578"/>
                </a:lnTo>
                <a:cubicBezTo>
                  <a:pt x="2050645" y="1681169"/>
                  <a:pt x="1955547" y="2128194"/>
                  <a:pt x="1955547" y="2597429"/>
                </a:cubicBezTo>
                <a:cubicBezTo>
                  <a:pt x="1955547" y="3066665"/>
                  <a:pt x="2050645" y="3513689"/>
                  <a:pt x="2222618" y="3920280"/>
                </a:cubicBezTo>
                <a:lnTo>
                  <a:pt x="2365650" y="4217197"/>
                </a:lnTo>
                <a:lnTo>
                  <a:pt x="672292" y="5194858"/>
                </a:lnTo>
                <a:lnTo>
                  <a:pt x="646205" y="5149489"/>
                </a:lnTo>
                <a:cubicBezTo>
                  <a:pt x="234091" y="4390855"/>
                  <a:pt x="0" y="3521480"/>
                  <a:pt x="0" y="2597429"/>
                </a:cubicBezTo>
                <a:cubicBezTo>
                  <a:pt x="0" y="1673379"/>
                  <a:pt x="234091" y="804003"/>
                  <a:pt x="646205" y="45369"/>
                </a:cubicBezTo>
                <a:lnTo>
                  <a:pt x="67229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43F7147-DE2D-B041-B639-CB74A1050119}"/>
              </a:ext>
            </a:extLst>
          </p:cNvPr>
          <p:cNvSpPr/>
          <p:nvPr/>
        </p:nvSpPr>
        <p:spPr>
          <a:xfrm>
            <a:off x="7723715" y="9476118"/>
            <a:ext cx="4376168" cy="3477882"/>
          </a:xfrm>
          <a:custGeom>
            <a:avLst/>
            <a:gdLst>
              <a:gd name="connsiteX0" fmla="*/ 1697161 w 4499161"/>
              <a:gd name="connsiteY0" fmla="*/ 0 h 3575628"/>
              <a:gd name="connsiteX1" fmla="*/ 1772507 w 4499161"/>
              <a:gd name="connsiteY1" fmla="*/ 124023 h 3575628"/>
              <a:gd name="connsiteX2" fmla="*/ 4415714 w 4499161"/>
              <a:gd name="connsiteY2" fmla="*/ 1617970 h 3575628"/>
              <a:gd name="connsiteX3" fmla="*/ 4499161 w 4499161"/>
              <a:gd name="connsiteY3" fmla="*/ 1620080 h 3575628"/>
              <a:gd name="connsiteX4" fmla="*/ 4499161 w 4499161"/>
              <a:gd name="connsiteY4" fmla="*/ 3575628 h 3575628"/>
              <a:gd name="connsiteX5" fmla="*/ 4315083 w 4499161"/>
              <a:gd name="connsiteY5" fmla="*/ 3570973 h 3575628"/>
              <a:gd name="connsiteX6" fmla="*/ 11673 w 4499161"/>
              <a:gd name="connsiteY6" fmla="*/ 1000158 h 3575628"/>
              <a:gd name="connsiteX7" fmla="*/ 0 w 4499161"/>
              <a:gd name="connsiteY7" fmla="*/ 979857 h 3575628"/>
              <a:gd name="connsiteX8" fmla="*/ 1697161 w 4499161"/>
              <a:gd name="connsiteY8" fmla="*/ 0 h 357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99161" h="3575628">
                <a:moveTo>
                  <a:pt x="1697161" y="0"/>
                </a:moveTo>
                <a:lnTo>
                  <a:pt x="1772507" y="124023"/>
                </a:lnTo>
                <a:cubicBezTo>
                  <a:pt x="2352707" y="982831"/>
                  <a:pt x="3315144" y="1562182"/>
                  <a:pt x="4415714" y="1617970"/>
                </a:cubicBezTo>
                <a:lnTo>
                  <a:pt x="4499161" y="1620080"/>
                </a:lnTo>
                <a:lnTo>
                  <a:pt x="4499161" y="3575628"/>
                </a:lnTo>
                <a:lnTo>
                  <a:pt x="4315083" y="3570973"/>
                </a:lnTo>
                <a:cubicBezTo>
                  <a:pt x="2489973" y="3478458"/>
                  <a:pt x="905990" y="2472007"/>
                  <a:pt x="11673" y="1000158"/>
                </a:cubicBezTo>
                <a:lnTo>
                  <a:pt x="0" y="979857"/>
                </a:lnTo>
                <a:lnTo>
                  <a:pt x="169716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264AEDF2-FAEF-1649-873C-8FEE4D62727C}"/>
              </a:ext>
            </a:extLst>
          </p:cNvPr>
          <p:cNvSpPr/>
          <p:nvPr/>
        </p:nvSpPr>
        <p:spPr>
          <a:xfrm>
            <a:off x="12277764" y="9476118"/>
            <a:ext cx="4376170" cy="3477882"/>
          </a:xfrm>
          <a:custGeom>
            <a:avLst/>
            <a:gdLst>
              <a:gd name="connsiteX0" fmla="*/ 2802000 w 4499163"/>
              <a:gd name="connsiteY0" fmla="*/ 0 h 3575628"/>
              <a:gd name="connsiteX1" fmla="*/ 4499163 w 4499163"/>
              <a:gd name="connsiteY1" fmla="*/ 979858 h 3575628"/>
              <a:gd name="connsiteX2" fmla="*/ 4487491 w 4499163"/>
              <a:gd name="connsiteY2" fmla="*/ 1000158 h 3575628"/>
              <a:gd name="connsiteX3" fmla="*/ 184080 w 4499163"/>
              <a:gd name="connsiteY3" fmla="*/ 3570973 h 3575628"/>
              <a:gd name="connsiteX4" fmla="*/ 0 w 4499163"/>
              <a:gd name="connsiteY4" fmla="*/ 3575628 h 3575628"/>
              <a:gd name="connsiteX5" fmla="*/ 0 w 4499163"/>
              <a:gd name="connsiteY5" fmla="*/ 1620080 h 3575628"/>
              <a:gd name="connsiteX6" fmla="*/ 83447 w 4499163"/>
              <a:gd name="connsiteY6" fmla="*/ 1617970 h 3575628"/>
              <a:gd name="connsiteX7" fmla="*/ 2726654 w 4499163"/>
              <a:gd name="connsiteY7" fmla="*/ 124023 h 3575628"/>
              <a:gd name="connsiteX8" fmla="*/ 2802000 w 4499163"/>
              <a:gd name="connsiteY8" fmla="*/ 0 h 357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99163" h="3575628">
                <a:moveTo>
                  <a:pt x="2802000" y="0"/>
                </a:moveTo>
                <a:lnTo>
                  <a:pt x="4499163" y="979858"/>
                </a:lnTo>
                <a:lnTo>
                  <a:pt x="4487491" y="1000158"/>
                </a:lnTo>
                <a:cubicBezTo>
                  <a:pt x="3593174" y="2472007"/>
                  <a:pt x="2009190" y="3478458"/>
                  <a:pt x="184080" y="3570973"/>
                </a:cubicBezTo>
                <a:lnTo>
                  <a:pt x="0" y="3575628"/>
                </a:lnTo>
                <a:lnTo>
                  <a:pt x="0" y="1620080"/>
                </a:lnTo>
                <a:lnTo>
                  <a:pt x="83447" y="1617970"/>
                </a:lnTo>
                <a:cubicBezTo>
                  <a:pt x="1184017" y="1562182"/>
                  <a:pt x="2146454" y="982831"/>
                  <a:pt x="2726654" y="124023"/>
                </a:cubicBezTo>
                <a:lnTo>
                  <a:pt x="280200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3DE0E7-CD78-684D-A1F0-B76CBEB63B72}"/>
              </a:ext>
            </a:extLst>
          </p:cNvPr>
          <p:cNvSpPr txBox="1"/>
          <p:nvPr/>
        </p:nvSpPr>
        <p:spPr>
          <a:xfrm>
            <a:off x="9621354" y="6094435"/>
            <a:ext cx="2013692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REPORTS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AND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DOCS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A7B6FC-E32C-2343-9235-8B3A26422F9B}"/>
              </a:ext>
            </a:extLst>
          </p:cNvPr>
          <p:cNvSpPr txBox="1"/>
          <p:nvPr/>
        </p:nvSpPr>
        <p:spPr>
          <a:xfrm>
            <a:off x="12833426" y="6340656"/>
            <a:ext cx="2084225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RISK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TRACKER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6EA925-202F-564D-B1A7-1C6F1545EE0A}"/>
              </a:ext>
            </a:extLst>
          </p:cNvPr>
          <p:cNvSpPr txBox="1"/>
          <p:nvPr/>
        </p:nvSpPr>
        <p:spPr>
          <a:xfrm>
            <a:off x="10102357" y="9247264"/>
            <a:ext cx="4172937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RISK MANAGEMENT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WORKFLOW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71F396-151E-204A-87D7-E9DA4DEBC3F4}"/>
              </a:ext>
            </a:extLst>
          </p:cNvPr>
          <p:cNvSpPr txBox="1"/>
          <p:nvPr/>
        </p:nvSpPr>
        <p:spPr>
          <a:xfrm rot="19800000">
            <a:off x="8634649" y="3779097"/>
            <a:ext cx="2935419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DOCUMENTATION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AND REPORTING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9AEDDD-A558-CE45-B890-134B66A7A996}"/>
              </a:ext>
            </a:extLst>
          </p:cNvPr>
          <p:cNvSpPr txBox="1"/>
          <p:nvPr/>
        </p:nvSpPr>
        <p:spPr>
          <a:xfrm rot="1800000">
            <a:off x="9255010" y="10969408"/>
            <a:ext cx="1694695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HAZARD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ANALYSIS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B9F065-0962-A346-9245-91BA9970C595}"/>
              </a:ext>
            </a:extLst>
          </p:cNvPr>
          <p:cNvSpPr txBox="1"/>
          <p:nvPr/>
        </p:nvSpPr>
        <p:spPr>
          <a:xfrm rot="19800000">
            <a:off x="12857283" y="10969408"/>
            <a:ext cx="2836033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RISK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REDUCTION PLAN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A4342E-F547-0640-A460-7627C69A2D2B}"/>
              </a:ext>
            </a:extLst>
          </p:cNvPr>
          <p:cNvSpPr txBox="1"/>
          <p:nvPr/>
        </p:nvSpPr>
        <p:spPr>
          <a:xfrm rot="1800000">
            <a:off x="12956667" y="3779465"/>
            <a:ext cx="2637260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RISK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IDENTIFICATION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10BE7D-CB58-A24E-AF73-B7CB59E16544}"/>
              </a:ext>
            </a:extLst>
          </p:cNvPr>
          <p:cNvSpPr txBox="1"/>
          <p:nvPr/>
        </p:nvSpPr>
        <p:spPr>
          <a:xfrm rot="5400000">
            <a:off x="14875883" y="7333060"/>
            <a:ext cx="2945037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CLASSIFICATION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AND ASSESSMENT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24699E-DC1D-A248-B140-796B9082C000}"/>
              </a:ext>
            </a:extLst>
          </p:cNvPr>
          <p:cNvSpPr txBox="1"/>
          <p:nvPr/>
        </p:nvSpPr>
        <p:spPr>
          <a:xfrm rot="16200000">
            <a:off x="6646695" y="7333061"/>
            <a:ext cx="2799164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RISK MITIGATION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CATION</a:t>
            </a:r>
          </a:p>
        </p:txBody>
      </p:sp>
    </p:spTree>
    <p:extLst>
      <p:ext uri="{BB962C8B-B14F-4D97-AF65-F5344CB8AC3E}">
        <p14:creationId xmlns:p14="http://schemas.microsoft.com/office/powerpoint/2010/main" val="362339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148F63-1D2D-504C-A243-422ABDAC7ED0}"/>
              </a:ext>
            </a:extLst>
          </p:cNvPr>
          <p:cNvSpPr txBox="1"/>
          <p:nvPr/>
        </p:nvSpPr>
        <p:spPr>
          <a:xfrm>
            <a:off x="6945262" y="612372"/>
            <a:ext cx="104871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RISK MANAGEMENT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BF3AD6-AC50-8547-BEDB-F8C5C46677A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8C9273-A4B9-A04A-9905-F02D8119C967}"/>
              </a:ext>
            </a:extLst>
          </p:cNvPr>
          <p:cNvSpPr/>
          <p:nvPr/>
        </p:nvSpPr>
        <p:spPr>
          <a:xfrm>
            <a:off x="6630879" y="3217512"/>
            <a:ext cx="4159045" cy="255147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4C9612-7B0A-7D4E-9571-AB8D6EE86974}"/>
              </a:ext>
            </a:extLst>
          </p:cNvPr>
          <p:cNvSpPr/>
          <p:nvPr/>
        </p:nvSpPr>
        <p:spPr>
          <a:xfrm>
            <a:off x="10789924" y="3217512"/>
            <a:ext cx="4159045" cy="255147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3C30EC-6262-844F-B21A-9D759F7EB942}"/>
              </a:ext>
            </a:extLst>
          </p:cNvPr>
          <p:cNvSpPr/>
          <p:nvPr/>
        </p:nvSpPr>
        <p:spPr>
          <a:xfrm>
            <a:off x="14948969" y="3217512"/>
            <a:ext cx="4159045" cy="255147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F859F-21D5-E24C-B78C-05F06EC92BD2}"/>
              </a:ext>
            </a:extLst>
          </p:cNvPr>
          <p:cNvSpPr/>
          <p:nvPr/>
        </p:nvSpPr>
        <p:spPr>
          <a:xfrm>
            <a:off x="6630879" y="5768983"/>
            <a:ext cx="4159045" cy="2551471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56957B-3A97-0F40-86D6-9EA64B3F2274}"/>
              </a:ext>
            </a:extLst>
          </p:cNvPr>
          <p:cNvSpPr/>
          <p:nvPr/>
        </p:nvSpPr>
        <p:spPr>
          <a:xfrm>
            <a:off x="10789924" y="5768983"/>
            <a:ext cx="4159045" cy="255147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47918E-B685-4F4C-AA17-59B30F0F6C65}"/>
              </a:ext>
            </a:extLst>
          </p:cNvPr>
          <p:cNvSpPr/>
          <p:nvPr/>
        </p:nvSpPr>
        <p:spPr>
          <a:xfrm>
            <a:off x="14948969" y="5768983"/>
            <a:ext cx="4159045" cy="255147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3630ED-D746-C840-B92E-FA4EA9FA7C60}"/>
              </a:ext>
            </a:extLst>
          </p:cNvPr>
          <p:cNvSpPr/>
          <p:nvPr/>
        </p:nvSpPr>
        <p:spPr>
          <a:xfrm>
            <a:off x="6630879" y="8320454"/>
            <a:ext cx="4159045" cy="2551471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6D8361-CC8B-A647-8CA8-0699D99E7F1C}"/>
              </a:ext>
            </a:extLst>
          </p:cNvPr>
          <p:cNvSpPr/>
          <p:nvPr/>
        </p:nvSpPr>
        <p:spPr>
          <a:xfrm>
            <a:off x="10789924" y="8320454"/>
            <a:ext cx="4159045" cy="2551471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EF9EC6-6634-2744-9B75-0B4E46AE1CD6}"/>
              </a:ext>
            </a:extLst>
          </p:cNvPr>
          <p:cNvSpPr/>
          <p:nvPr/>
        </p:nvSpPr>
        <p:spPr>
          <a:xfrm>
            <a:off x="14948969" y="8320454"/>
            <a:ext cx="4159045" cy="2551471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BA70BB4-3393-AA44-9E1D-0F02DB8B2D1D}"/>
              </a:ext>
            </a:extLst>
          </p:cNvPr>
          <p:cNvSpPr/>
          <p:nvPr/>
        </p:nvSpPr>
        <p:spPr>
          <a:xfrm>
            <a:off x="5356561" y="11383169"/>
            <a:ext cx="14467466" cy="757645"/>
          </a:xfrm>
          <a:prstGeom prst="rightArrow">
            <a:avLst>
              <a:gd name="adj1" fmla="val 100000"/>
              <a:gd name="adj2" fmla="val 672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8C929A8-DF0B-A34D-8048-34461F1ACA35}"/>
              </a:ext>
            </a:extLst>
          </p:cNvPr>
          <p:cNvSpPr/>
          <p:nvPr/>
        </p:nvSpPr>
        <p:spPr>
          <a:xfrm rot="16200000">
            <a:off x="941981" y="6967281"/>
            <a:ext cx="9588113" cy="758952"/>
          </a:xfrm>
          <a:prstGeom prst="rightArrow">
            <a:avLst>
              <a:gd name="adj1" fmla="val 100000"/>
              <a:gd name="adj2" fmla="val 672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0B816-0C07-EC4D-B7AD-59470EB6043C}"/>
              </a:ext>
            </a:extLst>
          </p:cNvPr>
          <p:cNvSpPr txBox="1"/>
          <p:nvPr/>
        </p:nvSpPr>
        <p:spPr>
          <a:xfrm>
            <a:off x="11935534" y="11469954"/>
            <a:ext cx="186782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MEDIUM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E0CCD6-1DC1-D344-9B5D-459A1F3EE5B9}"/>
              </a:ext>
            </a:extLst>
          </p:cNvPr>
          <p:cNvSpPr txBox="1"/>
          <p:nvPr/>
        </p:nvSpPr>
        <p:spPr>
          <a:xfrm>
            <a:off x="16419190" y="11469954"/>
            <a:ext cx="121860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HIGH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1E896B-F506-524F-9784-70D82878B021}"/>
              </a:ext>
            </a:extLst>
          </p:cNvPr>
          <p:cNvSpPr txBox="1"/>
          <p:nvPr/>
        </p:nvSpPr>
        <p:spPr>
          <a:xfrm>
            <a:off x="8143578" y="11469954"/>
            <a:ext cx="11336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AAFE1C-8E94-5449-8F77-688C236120E9}"/>
              </a:ext>
            </a:extLst>
          </p:cNvPr>
          <p:cNvSpPr txBox="1"/>
          <p:nvPr/>
        </p:nvSpPr>
        <p:spPr>
          <a:xfrm rot="16200000">
            <a:off x="5169215" y="9303801"/>
            <a:ext cx="113364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222E0C-64B4-3846-AA5C-27978371047F}"/>
              </a:ext>
            </a:extLst>
          </p:cNvPr>
          <p:cNvSpPr txBox="1"/>
          <p:nvPr/>
        </p:nvSpPr>
        <p:spPr>
          <a:xfrm rot="16200000">
            <a:off x="4802127" y="6752330"/>
            <a:ext cx="186782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MEDIUM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E7C6F0-A741-3A47-B993-ADC83F43D8B1}"/>
              </a:ext>
            </a:extLst>
          </p:cNvPr>
          <p:cNvSpPr txBox="1"/>
          <p:nvPr/>
        </p:nvSpPr>
        <p:spPr>
          <a:xfrm rot="16200000">
            <a:off x="5126736" y="4200859"/>
            <a:ext cx="121860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HIGH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8036CA-F623-304C-91CB-9E4391D4B8D4}"/>
              </a:ext>
            </a:extLst>
          </p:cNvPr>
          <p:cNvSpPr txBox="1"/>
          <p:nvPr/>
        </p:nvSpPr>
        <p:spPr>
          <a:xfrm>
            <a:off x="11585279" y="12352483"/>
            <a:ext cx="256833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LIKELIHOOD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42BD3B-0D5B-884F-A687-3EB08865D466}"/>
              </a:ext>
            </a:extLst>
          </p:cNvPr>
          <p:cNvSpPr txBox="1"/>
          <p:nvPr/>
        </p:nvSpPr>
        <p:spPr>
          <a:xfrm rot="16200000">
            <a:off x="3947365" y="6752330"/>
            <a:ext cx="179728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IMPACT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E19E8C00-AFE7-174D-8002-87AD4C5DDB17}"/>
              </a:ext>
            </a:extLst>
          </p:cNvPr>
          <p:cNvSpPr txBox="1">
            <a:spLocks/>
          </p:cNvSpPr>
          <p:nvPr/>
        </p:nvSpPr>
        <p:spPr>
          <a:xfrm>
            <a:off x="15744324" y="4021577"/>
            <a:ext cx="25683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Intensive management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F4F8B6C3-69A7-F94B-A5B6-5678748A2997}"/>
              </a:ext>
            </a:extLst>
          </p:cNvPr>
          <p:cNvSpPr txBox="1">
            <a:spLocks/>
          </p:cNvSpPr>
          <p:nvPr/>
        </p:nvSpPr>
        <p:spPr>
          <a:xfrm>
            <a:off x="11585277" y="3797157"/>
            <a:ext cx="256833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Requires monitoring and management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018CCA8E-28D2-9941-A7A5-D4AF5092068A}"/>
              </a:ext>
            </a:extLst>
          </p:cNvPr>
          <p:cNvSpPr txBox="1">
            <a:spLocks/>
          </p:cNvSpPr>
          <p:nvPr/>
        </p:nvSpPr>
        <p:spPr>
          <a:xfrm>
            <a:off x="7426235" y="4021577"/>
            <a:ext cx="25683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Close monitoring required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F4422759-58E5-CD40-9331-C6EC30EF695B}"/>
              </a:ext>
            </a:extLst>
          </p:cNvPr>
          <p:cNvSpPr txBox="1">
            <a:spLocks/>
          </p:cNvSpPr>
          <p:nvPr/>
        </p:nvSpPr>
        <p:spPr>
          <a:xfrm>
            <a:off x="15744324" y="6573048"/>
            <a:ext cx="25683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Management required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3584AF87-D2BE-6546-B92F-115339597BE4}"/>
              </a:ext>
            </a:extLst>
          </p:cNvPr>
          <p:cNvSpPr txBox="1">
            <a:spLocks/>
          </p:cNvSpPr>
          <p:nvPr/>
        </p:nvSpPr>
        <p:spPr>
          <a:xfrm>
            <a:off x="11585277" y="6573048"/>
            <a:ext cx="25683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Management recommended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94EA448F-9459-614D-ACB7-5EFEE0E1F2C8}"/>
              </a:ext>
            </a:extLst>
          </p:cNvPr>
          <p:cNvSpPr txBox="1">
            <a:spLocks/>
          </p:cNvSpPr>
          <p:nvPr/>
        </p:nvSpPr>
        <p:spPr>
          <a:xfrm>
            <a:off x="7426235" y="6124208"/>
            <a:ext cx="2568334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Risk may be accepted, but requires monitoring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B73F0CA7-D2B1-6D41-B9B1-82DE5BA6220B}"/>
              </a:ext>
            </a:extLst>
          </p:cNvPr>
          <p:cNvSpPr txBox="1">
            <a:spLocks/>
          </p:cNvSpPr>
          <p:nvPr/>
        </p:nvSpPr>
        <p:spPr>
          <a:xfrm>
            <a:off x="15744324" y="9348939"/>
            <a:ext cx="2568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Managed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EB96AEA7-C0F4-AC48-AEAA-1ADF5651F199}"/>
              </a:ext>
            </a:extLst>
          </p:cNvPr>
          <p:cNvSpPr txBox="1">
            <a:spLocks/>
          </p:cNvSpPr>
          <p:nvPr/>
        </p:nvSpPr>
        <p:spPr>
          <a:xfrm>
            <a:off x="11585277" y="8900099"/>
            <a:ext cx="256833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Risk acceptable, requires regulation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C1CE5F6B-E35D-1342-9CB2-C8FD446BB2A2}"/>
              </a:ext>
            </a:extLst>
          </p:cNvPr>
          <p:cNvSpPr txBox="1">
            <a:spLocks/>
          </p:cNvSpPr>
          <p:nvPr/>
        </p:nvSpPr>
        <p:spPr>
          <a:xfrm>
            <a:off x="7426235" y="9348939"/>
            <a:ext cx="2568334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Acceptable risk</a:t>
            </a:r>
          </a:p>
        </p:txBody>
      </p:sp>
    </p:spTree>
    <p:extLst>
      <p:ext uri="{BB962C8B-B14F-4D97-AF65-F5344CB8AC3E}">
        <p14:creationId xmlns:p14="http://schemas.microsoft.com/office/powerpoint/2010/main" val="317016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Freeform 1">
            <a:extLst>
              <a:ext uri="{FF2B5EF4-FFF2-40B4-BE49-F238E27FC236}">
                <a16:creationId xmlns:a16="http://schemas.microsoft.com/office/drawing/2014/main" id="{E3339009-80EE-554B-93A7-2C755F4C4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2" y="3043641"/>
            <a:ext cx="5813818" cy="4714382"/>
          </a:xfrm>
          <a:custGeom>
            <a:avLst/>
            <a:gdLst>
              <a:gd name="T0" fmla="*/ 4726 w 5828"/>
              <a:gd name="T1" fmla="*/ 1262 h 4727"/>
              <a:gd name="T2" fmla="*/ 4726 w 5828"/>
              <a:gd name="T3" fmla="*/ 0 h 4727"/>
              <a:gd name="T4" fmla="*/ 0 w 5828"/>
              <a:gd name="T5" fmla="*/ 0 h 4727"/>
              <a:gd name="T6" fmla="*/ 0 w 5828"/>
              <a:gd name="T7" fmla="*/ 4726 h 4727"/>
              <a:gd name="T8" fmla="*/ 1262 w 5828"/>
              <a:gd name="T9" fmla="*/ 4726 h 4727"/>
              <a:gd name="T10" fmla="*/ 1262 w 5828"/>
              <a:gd name="T11" fmla="*/ 4726 h 4727"/>
              <a:gd name="T12" fmla="*/ 2363 w 5828"/>
              <a:gd name="T13" fmla="*/ 3625 h 4727"/>
              <a:gd name="T14" fmla="*/ 2363 w 5828"/>
              <a:gd name="T15" fmla="*/ 3625 h 4727"/>
              <a:gd name="T16" fmla="*/ 3464 w 5828"/>
              <a:gd name="T17" fmla="*/ 4726 h 4727"/>
              <a:gd name="T18" fmla="*/ 4726 w 5828"/>
              <a:gd name="T19" fmla="*/ 4726 h 4727"/>
              <a:gd name="T20" fmla="*/ 4726 w 5828"/>
              <a:gd name="T21" fmla="*/ 3464 h 4727"/>
              <a:gd name="T22" fmla="*/ 4726 w 5828"/>
              <a:gd name="T23" fmla="*/ 3464 h 4727"/>
              <a:gd name="T24" fmla="*/ 5827 w 5828"/>
              <a:gd name="T25" fmla="*/ 2363 h 4727"/>
              <a:gd name="T26" fmla="*/ 5827 w 5828"/>
              <a:gd name="T27" fmla="*/ 2363 h 4727"/>
              <a:gd name="T28" fmla="*/ 4726 w 5828"/>
              <a:gd name="T29" fmla="*/ 1262 h 4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828" h="4727">
                <a:moveTo>
                  <a:pt x="4726" y="1262"/>
                </a:moveTo>
                <a:lnTo>
                  <a:pt x="4726" y="0"/>
                </a:lnTo>
                <a:lnTo>
                  <a:pt x="0" y="0"/>
                </a:lnTo>
                <a:lnTo>
                  <a:pt x="0" y="4726"/>
                </a:lnTo>
                <a:lnTo>
                  <a:pt x="1262" y="4726"/>
                </a:lnTo>
                <a:lnTo>
                  <a:pt x="1262" y="4726"/>
                </a:lnTo>
                <a:cubicBezTo>
                  <a:pt x="1262" y="4118"/>
                  <a:pt x="1755" y="3625"/>
                  <a:pt x="2363" y="3625"/>
                </a:cubicBezTo>
                <a:lnTo>
                  <a:pt x="2363" y="3625"/>
                </a:lnTo>
                <a:cubicBezTo>
                  <a:pt x="2971" y="3625"/>
                  <a:pt x="3464" y="4118"/>
                  <a:pt x="3464" y="4726"/>
                </a:cubicBezTo>
                <a:lnTo>
                  <a:pt x="4726" y="4726"/>
                </a:lnTo>
                <a:lnTo>
                  <a:pt x="4726" y="3464"/>
                </a:lnTo>
                <a:lnTo>
                  <a:pt x="4726" y="3464"/>
                </a:lnTo>
                <a:cubicBezTo>
                  <a:pt x="5335" y="3464"/>
                  <a:pt x="5827" y="2971"/>
                  <a:pt x="5827" y="2363"/>
                </a:cubicBezTo>
                <a:lnTo>
                  <a:pt x="5827" y="2363"/>
                </a:lnTo>
                <a:cubicBezTo>
                  <a:pt x="5827" y="1755"/>
                  <a:pt x="5335" y="1262"/>
                  <a:pt x="4726" y="12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74" name="Freeform 2">
            <a:extLst>
              <a:ext uri="{FF2B5EF4-FFF2-40B4-BE49-F238E27FC236}">
                <a16:creationId xmlns:a16="http://schemas.microsoft.com/office/drawing/2014/main" id="{F1505C5A-2187-C544-A717-8F485F0A5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2018" y="3042282"/>
            <a:ext cx="4714382" cy="5809422"/>
          </a:xfrm>
          <a:custGeom>
            <a:avLst/>
            <a:gdLst>
              <a:gd name="T0" fmla="*/ 3464 w 4726"/>
              <a:gd name="T1" fmla="*/ 4726 h 5827"/>
              <a:gd name="T2" fmla="*/ 4725 w 4726"/>
              <a:gd name="T3" fmla="*/ 4726 h 5827"/>
              <a:gd name="T4" fmla="*/ 4725 w 4726"/>
              <a:gd name="T5" fmla="*/ 0 h 5827"/>
              <a:gd name="T6" fmla="*/ 0 w 4726"/>
              <a:gd name="T7" fmla="*/ 0 h 5827"/>
              <a:gd name="T8" fmla="*/ 0 w 4726"/>
              <a:gd name="T9" fmla="*/ 1262 h 5827"/>
              <a:gd name="T10" fmla="*/ 0 w 4726"/>
              <a:gd name="T11" fmla="*/ 1262 h 5827"/>
              <a:gd name="T12" fmla="*/ 1101 w 4726"/>
              <a:gd name="T13" fmla="*/ 2363 h 5827"/>
              <a:gd name="T14" fmla="*/ 1101 w 4726"/>
              <a:gd name="T15" fmla="*/ 2363 h 5827"/>
              <a:gd name="T16" fmla="*/ 0 w 4726"/>
              <a:gd name="T17" fmla="*/ 3464 h 5827"/>
              <a:gd name="T18" fmla="*/ 0 w 4726"/>
              <a:gd name="T19" fmla="*/ 4726 h 5827"/>
              <a:gd name="T20" fmla="*/ 1262 w 4726"/>
              <a:gd name="T21" fmla="*/ 4726 h 5827"/>
              <a:gd name="T22" fmla="*/ 1262 w 4726"/>
              <a:gd name="T23" fmla="*/ 4726 h 5827"/>
              <a:gd name="T24" fmla="*/ 2363 w 4726"/>
              <a:gd name="T25" fmla="*/ 5826 h 5827"/>
              <a:gd name="T26" fmla="*/ 2363 w 4726"/>
              <a:gd name="T27" fmla="*/ 5826 h 5827"/>
              <a:gd name="T28" fmla="*/ 3464 w 4726"/>
              <a:gd name="T29" fmla="*/ 4726 h 5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26" h="5827">
                <a:moveTo>
                  <a:pt x="3464" y="4726"/>
                </a:moveTo>
                <a:lnTo>
                  <a:pt x="4725" y="4726"/>
                </a:lnTo>
                <a:lnTo>
                  <a:pt x="4725" y="0"/>
                </a:lnTo>
                <a:lnTo>
                  <a:pt x="0" y="0"/>
                </a:lnTo>
                <a:lnTo>
                  <a:pt x="0" y="1262"/>
                </a:lnTo>
                <a:lnTo>
                  <a:pt x="0" y="1262"/>
                </a:lnTo>
                <a:cubicBezTo>
                  <a:pt x="608" y="1262"/>
                  <a:pt x="1101" y="1755"/>
                  <a:pt x="1101" y="2363"/>
                </a:cubicBezTo>
                <a:lnTo>
                  <a:pt x="1101" y="2363"/>
                </a:lnTo>
                <a:cubicBezTo>
                  <a:pt x="1101" y="2971"/>
                  <a:pt x="608" y="3464"/>
                  <a:pt x="0" y="3464"/>
                </a:cubicBezTo>
                <a:lnTo>
                  <a:pt x="0" y="4726"/>
                </a:lnTo>
                <a:lnTo>
                  <a:pt x="1262" y="4726"/>
                </a:lnTo>
                <a:lnTo>
                  <a:pt x="1262" y="4726"/>
                </a:lnTo>
                <a:cubicBezTo>
                  <a:pt x="1262" y="5333"/>
                  <a:pt x="1755" y="5826"/>
                  <a:pt x="2363" y="5826"/>
                </a:cubicBezTo>
                <a:lnTo>
                  <a:pt x="2363" y="5826"/>
                </a:lnTo>
                <a:cubicBezTo>
                  <a:pt x="2971" y="5826"/>
                  <a:pt x="3464" y="5333"/>
                  <a:pt x="3464" y="472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75" name="Freeform 3">
            <a:extLst>
              <a:ext uri="{FF2B5EF4-FFF2-40B4-BE49-F238E27FC236}">
                <a16:creationId xmlns:a16="http://schemas.microsoft.com/office/drawing/2014/main" id="{85FFE84B-9935-074D-B3C5-46C484083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2583" y="7758023"/>
            <a:ext cx="5809420" cy="4745166"/>
          </a:xfrm>
          <a:custGeom>
            <a:avLst/>
            <a:gdLst>
              <a:gd name="T0" fmla="*/ 1100 w 5826"/>
              <a:gd name="T1" fmla="*/ 3464 h 4726"/>
              <a:gd name="T2" fmla="*/ 1100 w 5826"/>
              <a:gd name="T3" fmla="*/ 4725 h 4726"/>
              <a:gd name="T4" fmla="*/ 5825 w 5826"/>
              <a:gd name="T5" fmla="*/ 4725 h 4726"/>
              <a:gd name="T6" fmla="*/ 5825 w 5826"/>
              <a:gd name="T7" fmla="*/ 0 h 4726"/>
              <a:gd name="T8" fmla="*/ 4564 w 5826"/>
              <a:gd name="T9" fmla="*/ 0 h 4726"/>
              <a:gd name="T10" fmla="*/ 4564 w 5826"/>
              <a:gd name="T11" fmla="*/ 0 h 4726"/>
              <a:gd name="T12" fmla="*/ 3463 w 5826"/>
              <a:gd name="T13" fmla="*/ 1101 h 4726"/>
              <a:gd name="T14" fmla="*/ 3463 w 5826"/>
              <a:gd name="T15" fmla="*/ 1101 h 4726"/>
              <a:gd name="T16" fmla="*/ 2362 w 5826"/>
              <a:gd name="T17" fmla="*/ 0 h 4726"/>
              <a:gd name="T18" fmla="*/ 1100 w 5826"/>
              <a:gd name="T19" fmla="*/ 0 h 4726"/>
              <a:gd name="T20" fmla="*/ 1100 w 5826"/>
              <a:gd name="T21" fmla="*/ 1262 h 4726"/>
              <a:gd name="T22" fmla="*/ 1100 w 5826"/>
              <a:gd name="T23" fmla="*/ 1262 h 4726"/>
              <a:gd name="T24" fmla="*/ 0 w 5826"/>
              <a:gd name="T25" fmla="*/ 2363 h 4726"/>
              <a:gd name="T26" fmla="*/ 0 w 5826"/>
              <a:gd name="T27" fmla="*/ 2363 h 4726"/>
              <a:gd name="T28" fmla="*/ 1100 w 5826"/>
              <a:gd name="T29" fmla="*/ 3464 h 4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826" h="4726">
                <a:moveTo>
                  <a:pt x="1100" y="3464"/>
                </a:moveTo>
                <a:lnTo>
                  <a:pt x="1100" y="4725"/>
                </a:lnTo>
                <a:lnTo>
                  <a:pt x="5825" y="4725"/>
                </a:lnTo>
                <a:lnTo>
                  <a:pt x="5825" y="0"/>
                </a:lnTo>
                <a:lnTo>
                  <a:pt x="4564" y="0"/>
                </a:lnTo>
                <a:lnTo>
                  <a:pt x="4564" y="0"/>
                </a:lnTo>
                <a:cubicBezTo>
                  <a:pt x="4564" y="608"/>
                  <a:pt x="4071" y="1101"/>
                  <a:pt x="3463" y="1101"/>
                </a:cubicBezTo>
                <a:lnTo>
                  <a:pt x="3463" y="1101"/>
                </a:lnTo>
                <a:cubicBezTo>
                  <a:pt x="2855" y="1101"/>
                  <a:pt x="2362" y="608"/>
                  <a:pt x="2362" y="0"/>
                </a:cubicBezTo>
                <a:lnTo>
                  <a:pt x="1100" y="0"/>
                </a:lnTo>
                <a:lnTo>
                  <a:pt x="1100" y="1262"/>
                </a:lnTo>
                <a:lnTo>
                  <a:pt x="1100" y="1262"/>
                </a:lnTo>
                <a:cubicBezTo>
                  <a:pt x="492" y="1262"/>
                  <a:pt x="0" y="1755"/>
                  <a:pt x="0" y="2363"/>
                </a:cubicBezTo>
                <a:lnTo>
                  <a:pt x="0" y="2363"/>
                </a:lnTo>
                <a:cubicBezTo>
                  <a:pt x="0" y="2971"/>
                  <a:pt x="492" y="3464"/>
                  <a:pt x="1100" y="34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76" name="Freeform 4">
            <a:extLst>
              <a:ext uri="{FF2B5EF4-FFF2-40B4-BE49-F238E27FC236}">
                <a16:creationId xmlns:a16="http://schemas.microsoft.com/office/drawing/2014/main" id="{0E60815A-7673-3E4C-95D8-36B60FCFF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49" y="6679528"/>
            <a:ext cx="4714382" cy="5809420"/>
          </a:xfrm>
          <a:custGeom>
            <a:avLst/>
            <a:gdLst>
              <a:gd name="T0" fmla="*/ 1262 w 4727"/>
              <a:gd name="T1" fmla="*/ 1100 h 5826"/>
              <a:gd name="T2" fmla="*/ 0 w 4727"/>
              <a:gd name="T3" fmla="*/ 1100 h 5826"/>
              <a:gd name="T4" fmla="*/ 0 w 4727"/>
              <a:gd name="T5" fmla="*/ 5825 h 5826"/>
              <a:gd name="T6" fmla="*/ 4726 w 4727"/>
              <a:gd name="T7" fmla="*/ 5825 h 5826"/>
              <a:gd name="T8" fmla="*/ 4726 w 4727"/>
              <a:gd name="T9" fmla="*/ 4563 h 5826"/>
              <a:gd name="T10" fmla="*/ 4726 w 4727"/>
              <a:gd name="T11" fmla="*/ 4563 h 5826"/>
              <a:gd name="T12" fmla="*/ 3625 w 4727"/>
              <a:gd name="T13" fmla="*/ 3463 h 5826"/>
              <a:gd name="T14" fmla="*/ 3625 w 4727"/>
              <a:gd name="T15" fmla="*/ 3463 h 5826"/>
              <a:gd name="T16" fmla="*/ 4726 w 4727"/>
              <a:gd name="T17" fmla="*/ 2361 h 5826"/>
              <a:gd name="T18" fmla="*/ 4726 w 4727"/>
              <a:gd name="T19" fmla="*/ 1100 h 5826"/>
              <a:gd name="T20" fmla="*/ 3464 w 4727"/>
              <a:gd name="T21" fmla="*/ 1100 h 5826"/>
              <a:gd name="T22" fmla="*/ 3464 w 4727"/>
              <a:gd name="T23" fmla="*/ 1100 h 5826"/>
              <a:gd name="T24" fmla="*/ 2363 w 4727"/>
              <a:gd name="T25" fmla="*/ 0 h 5826"/>
              <a:gd name="T26" fmla="*/ 2363 w 4727"/>
              <a:gd name="T27" fmla="*/ 0 h 5826"/>
              <a:gd name="T28" fmla="*/ 1262 w 4727"/>
              <a:gd name="T29" fmla="*/ 1100 h 5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27" h="5826">
                <a:moveTo>
                  <a:pt x="1262" y="1100"/>
                </a:moveTo>
                <a:lnTo>
                  <a:pt x="0" y="1100"/>
                </a:lnTo>
                <a:lnTo>
                  <a:pt x="0" y="5825"/>
                </a:lnTo>
                <a:lnTo>
                  <a:pt x="4726" y="5825"/>
                </a:lnTo>
                <a:lnTo>
                  <a:pt x="4726" y="4563"/>
                </a:lnTo>
                <a:lnTo>
                  <a:pt x="4726" y="4563"/>
                </a:lnTo>
                <a:cubicBezTo>
                  <a:pt x="4118" y="4563"/>
                  <a:pt x="3625" y="4071"/>
                  <a:pt x="3625" y="3463"/>
                </a:cubicBezTo>
                <a:lnTo>
                  <a:pt x="3625" y="3463"/>
                </a:lnTo>
                <a:cubicBezTo>
                  <a:pt x="3625" y="2854"/>
                  <a:pt x="4118" y="2361"/>
                  <a:pt x="4726" y="2361"/>
                </a:cubicBezTo>
                <a:lnTo>
                  <a:pt x="4726" y="1100"/>
                </a:lnTo>
                <a:lnTo>
                  <a:pt x="3464" y="1100"/>
                </a:lnTo>
                <a:lnTo>
                  <a:pt x="3464" y="1100"/>
                </a:lnTo>
                <a:cubicBezTo>
                  <a:pt x="3464" y="492"/>
                  <a:pt x="2971" y="0"/>
                  <a:pt x="2363" y="0"/>
                </a:cubicBezTo>
                <a:lnTo>
                  <a:pt x="2363" y="0"/>
                </a:lnTo>
                <a:cubicBezTo>
                  <a:pt x="1755" y="0"/>
                  <a:pt x="1262" y="492"/>
                  <a:pt x="1262" y="11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3547A-0691-BE41-93E6-7F38C9DFACCF}"/>
              </a:ext>
            </a:extLst>
          </p:cNvPr>
          <p:cNvSpPr txBox="1"/>
          <p:nvPr/>
        </p:nvSpPr>
        <p:spPr>
          <a:xfrm>
            <a:off x="6504435" y="612372"/>
            <a:ext cx="11368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RISK MANAGEMENT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B177B-9B5F-0449-85B3-374729B0C19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BC708-F3B2-E944-8A42-A60323CAC146}"/>
              </a:ext>
            </a:extLst>
          </p:cNvPr>
          <p:cNvSpPr txBox="1"/>
          <p:nvPr/>
        </p:nvSpPr>
        <p:spPr>
          <a:xfrm>
            <a:off x="8818808" y="5070738"/>
            <a:ext cx="1999265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IDENTIFY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RISK</a:t>
            </a:r>
          </a:p>
        </p:txBody>
      </p:sp>
      <p:sp>
        <p:nvSpPr>
          <p:cNvPr id="13" name="Freeform 707">
            <a:extLst>
              <a:ext uri="{FF2B5EF4-FFF2-40B4-BE49-F238E27FC236}">
                <a16:creationId xmlns:a16="http://schemas.microsoft.com/office/drawing/2014/main" id="{C50ADC6D-EAA1-BD4A-8784-747D1732D21E}"/>
              </a:ext>
            </a:extLst>
          </p:cNvPr>
          <p:cNvSpPr>
            <a:spLocks noChangeAspect="1"/>
          </p:cNvSpPr>
          <p:nvPr/>
        </p:nvSpPr>
        <p:spPr bwMode="auto">
          <a:xfrm>
            <a:off x="9346376" y="3822182"/>
            <a:ext cx="944128" cy="967472"/>
          </a:xfrm>
          <a:custGeom>
            <a:avLst/>
            <a:gdLst>
              <a:gd name="T0" fmla="*/ 1332412 w 170103"/>
              <a:gd name="T1" fmla="*/ 359410 h 174267"/>
              <a:gd name="T2" fmla="*/ 359748 w 170103"/>
              <a:gd name="T3" fmla="*/ 1331181 h 174267"/>
              <a:gd name="T4" fmla="*/ 1332412 w 170103"/>
              <a:gd name="T5" fmla="*/ 2309593 h 174267"/>
              <a:gd name="T6" fmla="*/ 2311764 w 170103"/>
              <a:gd name="T7" fmla="*/ 1331181 h 174267"/>
              <a:gd name="T8" fmla="*/ 1332412 w 170103"/>
              <a:gd name="T9" fmla="*/ 359410 h 174267"/>
              <a:gd name="T10" fmla="*/ 1332412 w 170103"/>
              <a:gd name="T11" fmla="*/ 0 h 174267"/>
              <a:gd name="T12" fmla="*/ 2671508 w 170103"/>
              <a:gd name="T13" fmla="*/ 1331181 h 174267"/>
              <a:gd name="T14" fmla="*/ 2566266 w 170103"/>
              <a:gd name="T15" fmla="*/ 1851893 h 174267"/>
              <a:gd name="T16" fmla="*/ 2348154 w 170103"/>
              <a:gd name="T17" fmla="*/ 2175089 h 174267"/>
              <a:gd name="T18" fmla="*/ 3098571 w 170103"/>
              <a:gd name="T19" fmla="*/ 2928918 h 174267"/>
              <a:gd name="T20" fmla="*/ 3098571 w 170103"/>
              <a:gd name="T21" fmla="*/ 3181218 h 174267"/>
              <a:gd name="T22" fmla="*/ 2972026 w 170103"/>
              <a:gd name="T23" fmla="*/ 3227688 h 174267"/>
              <a:gd name="T24" fmla="*/ 2845457 w 170103"/>
              <a:gd name="T25" fmla="*/ 3181218 h 174267"/>
              <a:gd name="T26" fmla="*/ 2079466 w 170103"/>
              <a:gd name="T27" fmla="*/ 2411744 h 174267"/>
              <a:gd name="T28" fmla="*/ 1853625 w 170103"/>
              <a:gd name="T29" fmla="*/ 2563874 h 174267"/>
              <a:gd name="T30" fmla="*/ 1332412 w 170103"/>
              <a:gd name="T31" fmla="*/ 2669026 h 174267"/>
              <a:gd name="T32" fmla="*/ 0 w 170103"/>
              <a:gd name="T33" fmla="*/ 1331181 h 174267"/>
              <a:gd name="T34" fmla="*/ 1332412 w 170103"/>
              <a:gd name="T35" fmla="*/ 0 h 17426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70103" h="174267">
                <a:moveTo>
                  <a:pt x="71871" y="19405"/>
                </a:moveTo>
                <a:cubicBezTo>
                  <a:pt x="42763" y="19405"/>
                  <a:pt x="19405" y="42764"/>
                  <a:pt x="19405" y="71872"/>
                </a:cubicBezTo>
                <a:cubicBezTo>
                  <a:pt x="19405" y="100980"/>
                  <a:pt x="42763" y="124698"/>
                  <a:pt x="71871" y="124698"/>
                </a:cubicBezTo>
                <a:cubicBezTo>
                  <a:pt x="100979" y="124698"/>
                  <a:pt x="124698" y="100980"/>
                  <a:pt x="124698" y="71872"/>
                </a:cubicBezTo>
                <a:cubicBezTo>
                  <a:pt x="124698" y="42764"/>
                  <a:pt x="100979" y="19405"/>
                  <a:pt x="71871" y="19405"/>
                </a:cubicBezTo>
                <a:close/>
                <a:moveTo>
                  <a:pt x="71871" y="0"/>
                </a:moveTo>
                <a:cubicBezTo>
                  <a:pt x="111761" y="0"/>
                  <a:pt x="144103" y="31983"/>
                  <a:pt x="144103" y="71872"/>
                </a:cubicBezTo>
                <a:cubicBezTo>
                  <a:pt x="144103" y="81844"/>
                  <a:pt x="142081" y="91345"/>
                  <a:pt x="138426" y="99986"/>
                </a:cubicBezTo>
                <a:lnTo>
                  <a:pt x="126661" y="117436"/>
                </a:lnTo>
                <a:lnTo>
                  <a:pt x="167139" y="158136"/>
                </a:lnTo>
                <a:cubicBezTo>
                  <a:pt x="171091" y="161720"/>
                  <a:pt x="171091" y="167814"/>
                  <a:pt x="167139" y="171758"/>
                </a:cubicBezTo>
                <a:cubicBezTo>
                  <a:pt x="165343" y="173550"/>
                  <a:pt x="162828" y="174267"/>
                  <a:pt x="160313" y="174267"/>
                </a:cubicBezTo>
                <a:cubicBezTo>
                  <a:pt x="157798" y="174267"/>
                  <a:pt x="155283" y="173550"/>
                  <a:pt x="153486" y="171758"/>
                </a:cubicBezTo>
                <a:lnTo>
                  <a:pt x="112168" y="130213"/>
                </a:lnTo>
                <a:lnTo>
                  <a:pt x="99986" y="138427"/>
                </a:lnTo>
                <a:cubicBezTo>
                  <a:pt x="91344" y="142082"/>
                  <a:pt x="81844" y="144104"/>
                  <a:pt x="71871" y="144104"/>
                </a:cubicBezTo>
                <a:cubicBezTo>
                  <a:pt x="31983" y="144104"/>
                  <a:pt x="0" y="111761"/>
                  <a:pt x="0" y="71872"/>
                </a:cubicBezTo>
                <a:cubicBezTo>
                  <a:pt x="0" y="31983"/>
                  <a:pt x="31983" y="0"/>
                  <a:pt x="718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5BD1C-0C99-6E47-97F3-286E4A6510BD}"/>
              </a:ext>
            </a:extLst>
          </p:cNvPr>
          <p:cNvSpPr txBox="1"/>
          <p:nvPr/>
        </p:nvSpPr>
        <p:spPr>
          <a:xfrm>
            <a:off x="13465637" y="10755769"/>
            <a:ext cx="2156360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CONTROL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RISK</a:t>
            </a:r>
          </a:p>
        </p:txBody>
      </p:sp>
      <p:sp>
        <p:nvSpPr>
          <p:cNvPr id="14" name="Freeform 847">
            <a:extLst>
              <a:ext uri="{FF2B5EF4-FFF2-40B4-BE49-F238E27FC236}">
                <a16:creationId xmlns:a16="http://schemas.microsoft.com/office/drawing/2014/main" id="{1D3760E7-7A96-CE4E-BC7B-93BC485EED5D}"/>
              </a:ext>
            </a:extLst>
          </p:cNvPr>
          <p:cNvSpPr>
            <a:spLocks noChangeAspect="1"/>
          </p:cNvSpPr>
          <p:nvPr/>
        </p:nvSpPr>
        <p:spPr bwMode="auto">
          <a:xfrm>
            <a:off x="14030254" y="9437667"/>
            <a:ext cx="1027126" cy="1034910"/>
          </a:xfrm>
          <a:custGeom>
            <a:avLst/>
            <a:gdLst>
              <a:gd name="T0" fmla="*/ 227073 w 2972097"/>
              <a:gd name="T1" fmla="*/ 549212 h 2986802"/>
              <a:gd name="T2" fmla="*/ 354049 w 2972097"/>
              <a:gd name="T3" fmla="*/ 484679 h 2986802"/>
              <a:gd name="T4" fmla="*/ 280882 w 2972097"/>
              <a:gd name="T5" fmla="*/ 486339 h 2986802"/>
              <a:gd name="T6" fmla="*/ 91474 w 2972097"/>
              <a:gd name="T7" fmla="*/ 491386 h 2986802"/>
              <a:gd name="T8" fmla="*/ 190882 w 2972097"/>
              <a:gd name="T9" fmla="*/ 438046 h 2986802"/>
              <a:gd name="T10" fmla="*/ 438099 w 2972097"/>
              <a:gd name="T11" fmla="*/ 438046 h 2986802"/>
              <a:gd name="T12" fmla="*/ 537540 w 2972097"/>
              <a:gd name="T13" fmla="*/ 491386 h 2986802"/>
              <a:gd name="T14" fmla="*/ 77504 w 2972097"/>
              <a:gd name="T15" fmla="*/ 248846 h 2986802"/>
              <a:gd name="T16" fmla="*/ 145384 w 2972097"/>
              <a:gd name="T17" fmla="*/ 356221 h 2986802"/>
              <a:gd name="T18" fmla="*/ 143941 w 2972097"/>
              <a:gd name="T19" fmla="*/ 281552 h 2986802"/>
              <a:gd name="T20" fmla="*/ 544343 w 2972097"/>
              <a:gd name="T21" fmla="*/ 224495 h 2986802"/>
              <a:gd name="T22" fmla="*/ 488295 w 2972097"/>
              <a:gd name="T23" fmla="*/ 316027 h 2986802"/>
              <a:gd name="T24" fmla="*/ 544050 w 2972097"/>
              <a:gd name="T25" fmla="*/ 409363 h 2986802"/>
              <a:gd name="T26" fmla="*/ 544343 w 2972097"/>
              <a:gd name="T27" fmla="*/ 224495 h 2986802"/>
              <a:gd name="T28" fmla="*/ 282871 w 2972097"/>
              <a:gd name="T29" fmla="*/ 214375 h 2986802"/>
              <a:gd name="T30" fmla="*/ 208451 w 2972097"/>
              <a:gd name="T31" fmla="*/ 316027 h 2986802"/>
              <a:gd name="T32" fmla="*/ 279988 w 2972097"/>
              <a:gd name="T33" fmla="*/ 416204 h 2986802"/>
              <a:gd name="T34" fmla="*/ 347794 w 2972097"/>
              <a:gd name="T35" fmla="*/ 416187 h 2986802"/>
              <a:gd name="T36" fmla="*/ 420530 w 2972097"/>
              <a:gd name="T37" fmla="*/ 316027 h 2986802"/>
              <a:gd name="T38" fmla="*/ 344565 w 2972097"/>
              <a:gd name="T39" fmla="*/ 214037 h 2986802"/>
              <a:gd name="T40" fmla="*/ 491331 w 2972097"/>
              <a:gd name="T41" fmla="*/ 92907 h 2986802"/>
              <a:gd name="T42" fmla="*/ 454374 w 2972097"/>
              <a:gd name="T43" fmla="*/ 212813 h 2986802"/>
              <a:gd name="T44" fmla="*/ 137682 w 2972097"/>
              <a:gd name="T45" fmla="*/ 92907 h 2986802"/>
              <a:gd name="T46" fmla="*/ 190882 w 2972097"/>
              <a:gd name="T47" fmla="*/ 192751 h 2986802"/>
              <a:gd name="T48" fmla="*/ 314493 w 2972097"/>
              <a:gd name="T49" fmla="*/ 67493 h 2986802"/>
              <a:gd name="T50" fmla="*/ 271714 w 2972097"/>
              <a:gd name="T51" fmla="*/ 146484 h 2986802"/>
              <a:gd name="T52" fmla="*/ 348099 w 2972097"/>
              <a:gd name="T53" fmla="*/ 144458 h 2986802"/>
              <a:gd name="T54" fmla="*/ 402150 w 2972097"/>
              <a:gd name="T55" fmla="*/ 83865 h 2986802"/>
              <a:gd name="T56" fmla="*/ 426053 w 2972097"/>
              <a:gd name="T57" fmla="*/ 20374 h 2986802"/>
              <a:gd name="T58" fmla="*/ 487585 w 2972097"/>
              <a:gd name="T59" fmla="*/ 7946 h 2986802"/>
              <a:gd name="T60" fmla="*/ 621216 w 2972097"/>
              <a:gd name="T61" fmla="*/ 143630 h 2986802"/>
              <a:gd name="T62" fmla="*/ 609835 w 2972097"/>
              <a:gd name="T63" fmla="*/ 206675 h 2986802"/>
              <a:gd name="T64" fmla="*/ 608727 w 2972097"/>
              <a:gd name="T65" fmla="*/ 465096 h 2986802"/>
              <a:gd name="T66" fmla="*/ 512562 w 2972097"/>
              <a:gd name="T67" fmla="*/ 612819 h 2986802"/>
              <a:gd name="T68" fmla="*/ 463856 w 2972097"/>
              <a:gd name="T69" fmla="*/ 610315 h 2986802"/>
              <a:gd name="T70" fmla="*/ 314493 w 2972097"/>
              <a:gd name="T71" fmla="*/ 633927 h 2986802"/>
              <a:gd name="T72" fmla="*/ 165158 w 2972097"/>
              <a:gd name="T73" fmla="*/ 610315 h 2986802"/>
              <a:gd name="T74" fmla="*/ 17789 w 2972097"/>
              <a:gd name="T75" fmla="*/ 515171 h 2986802"/>
              <a:gd name="T76" fmla="*/ 31930 w 2972097"/>
              <a:gd name="T77" fmla="*/ 453987 h 2986802"/>
              <a:gd name="T78" fmla="*/ 31889 w 2972097"/>
              <a:gd name="T79" fmla="*/ 179055 h 2986802"/>
              <a:gd name="T80" fmla="*/ 17789 w 2972097"/>
              <a:gd name="T81" fmla="*/ 118268 h 2986802"/>
              <a:gd name="T82" fmla="*/ 165158 w 2972097"/>
              <a:gd name="T83" fmla="*/ 20626 h 2986802"/>
              <a:gd name="T84" fmla="*/ 314650 w 2972097"/>
              <a:gd name="T85" fmla="*/ 0 h 298680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72097" h="2986802">
                <a:moveTo>
                  <a:pt x="1293719" y="2283220"/>
                </a:moveTo>
                <a:lnTo>
                  <a:pt x="1041756" y="2573752"/>
                </a:lnTo>
                <a:lnTo>
                  <a:pt x="1072437" y="2587661"/>
                </a:lnTo>
                <a:cubicBezTo>
                  <a:pt x="1336218" y="2688588"/>
                  <a:pt x="1629193" y="2689892"/>
                  <a:pt x="1893728" y="2591571"/>
                </a:cubicBezTo>
                <a:lnTo>
                  <a:pt x="1928681" y="2576445"/>
                </a:lnTo>
                <a:lnTo>
                  <a:pt x="1672127" y="2283607"/>
                </a:lnTo>
                <a:lnTo>
                  <a:pt x="1640690" y="2291426"/>
                </a:lnTo>
                <a:cubicBezTo>
                  <a:pt x="1588646" y="2301705"/>
                  <a:pt x="1535675" y="2306891"/>
                  <a:pt x="1482334" y="2306891"/>
                </a:cubicBezTo>
                <a:cubicBezTo>
                  <a:pt x="1430475" y="2306891"/>
                  <a:pt x="1378245" y="2301705"/>
                  <a:pt x="1326571" y="2291426"/>
                </a:cubicBezTo>
                <a:lnTo>
                  <a:pt x="1293719" y="2283220"/>
                </a:lnTo>
                <a:close/>
                <a:moveTo>
                  <a:pt x="829234" y="1977841"/>
                </a:moveTo>
                <a:lnTo>
                  <a:pt x="432018" y="2315206"/>
                </a:lnTo>
                <a:lnTo>
                  <a:pt x="650256" y="2539345"/>
                </a:lnTo>
                <a:lnTo>
                  <a:pt x="997982" y="2142716"/>
                </a:lnTo>
                <a:lnTo>
                  <a:pt x="901511" y="2063892"/>
                </a:lnTo>
                <a:lnTo>
                  <a:pt x="829234" y="1977841"/>
                </a:lnTo>
                <a:close/>
                <a:moveTo>
                  <a:pt x="2140380" y="1976877"/>
                </a:moveTo>
                <a:lnTo>
                  <a:pt x="2069084" y="2063892"/>
                </a:lnTo>
                <a:lnTo>
                  <a:pt x="1971904" y="2141732"/>
                </a:lnTo>
                <a:lnTo>
                  <a:pt x="2320493" y="2539345"/>
                </a:lnTo>
                <a:lnTo>
                  <a:pt x="2538732" y="2315206"/>
                </a:lnTo>
                <a:lnTo>
                  <a:pt x="2140380" y="1976877"/>
                </a:lnTo>
                <a:close/>
                <a:moveTo>
                  <a:pt x="402244" y="1064989"/>
                </a:moveTo>
                <a:lnTo>
                  <a:pt x="366039" y="1172461"/>
                </a:lnTo>
                <a:cubicBezTo>
                  <a:pt x="300798" y="1405208"/>
                  <a:pt x="308353" y="1654307"/>
                  <a:pt x="388705" y="1883266"/>
                </a:cubicBezTo>
                <a:lnTo>
                  <a:pt x="404491" y="1920911"/>
                </a:lnTo>
                <a:lnTo>
                  <a:pt x="686631" y="1678367"/>
                </a:lnTo>
                <a:lnTo>
                  <a:pt x="679813" y="1650496"/>
                </a:lnTo>
                <a:cubicBezTo>
                  <a:pt x="669626" y="1597896"/>
                  <a:pt x="664440" y="1543813"/>
                  <a:pt x="664440" y="1488990"/>
                </a:cubicBezTo>
                <a:cubicBezTo>
                  <a:pt x="664440" y="1434167"/>
                  <a:pt x="669626" y="1379714"/>
                  <a:pt x="679813" y="1326558"/>
                </a:cubicBezTo>
                <a:lnTo>
                  <a:pt x="683281" y="1312206"/>
                </a:lnTo>
                <a:lnTo>
                  <a:pt x="402244" y="1064989"/>
                </a:lnTo>
                <a:close/>
                <a:moveTo>
                  <a:pt x="2570859" y="1057730"/>
                </a:moveTo>
                <a:lnTo>
                  <a:pt x="2285483" y="1308763"/>
                </a:lnTo>
                <a:lnTo>
                  <a:pt x="2289949" y="1326558"/>
                </a:lnTo>
                <a:cubicBezTo>
                  <a:pt x="2300599" y="1379714"/>
                  <a:pt x="2306155" y="1434167"/>
                  <a:pt x="2306155" y="1488990"/>
                </a:cubicBezTo>
                <a:cubicBezTo>
                  <a:pt x="2306155" y="1543813"/>
                  <a:pt x="2300599" y="1597896"/>
                  <a:pt x="2289949" y="1650496"/>
                </a:cubicBezTo>
                <a:lnTo>
                  <a:pt x="2282036" y="1681647"/>
                </a:lnTo>
                <a:lnTo>
                  <a:pt x="2569479" y="1928750"/>
                </a:lnTo>
                <a:lnTo>
                  <a:pt x="2581964" y="1899586"/>
                </a:lnTo>
                <a:cubicBezTo>
                  <a:pt x="2679752" y="1633610"/>
                  <a:pt x="2678455" y="1339039"/>
                  <a:pt x="2578075" y="1073820"/>
                </a:cubicBezTo>
                <a:lnTo>
                  <a:pt x="2570859" y="1057730"/>
                </a:lnTo>
                <a:close/>
                <a:moveTo>
                  <a:pt x="1482334" y="985211"/>
                </a:moveTo>
                <a:cubicBezTo>
                  <a:pt x="1449737" y="985211"/>
                  <a:pt x="1417140" y="988545"/>
                  <a:pt x="1385098" y="995027"/>
                </a:cubicBezTo>
                <a:lnTo>
                  <a:pt x="1335965" y="1010048"/>
                </a:lnTo>
                <a:lnTo>
                  <a:pt x="1006140" y="1349443"/>
                </a:lnTo>
                <a:lnTo>
                  <a:pt x="994209" y="1389253"/>
                </a:lnTo>
                <a:cubicBezTo>
                  <a:pt x="987820" y="1421573"/>
                  <a:pt x="984486" y="1454911"/>
                  <a:pt x="984486" y="1488990"/>
                </a:cubicBezTo>
                <a:cubicBezTo>
                  <a:pt x="984486" y="1521588"/>
                  <a:pt x="987820" y="1553815"/>
                  <a:pt x="994209" y="1585301"/>
                </a:cubicBezTo>
                <a:lnTo>
                  <a:pt x="1015115" y="1653747"/>
                </a:lnTo>
                <a:lnTo>
                  <a:pt x="1322345" y="1960980"/>
                </a:lnTo>
                <a:lnTo>
                  <a:pt x="1386140" y="1980360"/>
                </a:lnTo>
                <a:cubicBezTo>
                  <a:pt x="1449621" y="1992955"/>
                  <a:pt x="1515047" y="1992955"/>
                  <a:pt x="1578528" y="1980360"/>
                </a:cubicBezTo>
                <a:lnTo>
                  <a:pt x="1642586" y="1960900"/>
                </a:lnTo>
                <a:lnTo>
                  <a:pt x="1957254" y="1646228"/>
                </a:lnTo>
                <a:lnTo>
                  <a:pt x="1976294" y="1585301"/>
                </a:lnTo>
                <a:cubicBezTo>
                  <a:pt x="1982776" y="1553815"/>
                  <a:pt x="1986110" y="1521588"/>
                  <a:pt x="1986110" y="1488990"/>
                </a:cubicBezTo>
                <a:cubicBezTo>
                  <a:pt x="1986110" y="1454911"/>
                  <a:pt x="1982776" y="1421573"/>
                  <a:pt x="1976294" y="1389253"/>
                </a:cubicBezTo>
                <a:lnTo>
                  <a:pt x="1966565" y="1357526"/>
                </a:lnTo>
                <a:lnTo>
                  <a:pt x="1627335" y="1008452"/>
                </a:lnTo>
                <a:lnTo>
                  <a:pt x="1582904" y="995027"/>
                </a:lnTo>
                <a:cubicBezTo>
                  <a:pt x="1550122" y="988545"/>
                  <a:pt x="1516413" y="985211"/>
                  <a:pt x="1482334" y="985211"/>
                </a:cubicBezTo>
                <a:close/>
                <a:moveTo>
                  <a:pt x="2320493" y="437739"/>
                </a:moveTo>
                <a:lnTo>
                  <a:pt x="1978071" y="833368"/>
                </a:lnTo>
                <a:lnTo>
                  <a:pt x="2069084" y="908162"/>
                </a:lnTo>
                <a:lnTo>
                  <a:pt x="2145950" y="1002689"/>
                </a:lnTo>
                <a:lnTo>
                  <a:pt x="2538732" y="664777"/>
                </a:lnTo>
                <a:lnTo>
                  <a:pt x="2320493" y="437739"/>
                </a:lnTo>
                <a:close/>
                <a:moveTo>
                  <a:pt x="650256" y="437739"/>
                </a:moveTo>
                <a:lnTo>
                  <a:pt x="432018" y="664777"/>
                </a:lnTo>
                <a:lnTo>
                  <a:pt x="823586" y="1001645"/>
                </a:lnTo>
                <a:lnTo>
                  <a:pt x="901511" y="908162"/>
                </a:lnTo>
                <a:lnTo>
                  <a:pt x="992340" y="832977"/>
                </a:lnTo>
                <a:lnTo>
                  <a:pt x="650256" y="437739"/>
                </a:lnTo>
                <a:close/>
                <a:moveTo>
                  <a:pt x="1485310" y="317997"/>
                </a:moveTo>
                <a:cubicBezTo>
                  <a:pt x="1346755" y="317997"/>
                  <a:pt x="1206901" y="344118"/>
                  <a:pt x="1074273" y="395135"/>
                </a:cubicBezTo>
                <a:lnTo>
                  <a:pt x="1044435" y="408749"/>
                </a:lnTo>
                <a:lnTo>
                  <a:pt x="1283268" y="690170"/>
                </a:lnTo>
                <a:lnTo>
                  <a:pt x="1321571" y="680628"/>
                </a:lnTo>
                <a:cubicBezTo>
                  <a:pt x="1373800" y="670349"/>
                  <a:pt x="1427512" y="665163"/>
                  <a:pt x="1482334" y="665163"/>
                </a:cubicBezTo>
                <a:cubicBezTo>
                  <a:pt x="1537157" y="665163"/>
                  <a:pt x="1591239" y="670349"/>
                  <a:pt x="1644024" y="680628"/>
                </a:cubicBezTo>
                <a:lnTo>
                  <a:pt x="1682425" y="690078"/>
                </a:lnTo>
                <a:lnTo>
                  <a:pt x="1925172" y="406934"/>
                </a:lnTo>
                <a:lnTo>
                  <a:pt x="1899303" y="395135"/>
                </a:lnTo>
                <a:cubicBezTo>
                  <a:pt x="1766664" y="344118"/>
                  <a:pt x="1626636" y="317997"/>
                  <a:pt x="1485310" y="317997"/>
                </a:cubicBezTo>
                <a:close/>
                <a:moveTo>
                  <a:pt x="1486049" y="0"/>
                </a:moveTo>
                <a:cubicBezTo>
                  <a:pt x="1664439" y="0"/>
                  <a:pt x="1842990" y="31997"/>
                  <a:pt x="2012191" y="95993"/>
                </a:cubicBezTo>
                <a:lnTo>
                  <a:pt x="2141722" y="154346"/>
                </a:lnTo>
                <a:lnTo>
                  <a:pt x="2190730" y="97183"/>
                </a:lnTo>
                <a:cubicBezTo>
                  <a:pt x="2220221" y="61335"/>
                  <a:pt x="2261510" y="43411"/>
                  <a:pt x="2302798" y="37436"/>
                </a:cubicBezTo>
                <a:cubicBezTo>
                  <a:pt x="2349985" y="37436"/>
                  <a:pt x="2391273" y="61335"/>
                  <a:pt x="2420765" y="91208"/>
                </a:cubicBezTo>
                <a:lnTo>
                  <a:pt x="2886734" y="557232"/>
                </a:lnTo>
                <a:cubicBezTo>
                  <a:pt x="2916226" y="587106"/>
                  <a:pt x="2933921" y="628929"/>
                  <a:pt x="2933921" y="676726"/>
                </a:cubicBezTo>
                <a:cubicBezTo>
                  <a:pt x="2928022" y="724523"/>
                  <a:pt x="2910327" y="760371"/>
                  <a:pt x="2874937" y="790245"/>
                </a:cubicBezTo>
                <a:lnTo>
                  <a:pt x="2820237" y="838362"/>
                </a:lnTo>
                <a:lnTo>
                  <a:pt x="2880171" y="973765"/>
                </a:lnTo>
                <a:cubicBezTo>
                  <a:pt x="3014856" y="1340424"/>
                  <a:pt x="3001542" y="1749686"/>
                  <a:pt x="2840226" y="2107920"/>
                </a:cubicBezTo>
                <a:lnTo>
                  <a:pt x="2820950" y="2144929"/>
                </a:lnTo>
                <a:lnTo>
                  <a:pt x="2874937" y="2191339"/>
                </a:lnTo>
                <a:cubicBezTo>
                  <a:pt x="2910327" y="2220831"/>
                  <a:pt x="2928022" y="2262120"/>
                  <a:pt x="2933921" y="2303409"/>
                </a:cubicBezTo>
                <a:cubicBezTo>
                  <a:pt x="2933921" y="2350596"/>
                  <a:pt x="2916226" y="2397783"/>
                  <a:pt x="2886734" y="2427275"/>
                </a:cubicBezTo>
                <a:lnTo>
                  <a:pt x="2420765" y="2887350"/>
                </a:lnTo>
                <a:cubicBezTo>
                  <a:pt x="2391273" y="2910944"/>
                  <a:pt x="2355883" y="2934538"/>
                  <a:pt x="2308697" y="2934538"/>
                </a:cubicBezTo>
                <a:lnTo>
                  <a:pt x="2302798" y="2934538"/>
                </a:lnTo>
                <a:cubicBezTo>
                  <a:pt x="2261510" y="2934538"/>
                  <a:pt x="2220221" y="2910944"/>
                  <a:pt x="2190730" y="2875554"/>
                </a:cubicBezTo>
                <a:lnTo>
                  <a:pt x="2150394" y="2829514"/>
                </a:lnTo>
                <a:lnTo>
                  <a:pt x="2013253" y="2891543"/>
                </a:lnTo>
                <a:cubicBezTo>
                  <a:pt x="1844254" y="2955457"/>
                  <a:pt x="1665432" y="2986802"/>
                  <a:pt x="1485310" y="2986802"/>
                </a:cubicBezTo>
                <a:cubicBezTo>
                  <a:pt x="1307960" y="2986802"/>
                  <a:pt x="1130610" y="2955457"/>
                  <a:pt x="962392" y="2891543"/>
                </a:cubicBezTo>
                <a:lnTo>
                  <a:pt x="821581" y="2827631"/>
                </a:lnTo>
                <a:lnTo>
                  <a:pt x="780020" y="2875554"/>
                </a:lnTo>
                <a:cubicBezTo>
                  <a:pt x="750528" y="2910944"/>
                  <a:pt x="709240" y="2934538"/>
                  <a:pt x="662053" y="2934538"/>
                </a:cubicBezTo>
                <a:cubicBezTo>
                  <a:pt x="614866" y="2934538"/>
                  <a:pt x="579476" y="2910944"/>
                  <a:pt x="549984" y="2887350"/>
                </a:cubicBezTo>
                <a:lnTo>
                  <a:pt x="84015" y="2427275"/>
                </a:lnTo>
                <a:cubicBezTo>
                  <a:pt x="54524" y="2397783"/>
                  <a:pt x="36829" y="2350596"/>
                  <a:pt x="36829" y="2303409"/>
                </a:cubicBezTo>
                <a:cubicBezTo>
                  <a:pt x="42727" y="2262120"/>
                  <a:pt x="60422" y="2220831"/>
                  <a:pt x="89914" y="2191339"/>
                </a:cubicBezTo>
                <a:lnTo>
                  <a:pt x="150801" y="2138997"/>
                </a:lnTo>
                <a:lnTo>
                  <a:pt x="123426" y="2085924"/>
                </a:lnTo>
                <a:cubicBezTo>
                  <a:pt x="-33433" y="1725646"/>
                  <a:pt x="-40781" y="1316251"/>
                  <a:pt x="101382" y="951371"/>
                </a:cubicBezTo>
                <a:lnTo>
                  <a:pt x="150608" y="843635"/>
                </a:lnTo>
                <a:lnTo>
                  <a:pt x="89914" y="790245"/>
                </a:lnTo>
                <a:cubicBezTo>
                  <a:pt x="60422" y="760371"/>
                  <a:pt x="42727" y="724523"/>
                  <a:pt x="36829" y="676726"/>
                </a:cubicBezTo>
                <a:cubicBezTo>
                  <a:pt x="36829" y="628929"/>
                  <a:pt x="54524" y="587106"/>
                  <a:pt x="84015" y="557232"/>
                </a:cubicBezTo>
                <a:lnTo>
                  <a:pt x="549984" y="91208"/>
                </a:lnTo>
                <a:cubicBezTo>
                  <a:pt x="579476" y="61335"/>
                  <a:pt x="620765" y="37436"/>
                  <a:pt x="662053" y="37436"/>
                </a:cubicBezTo>
                <a:cubicBezTo>
                  <a:pt x="709240" y="43411"/>
                  <a:pt x="750528" y="61335"/>
                  <a:pt x="780020" y="97183"/>
                </a:cubicBezTo>
                <a:lnTo>
                  <a:pt x="829480" y="155462"/>
                </a:lnTo>
                <a:lnTo>
                  <a:pt x="960881" y="95994"/>
                </a:lnTo>
                <a:cubicBezTo>
                  <a:pt x="1129432" y="31998"/>
                  <a:pt x="1307660" y="0"/>
                  <a:pt x="14860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A27635-1039-A047-8B52-DB478A92EA8B}"/>
              </a:ext>
            </a:extLst>
          </p:cNvPr>
          <p:cNvSpPr txBox="1"/>
          <p:nvPr/>
        </p:nvSpPr>
        <p:spPr>
          <a:xfrm>
            <a:off x="13686050" y="5070738"/>
            <a:ext cx="1715533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ASSESS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RISK</a:t>
            </a: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6E4CFC2-9527-BE4F-BD2A-46E1F064E009}"/>
              </a:ext>
            </a:extLst>
          </p:cNvPr>
          <p:cNvSpPr>
            <a:spLocks noChangeAspect="1"/>
          </p:cNvSpPr>
          <p:nvPr/>
        </p:nvSpPr>
        <p:spPr bwMode="auto">
          <a:xfrm>
            <a:off x="14070455" y="3819587"/>
            <a:ext cx="946722" cy="972662"/>
          </a:xfrm>
          <a:custGeom>
            <a:avLst/>
            <a:gdLst>
              <a:gd name="T0" fmla="*/ 2147483646 w 472"/>
              <a:gd name="T1" fmla="*/ 2147483646 h 487"/>
              <a:gd name="T2" fmla="*/ 2147483646 w 472"/>
              <a:gd name="T3" fmla="*/ 2147483646 h 487"/>
              <a:gd name="T4" fmla="*/ 2147483646 w 472"/>
              <a:gd name="T5" fmla="*/ 2147483646 h 487"/>
              <a:gd name="T6" fmla="*/ 2147483646 w 472"/>
              <a:gd name="T7" fmla="*/ 2147483646 h 487"/>
              <a:gd name="T8" fmla="*/ 2147483646 w 472"/>
              <a:gd name="T9" fmla="*/ 2147483646 h 487"/>
              <a:gd name="T10" fmla="*/ 2147483646 w 472"/>
              <a:gd name="T11" fmla="*/ 2147483646 h 487"/>
              <a:gd name="T12" fmla="*/ 2147483646 w 472"/>
              <a:gd name="T13" fmla="*/ 2147483646 h 487"/>
              <a:gd name="T14" fmla="*/ 2147483646 w 472"/>
              <a:gd name="T15" fmla="*/ 2147483646 h 487"/>
              <a:gd name="T16" fmla="*/ 2147483646 w 472"/>
              <a:gd name="T17" fmla="*/ 2147483646 h 487"/>
              <a:gd name="T18" fmla="*/ 2147483646 w 472"/>
              <a:gd name="T19" fmla="*/ 2147483646 h 487"/>
              <a:gd name="T20" fmla="*/ 2147483646 w 472"/>
              <a:gd name="T21" fmla="*/ 2147483646 h 487"/>
              <a:gd name="T22" fmla="*/ 2147483646 w 472"/>
              <a:gd name="T23" fmla="*/ 2147483646 h 487"/>
              <a:gd name="T24" fmla="*/ 2147483646 w 472"/>
              <a:gd name="T25" fmla="*/ 2147483646 h 487"/>
              <a:gd name="T26" fmla="*/ 2147483646 w 472"/>
              <a:gd name="T27" fmla="*/ 2147483646 h 487"/>
              <a:gd name="T28" fmla="*/ 2147483646 w 472"/>
              <a:gd name="T29" fmla="*/ 2147483646 h 487"/>
              <a:gd name="T30" fmla="*/ 2147483646 w 472"/>
              <a:gd name="T31" fmla="*/ 2147483646 h 487"/>
              <a:gd name="T32" fmla="*/ 2147483646 w 472"/>
              <a:gd name="T33" fmla="*/ 2147483646 h 487"/>
              <a:gd name="T34" fmla="*/ 2147483646 w 472"/>
              <a:gd name="T35" fmla="*/ 2147483646 h 487"/>
              <a:gd name="T36" fmla="*/ 2147483646 w 472"/>
              <a:gd name="T37" fmla="*/ 2147483646 h 487"/>
              <a:gd name="T38" fmla="*/ 2147483646 w 472"/>
              <a:gd name="T39" fmla="*/ 2147483646 h 487"/>
              <a:gd name="T40" fmla="*/ 2147483646 w 472"/>
              <a:gd name="T41" fmla="*/ 2147483646 h 487"/>
              <a:gd name="T42" fmla="*/ 2147483646 w 472"/>
              <a:gd name="T43" fmla="*/ 2147483646 h 487"/>
              <a:gd name="T44" fmla="*/ 2147483646 w 472"/>
              <a:gd name="T45" fmla="*/ 2147483646 h 487"/>
              <a:gd name="T46" fmla="*/ 2147483646 w 472"/>
              <a:gd name="T47" fmla="*/ 2147483646 h 487"/>
              <a:gd name="T48" fmla="*/ 2147483646 w 472"/>
              <a:gd name="T49" fmla="*/ 0 h 487"/>
              <a:gd name="T50" fmla="*/ 2147483646 w 472"/>
              <a:gd name="T51" fmla="*/ 2147483646 h 487"/>
              <a:gd name="T52" fmla="*/ 2147483646 w 472"/>
              <a:gd name="T53" fmla="*/ 2147483646 h 487"/>
              <a:gd name="T54" fmla="*/ 2147483646 w 472"/>
              <a:gd name="T55" fmla="*/ 2147483646 h 487"/>
              <a:gd name="T56" fmla="*/ 0 w 472"/>
              <a:gd name="T57" fmla="*/ 2147483646 h 487"/>
              <a:gd name="T58" fmla="*/ 2147483646 w 472"/>
              <a:gd name="T59" fmla="*/ 2147483646 h 487"/>
              <a:gd name="T60" fmla="*/ 2147483646 w 472"/>
              <a:gd name="T61" fmla="*/ 2147483646 h 487"/>
              <a:gd name="T62" fmla="*/ 2147483646 w 472"/>
              <a:gd name="T63" fmla="*/ 2147483646 h 487"/>
              <a:gd name="T64" fmla="*/ 2147483646 w 472"/>
              <a:gd name="T65" fmla="*/ 2147483646 h 48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72" h="487">
                <a:moveTo>
                  <a:pt x="390" y="430"/>
                </a:moveTo>
                <a:lnTo>
                  <a:pt x="390" y="430"/>
                </a:lnTo>
                <a:cubicBezTo>
                  <a:pt x="390" y="431"/>
                  <a:pt x="389" y="432"/>
                  <a:pt x="388" y="432"/>
                </a:cubicBezTo>
                <a:lnTo>
                  <a:pt x="55" y="432"/>
                </a:lnTo>
                <a:cubicBezTo>
                  <a:pt x="53" y="432"/>
                  <a:pt x="55" y="431"/>
                  <a:pt x="55" y="430"/>
                </a:cubicBezTo>
                <a:lnTo>
                  <a:pt x="55" y="240"/>
                </a:lnTo>
                <a:cubicBezTo>
                  <a:pt x="55" y="239"/>
                  <a:pt x="53" y="235"/>
                  <a:pt x="55" y="235"/>
                </a:cubicBezTo>
                <a:lnTo>
                  <a:pt x="114" y="235"/>
                </a:lnTo>
                <a:cubicBezTo>
                  <a:pt x="116" y="235"/>
                  <a:pt x="116" y="239"/>
                  <a:pt x="116" y="240"/>
                </a:cubicBezTo>
                <a:lnTo>
                  <a:pt x="116" y="357"/>
                </a:lnTo>
                <a:cubicBezTo>
                  <a:pt x="116" y="371"/>
                  <a:pt x="127" y="384"/>
                  <a:pt x="143" y="384"/>
                </a:cubicBezTo>
                <a:cubicBezTo>
                  <a:pt x="157" y="384"/>
                  <a:pt x="169" y="371"/>
                  <a:pt x="169" y="357"/>
                </a:cubicBezTo>
                <a:lnTo>
                  <a:pt x="169" y="260"/>
                </a:lnTo>
                <a:lnTo>
                  <a:pt x="313" y="55"/>
                </a:lnTo>
                <a:cubicBezTo>
                  <a:pt x="313" y="55"/>
                  <a:pt x="315" y="54"/>
                  <a:pt x="316" y="54"/>
                </a:cubicBezTo>
                <a:cubicBezTo>
                  <a:pt x="316" y="54"/>
                  <a:pt x="317" y="54"/>
                  <a:pt x="318" y="55"/>
                </a:cubicBezTo>
                <a:cubicBezTo>
                  <a:pt x="318" y="56"/>
                  <a:pt x="318" y="57"/>
                  <a:pt x="318" y="57"/>
                </a:cubicBezTo>
                <a:lnTo>
                  <a:pt x="288" y="166"/>
                </a:lnTo>
                <a:cubicBezTo>
                  <a:pt x="283" y="183"/>
                  <a:pt x="287" y="200"/>
                  <a:pt x="298" y="214"/>
                </a:cubicBezTo>
                <a:cubicBezTo>
                  <a:pt x="309" y="228"/>
                  <a:pt x="325" y="235"/>
                  <a:pt x="343" y="235"/>
                </a:cubicBezTo>
                <a:lnTo>
                  <a:pt x="413" y="235"/>
                </a:lnTo>
                <a:cubicBezTo>
                  <a:pt x="413" y="235"/>
                  <a:pt x="414" y="236"/>
                  <a:pt x="414" y="237"/>
                </a:cubicBezTo>
                <a:cubicBezTo>
                  <a:pt x="415" y="238"/>
                  <a:pt x="415" y="240"/>
                  <a:pt x="415" y="240"/>
                </a:cubicBezTo>
                <a:lnTo>
                  <a:pt x="390" y="430"/>
                </a:lnTo>
                <a:close/>
                <a:moveTo>
                  <a:pt x="455" y="201"/>
                </a:moveTo>
                <a:lnTo>
                  <a:pt x="455" y="201"/>
                </a:lnTo>
                <a:cubicBezTo>
                  <a:pt x="444" y="189"/>
                  <a:pt x="429" y="180"/>
                  <a:pt x="413" y="180"/>
                </a:cubicBezTo>
                <a:lnTo>
                  <a:pt x="343" y="180"/>
                </a:lnTo>
                <a:cubicBezTo>
                  <a:pt x="342" y="180"/>
                  <a:pt x="342" y="182"/>
                  <a:pt x="340" y="181"/>
                </a:cubicBezTo>
                <a:cubicBezTo>
                  <a:pt x="340" y="180"/>
                  <a:pt x="340" y="180"/>
                  <a:pt x="340" y="180"/>
                </a:cubicBezTo>
                <a:lnTo>
                  <a:pt x="370" y="71"/>
                </a:lnTo>
                <a:cubicBezTo>
                  <a:pt x="375" y="54"/>
                  <a:pt x="372" y="36"/>
                  <a:pt x="360" y="22"/>
                </a:cubicBezTo>
                <a:cubicBezTo>
                  <a:pt x="350" y="8"/>
                  <a:pt x="333" y="0"/>
                  <a:pt x="316" y="0"/>
                </a:cubicBezTo>
                <a:cubicBezTo>
                  <a:pt x="298" y="0"/>
                  <a:pt x="280" y="9"/>
                  <a:pt x="269" y="24"/>
                </a:cubicBezTo>
                <a:lnTo>
                  <a:pt x="149" y="195"/>
                </a:lnTo>
                <a:cubicBezTo>
                  <a:pt x="139" y="187"/>
                  <a:pt x="128" y="180"/>
                  <a:pt x="114" y="180"/>
                </a:cubicBezTo>
                <a:lnTo>
                  <a:pt x="55" y="180"/>
                </a:lnTo>
                <a:cubicBezTo>
                  <a:pt x="23" y="180"/>
                  <a:pt x="0" y="209"/>
                  <a:pt x="0" y="240"/>
                </a:cubicBezTo>
                <a:lnTo>
                  <a:pt x="0" y="430"/>
                </a:lnTo>
                <a:cubicBezTo>
                  <a:pt x="0" y="461"/>
                  <a:pt x="23" y="486"/>
                  <a:pt x="55" y="486"/>
                </a:cubicBezTo>
                <a:lnTo>
                  <a:pt x="388" y="486"/>
                </a:lnTo>
                <a:cubicBezTo>
                  <a:pt x="416" y="486"/>
                  <a:pt x="440" y="465"/>
                  <a:pt x="444" y="437"/>
                </a:cubicBezTo>
                <a:lnTo>
                  <a:pt x="469" y="247"/>
                </a:lnTo>
                <a:cubicBezTo>
                  <a:pt x="471" y="230"/>
                  <a:pt x="465" y="213"/>
                  <a:pt x="455" y="2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EA2896-1E08-944C-9239-8FFC97C6E351}"/>
              </a:ext>
            </a:extLst>
          </p:cNvPr>
          <p:cNvSpPr txBox="1"/>
          <p:nvPr/>
        </p:nvSpPr>
        <p:spPr>
          <a:xfrm>
            <a:off x="8608562" y="10755769"/>
            <a:ext cx="2408030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REVIEW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CONTROLS</a:t>
            </a:r>
          </a:p>
        </p:txBody>
      </p:sp>
      <p:sp>
        <p:nvSpPr>
          <p:cNvPr id="16" name="Freeform 820">
            <a:extLst>
              <a:ext uri="{FF2B5EF4-FFF2-40B4-BE49-F238E27FC236}">
                <a16:creationId xmlns:a16="http://schemas.microsoft.com/office/drawing/2014/main" id="{EC64ADE1-9376-A647-BD5B-E13A324B7214}"/>
              </a:ext>
            </a:extLst>
          </p:cNvPr>
          <p:cNvSpPr>
            <a:spLocks noChangeAspect="1"/>
          </p:cNvSpPr>
          <p:nvPr/>
        </p:nvSpPr>
        <p:spPr bwMode="auto">
          <a:xfrm>
            <a:off x="9305497" y="9489545"/>
            <a:ext cx="1014160" cy="983032"/>
          </a:xfrm>
          <a:custGeom>
            <a:avLst/>
            <a:gdLst>
              <a:gd name="T0" fmla="*/ 254006 w 2092467"/>
              <a:gd name="T1" fmla="*/ 498194 h 2034264"/>
              <a:gd name="T2" fmla="*/ 320024 w 2092467"/>
              <a:gd name="T3" fmla="*/ 498194 h 2034264"/>
              <a:gd name="T4" fmla="*/ 287662 w 2092467"/>
              <a:gd name="T5" fmla="*/ 396145 h 2034264"/>
              <a:gd name="T6" fmla="*/ 379112 w 2092467"/>
              <a:gd name="T7" fmla="*/ 453556 h 2034264"/>
              <a:gd name="T8" fmla="*/ 620045 w 2092467"/>
              <a:gd name="T9" fmla="*/ 487378 h 2034264"/>
              <a:gd name="T10" fmla="*/ 387301 w 2092467"/>
              <a:gd name="T11" fmla="*/ 521199 h 2034264"/>
              <a:gd name="T12" fmla="*/ 287662 w 2092467"/>
              <a:gd name="T13" fmla="*/ 601536 h 2034264"/>
              <a:gd name="T14" fmla="*/ 186799 w 2092467"/>
              <a:gd name="T15" fmla="*/ 521199 h 2034264"/>
              <a:gd name="T16" fmla="*/ 0 w 2092467"/>
              <a:gd name="T17" fmla="*/ 487378 h 2034264"/>
              <a:gd name="T18" fmla="*/ 195183 w 2092467"/>
              <a:gd name="T19" fmla="*/ 453556 h 2034264"/>
              <a:gd name="T20" fmla="*/ 287662 w 2092467"/>
              <a:gd name="T21" fmla="*/ 396145 h 2034264"/>
              <a:gd name="T22" fmla="*/ 115929 w 2092467"/>
              <a:gd name="T23" fmla="*/ 302338 h 2034264"/>
              <a:gd name="T24" fmla="*/ 181947 w 2092467"/>
              <a:gd name="T25" fmla="*/ 302338 h 2034264"/>
              <a:gd name="T26" fmla="*/ 149585 w 2092467"/>
              <a:gd name="T27" fmla="*/ 200946 h 2034264"/>
              <a:gd name="T28" fmla="*/ 240875 w 2092467"/>
              <a:gd name="T29" fmla="*/ 258368 h 2034264"/>
              <a:gd name="T30" fmla="*/ 620045 w 2092467"/>
              <a:gd name="T31" fmla="*/ 295685 h 2034264"/>
              <a:gd name="T32" fmla="*/ 247122 w 2092467"/>
              <a:gd name="T33" fmla="*/ 331669 h 2034264"/>
              <a:gd name="T34" fmla="*/ 149585 w 2092467"/>
              <a:gd name="T35" fmla="*/ 406329 h 2034264"/>
              <a:gd name="T36" fmla="*/ 50764 w 2092467"/>
              <a:gd name="T37" fmla="*/ 331669 h 2034264"/>
              <a:gd name="T38" fmla="*/ 0 w 2092467"/>
              <a:gd name="T39" fmla="*/ 295685 h 2034264"/>
              <a:gd name="T40" fmla="*/ 57035 w 2092467"/>
              <a:gd name="T41" fmla="*/ 258368 h 2034264"/>
              <a:gd name="T42" fmla="*/ 149585 w 2092467"/>
              <a:gd name="T43" fmla="*/ 200946 h 2034264"/>
              <a:gd name="T44" fmla="*/ 420852 w 2092467"/>
              <a:gd name="T45" fmla="*/ 102050 h 2034264"/>
              <a:gd name="T46" fmla="*/ 486871 w 2092467"/>
              <a:gd name="T47" fmla="*/ 102050 h 2034264"/>
              <a:gd name="T48" fmla="*/ 453214 w 2092467"/>
              <a:gd name="T49" fmla="*/ 0 h 2034264"/>
              <a:gd name="T50" fmla="*/ 549987 w 2092467"/>
              <a:gd name="T51" fmla="*/ 68895 h 2034264"/>
              <a:gd name="T52" fmla="*/ 620045 w 2092467"/>
              <a:gd name="T53" fmla="*/ 102716 h 2034264"/>
              <a:gd name="T54" fmla="*/ 549749 w 2092467"/>
              <a:gd name="T55" fmla="*/ 136537 h 2034264"/>
              <a:gd name="T56" fmla="*/ 453214 w 2092467"/>
              <a:gd name="T57" fmla="*/ 205391 h 2034264"/>
              <a:gd name="T58" fmla="*/ 357800 w 2092467"/>
              <a:gd name="T59" fmla="*/ 136537 h 2034264"/>
              <a:gd name="T60" fmla="*/ 0 w 2092467"/>
              <a:gd name="T61" fmla="*/ 102716 h 2034264"/>
              <a:gd name="T62" fmla="*/ 357568 w 2092467"/>
              <a:gd name="T63" fmla="*/ 68895 h 2034264"/>
              <a:gd name="T64" fmla="*/ 453214 w 2092467"/>
              <a:gd name="T65" fmla="*/ 0 h 203426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092467" h="2034264">
                <a:moveTo>
                  <a:pt x="970774" y="1575573"/>
                </a:moveTo>
                <a:cubicBezTo>
                  <a:pt x="909616" y="1575573"/>
                  <a:pt x="857194" y="1627995"/>
                  <a:pt x="857194" y="1684785"/>
                </a:cubicBezTo>
                <a:cubicBezTo>
                  <a:pt x="857194" y="1750312"/>
                  <a:pt x="909616" y="1798366"/>
                  <a:pt x="970774" y="1798366"/>
                </a:cubicBezTo>
                <a:cubicBezTo>
                  <a:pt x="1031933" y="1798366"/>
                  <a:pt x="1079987" y="1750312"/>
                  <a:pt x="1079987" y="1684785"/>
                </a:cubicBezTo>
                <a:cubicBezTo>
                  <a:pt x="1079987" y="1627995"/>
                  <a:pt x="1031933" y="1575573"/>
                  <a:pt x="970774" y="1575573"/>
                </a:cubicBezTo>
                <a:close/>
                <a:moveTo>
                  <a:pt x="970774" y="1339675"/>
                </a:moveTo>
                <a:cubicBezTo>
                  <a:pt x="1090908" y="1339675"/>
                  <a:pt x="1195683" y="1401107"/>
                  <a:pt x="1257370" y="1493041"/>
                </a:cubicBezTo>
                <a:lnTo>
                  <a:pt x="1279389" y="1533829"/>
                </a:lnTo>
                <a:lnTo>
                  <a:pt x="1973527" y="1533829"/>
                </a:lnTo>
                <a:cubicBezTo>
                  <a:pt x="2039605" y="1533829"/>
                  <a:pt x="2092467" y="1584663"/>
                  <a:pt x="2092467" y="1648205"/>
                </a:cubicBezTo>
                <a:cubicBezTo>
                  <a:pt x="2092467" y="1711747"/>
                  <a:pt x="2039605" y="1762581"/>
                  <a:pt x="1973527" y="1762581"/>
                </a:cubicBezTo>
                <a:lnTo>
                  <a:pt x="1307025" y="1762581"/>
                </a:lnTo>
                <a:lnTo>
                  <a:pt x="1288991" y="1822324"/>
                </a:lnTo>
                <a:cubicBezTo>
                  <a:pt x="1236979" y="1948259"/>
                  <a:pt x="1114935" y="2034264"/>
                  <a:pt x="970774" y="2034264"/>
                </a:cubicBezTo>
                <a:cubicBezTo>
                  <a:pt x="826614" y="2034264"/>
                  <a:pt x="702113" y="1948259"/>
                  <a:pt x="648872" y="1822324"/>
                </a:cubicBezTo>
                <a:lnTo>
                  <a:pt x="630390" y="1762581"/>
                </a:lnTo>
                <a:lnTo>
                  <a:pt x="118940" y="1762581"/>
                </a:lnTo>
                <a:cubicBezTo>
                  <a:pt x="52862" y="1762581"/>
                  <a:pt x="0" y="1711747"/>
                  <a:pt x="0" y="1648205"/>
                </a:cubicBezTo>
                <a:cubicBezTo>
                  <a:pt x="0" y="1584663"/>
                  <a:pt x="52862" y="1533829"/>
                  <a:pt x="118940" y="1533829"/>
                </a:cubicBezTo>
                <a:lnTo>
                  <a:pt x="658686" y="1533829"/>
                </a:lnTo>
                <a:lnTo>
                  <a:pt x="681192" y="1493041"/>
                </a:lnTo>
                <a:cubicBezTo>
                  <a:pt x="744159" y="1401107"/>
                  <a:pt x="850641" y="1339675"/>
                  <a:pt x="970774" y="1339675"/>
                </a:cubicBezTo>
                <a:close/>
                <a:moveTo>
                  <a:pt x="504806" y="912543"/>
                </a:moveTo>
                <a:cubicBezTo>
                  <a:pt x="439278" y="912543"/>
                  <a:pt x="391225" y="965294"/>
                  <a:pt x="391225" y="1022442"/>
                </a:cubicBezTo>
                <a:cubicBezTo>
                  <a:pt x="391225" y="1088381"/>
                  <a:pt x="439278" y="1136737"/>
                  <a:pt x="504806" y="1136737"/>
                </a:cubicBezTo>
                <a:cubicBezTo>
                  <a:pt x="565964" y="1136737"/>
                  <a:pt x="614018" y="1088381"/>
                  <a:pt x="614018" y="1022442"/>
                </a:cubicBezTo>
                <a:cubicBezTo>
                  <a:pt x="614018" y="965294"/>
                  <a:pt x="565964" y="912543"/>
                  <a:pt x="504806" y="912543"/>
                </a:cubicBezTo>
                <a:close/>
                <a:moveTo>
                  <a:pt x="504806" y="679557"/>
                </a:moveTo>
                <a:cubicBezTo>
                  <a:pt x="622209" y="679557"/>
                  <a:pt x="727667" y="741375"/>
                  <a:pt x="790250" y="832815"/>
                </a:cubicBezTo>
                <a:lnTo>
                  <a:pt x="812882" y="873746"/>
                </a:lnTo>
                <a:lnTo>
                  <a:pt x="1973527" y="873746"/>
                </a:lnTo>
                <a:cubicBezTo>
                  <a:pt x="2039605" y="873746"/>
                  <a:pt x="2092467" y="932338"/>
                  <a:pt x="2092467" y="999944"/>
                </a:cubicBezTo>
                <a:cubicBezTo>
                  <a:pt x="2092467" y="1067550"/>
                  <a:pt x="2039605" y="1121634"/>
                  <a:pt x="1973527" y="1121634"/>
                </a:cubicBezTo>
                <a:lnTo>
                  <a:pt x="833962" y="1121634"/>
                </a:lnTo>
                <a:lnTo>
                  <a:pt x="822408" y="1158991"/>
                </a:lnTo>
                <a:cubicBezTo>
                  <a:pt x="769372" y="1285100"/>
                  <a:pt x="645689" y="1374118"/>
                  <a:pt x="504806" y="1374118"/>
                </a:cubicBezTo>
                <a:cubicBezTo>
                  <a:pt x="360646" y="1374118"/>
                  <a:pt x="236144" y="1285100"/>
                  <a:pt x="182903" y="1158991"/>
                </a:cubicBezTo>
                <a:lnTo>
                  <a:pt x="171315" y="1121634"/>
                </a:lnTo>
                <a:lnTo>
                  <a:pt x="118940" y="1121634"/>
                </a:lnTo>
                <a:cubicBezTo>
                  <a:pt x="52862" y="1121634"/>
                  <a:pt x="0" y="1067550"/>
                  <a:pt x="0" y="999944"/>
                </a:cubicBezTo>
                <a:cubicBezTo>
                  <a:pt x="0" y="932338"/>
                  <a:pt x="52862" y="873746"/>
                  <a:pt x="118940" y="873746"/>
                </a:cubicBezTo>
                <a:lnTo>
                  <a:pt x="192477" y="873746"/>
                </a:lnTo>
                <a:lnTo>
                  <a:pt x="215223" y="832815"/>
                </a:lnTo>
                <a:cubicBezTo>
                  <a:pt x="278190" y="741375"/>
                  <a:pt x="384672" y="679557"/>
                  <a:pt x="504806" y="679557"/>
                </a:cubicBezTo>
                <a:close/>
                <a:moveTo>
                  <a:pt x="1529463" y="235898"/>
                </a:moveTo>
                <a:cubicBezTo>
                  <a:pt x="1468304" y="235898"/>
                  <a:pt x="1420251" y="283952"/>
                  <a:pt x="1420251" y="345110"/>
                </a:cubicBezTo>
                <a:cubicBezTo>
                  <a:pt x="1420251" y="406269"/>
                  <a:pt x="1468304" y="458691"/>
                  <a:pt x="1529463" y="458691"/>
                </a:cubicBezTo>
                <a:cubicBezTo>
                  <a:pt x="1590622" y="458691"/>
                  <a:pt x="1643044" y="406269"/>
                  <a:pt x="1643044" y="345110"/>
                </a:cubicBezTo>
                <a:cubicBezTo>
                  <a:pt x="1643044" y="283952"/>
                  <a:pt x="1590622" y="235898"/>
                  <a:pt x="1529463" y="235898"/>
                </a:cubicBezTo>
                <a:close/>
                <a:moveTo>
                  <a:pt x="1529463" y="0"/>
                </a:moveTo>
                <a:cubicBezTo>
                  <a:pt x="1673623" y="0"/>
                  <a:pt x="1798125" y="86005"/>
                  <a:pt x="1851366" y="210097"/>
                </a:cubicBezTo>
                <a:lnTo>
                  <a:pt x="1856041" y="232988"/>
                </a:lnTo>
                <a:lnTo>
                  <a:pt x="1973527" y="232988"/>
                </a:lnTo>
                <a:cubicBezTo>
                  <a:pt x="2039605" y="232988"/>
                  <a:pt x="2092467" y="288058"/>
                  <a:pt x="2092467" y="347364"/>
                </a:cubicBezTo>
                <a:cubicBezTo>
                  <a:pt x="2092467" y="410906"/>
                  <a:pt x="2039605" y="461740"/>
                  <a:pt x="1973527" y="461740"/>
                </a:cubicBezTo>
                <a:lnTo>
                  <a:pt x="1855240" y="461740"/>
                </a:lnTo>
                <a:lnTo>
                  <a:pt x="1851366" y="480806"/>
                </a:lnTo>
                <a:cubicBezTo>
                  <a:pt x="1798125" y="606127"/>
                  <a:pt x="1673623" y="694589"/>
                  <a:pt x="1529463" y="694589"/>
                </a:cubicBezTo>
                <a:cubicBezTo>
                  <a:pt x="1385303" y="694589"/>
                  <a:pt x="1263259" y="606127"/>
                  <a:pt x="1211246" y="480806"/>
                </a:cubicBezTo>
                <a:lnTo>
                  <a:pt x="1207468" y="461740"/>
                </a:lnTo>
                <a:lnTo>
                  <a:pt x="118940" y="461740"/>
                </a:lnTo>
                <a:cubicBezTo>
                  <a:pt x="52862" y="461740"/>
                  <a:pt x="0" y="410906"/>
                  <a:pt x="0" y="347364"/>
                </a:cubicBezTo>
                <a:cubicBezTo>
                  <a:pt x="0" y="288058"/>
                  <a:pt x="52862" y="232988"/>
                  <a:pt x="118940" y="232988"/>
                </a:cubicBezTo>
                <a:lnTo>
                  <a:pt x="1206687" y="232988"/>
                </a:lnTo>
                <a:lnTo>
                  <a:pt x="1211246" y="210097"/>
                </a:lnTo>
                <a:cubicBezTo>
                  <a:pt x="1263259" y="86005"/>
                  <a:pt x="1385303" y="0"/>
                  <a:pt x="15294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3237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9A856DE-866B-7448-8E8B-0D50B388D44B}"/>
              </a:ext>
            </a:extLst>
          </p:cNvPr>
          <p:cNvGrpSpPr/>
          <p:nvPr/>
        </p:nvGrpSpPr>
        <p:grpSpPr>
          <a:xfrm>
            <a:off x="6202818" y="2669144"/>
            <a:ext cx="11972013" cy="10434484"/>
            <a:chOff x="7099676" y="4154202"/>
            <a:chExt cx="10178299" cy="8871131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0ED4002-3874-3045-B65F-933977636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6037" y="7924053"/>
              <a:ext cx="148609" cy="4458313"/>
            </a:xfrm>
            <a:custGeom>
              <a:avLst/>
              <a:gdLst>
                <a:gd name="T0" fmla="*/ 216 w 217"/>
                <a:gd name="T1" fmla="*/ 6483 h 6484"/>
                <a:gd name="T2" fmla="*/ 0 w 217"/>
                <a:gd name="T3" fmla="*/ 6483 h 6484"/>
                <a:gd name="T4" fmla="*/ 0 w 217"/>
                <a:gd name="T5" fmla="*/ 0 h 6484"/>
                <a:gd name="T6" fmla="*/ 216 w 217"/>
                <a:gd name="T7" fmla="*/ 0 h 6484"/>
                <a:gd name="T8" fmla="*/ 216 w 217"/>
                <a:gd name="T9" fmla="*/ 6483 h 6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6484">
                  <a:moveTo>
                    <a:pt x="216" y="6483"/>
                  </a:moveTo>
                  <a:lnTo>
                    <a:pt x="0" y="6483"/>
                  </a:lnTo>
                  <a:lnTo>
                    <a:pt x="0" y="0"/>
                  </a:lnTo>
                  <a:lnTo>
                    <a:pt x="216" y="0"/>
                  </a:lnTo>
                  <a:lnTo>
                    <a:pt x="216" y="6483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84E7486-2311-CB4E-8CA5-2F1DDEC94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8477" y="12106376"/>
              <a:ext cx="858300" cy="918957"/>
            </a:xfrm>
            <a:custGeom>
              <a:avLst/>
              <a:gdLst>
                <a:gd name="T0" fmla="*/ 992 w 1246"/>
                <a:gd name="T1" fmla="*/ 26 h 1336"/>
                <a:gd name="T2" fmla="*/ 992 w 1246"/>
                <a:gd name="T3" fmla="*/ 380 h 1336"/>
                <a:gd name="T4" fmla="*/ 992 w 1246"/>
                <a:gd name="T5" fmla="*/ 380 h 1336"/>
                <a:gd name="T6" fmla="*/ 844 w 1246"/>
                <a:gd name="T7" fmla="*/ 730 h 1336"/>
                <a:gd name="T8" fmla="*/ 844 w 1246"/>
                <a:gd name="T9" fmla="*/ 730 h 1336"/>
                <a:gd name="T10" fmla="*/ 207 w 1246"/>
                <a:gd name="T11" fmla="*/ 550 h 1336"/>
                <a:gd name="T12" fmla="*/ 207 w 1246"/>
                <a:gd name="T13" fmla="*/ 550 h 1336"/>
                <a:gd name="T14" fmla="*/ 70 w 1246"/>
                <a:gd name="T15" fmla="*/ 511 h 1336"/>
                <a:gd name="T16" fmla="*/ 68 w 1246"/>
                <a:gd name="T17" fmla="*/ 513 h 1336"/>
                <a:gd name="T18" fmla="*/ 68 w 1246"/>
                <a:gd name="T19" fmla="*/ 513 h 1336"/>
                <a:gd name="T20" fmla="*/ 31 w 1246"/>
                <a:gd name="T21" fmla="*/ 666 h 1336"/>
                <a:gd name="T22" fmla="*/ 31 w 1246"/>
                <a:gd name="T23" fmla="*/ 666 h 1336"/>
                <a:gd name="T24" fmla="*/ 1134 w 1246"/>
                <a:gd name="T25" fmla="*/ 773 h 1336"/>
                <a:gd name="T26" fmla="*/ 1134 w 1246"/>
                <a:gd name="T27" fmla="*/ 773 h 1336"/>
                <a:gd name="T28" fmla="*/ 1245 w 1246"/>
                <a:gd name="T29" fmla="*/ 407 h 1336"/>
                <a:gd name="T30" fmla="*/ 1245 w 1246"/>
                <a:gd name="T31" fmla="*/ 26 h 1336"/>
                <a:gd name="T32" fmla="*/ 1245 w 1246"/>
                <a:gd name="T33" fmla="*/ 26 h 1336"/>
                <a:gd name="T34" fmla="*/ 1222 w 1246"/>
                <a:gd name="T35" fmla="*/ 0 h 1336"/>
                <a:gd name="T36" fmla="*/ 1015 w 1246"/>
                <a:gd name="T37" fmla="*/ 0 h 1336"/>
                <a:gd name="T38" fmla="*/ 1015 w 1246"/>
                <a:gd name="T39" fmla="*/ 0 h 1336"/>
                <a:gd name="T40" fmla="*/ 992 w 1246"/>
                <a:gd name="T41" fmla="*/ 2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46" h="1336">
                  <a:moveTo>
                    <a:pt x="992" y="26"/>
                  </a:moveTo>
                  <a:lnTo>
                    <a:pt x="992" y="380"/>
                  </a:lnTo>
                  <a:lnTo>
                    <a:pt x="992" y="380"/>
                  </a:lnTo>
                  <a:cubicBezTo>
                    <a:pt x="992" y="514"/>
                    <a:pt x="940" y="644"/>
                    <a:pt x="844" y="730"/>
                  </a:cubicBezTo>
                  <a:lnTo>
                    <a:pt x="844" y="730"/>
                  </a:lnTo>
                  <a:cubicBezTo>
                    <a:pt x="536" y="1008"/>
                    <a:pt x="303" y="712"/>
                    <a:pt x="207" y="550"/>
                  </a:cubicBezTo>
                  <a:lnTo>
                    <a:pt x="207" y="550"/>
                  </a:lnTo>
                  <a:cubicBezTo>
                    <a:pt x="178" y="500"/>
                    <a:pt x="118" y="483"/>
                    <a:pt x="70" y="511"/>
                  </a:cubicBezTo>
                  <a:lnTo>
                    <a:pt x="68" y="513"/>
                  </a:lnTo>
                  <a:lnTo>
                    <a:pt x="68" y="513"/>
                  </a:lnTo>
                  <a:cubicBezTo>
                    <a:pt x="17" y="543"/>
                    <a:pt x="0" y="614"/>
                    <a:pt x="31" y="666"/>
                  </a:cubicBezTo>
                  <a:lnTo>
                    <a:pt x="31" y="666"/>
                  </a:lnTo>
                  <a:cubicBezTo>
                    <a:pt x="437" y="1335"/>
                    <a:pt x="972" y="1039"/>
                    <a:pt x="1134" y="773"/>
                  </a:cubicBezTo>
                  <a:lnTo>
                    <a:pt x="1134" y="773"/>
                  </a:lnTo>
                  <a:cubicBezTo>
                    <a:pt x="1200" y="666"/>
                    <a:pt x="1245" y="535"/>
                    <a:pt x="1245" y="407"/>
                  </a:cubicBezTo>
                  <a:lnTo>
                    <a:pt x="1245" y="26"/>
                  </a:lnTo>
                  <a:lnTo>
                    <a:pt x="1245" y="26"/>
                  </a:lnTo>
                  <a:cubicBezTo>
                    <a:pt x="1245" y="12"/>
                    <a:pt x="1235" y="0"/>
                    <a:pt x="1222" y="0"/>
                  </a:cubicBezTo>
                  <a:lnTo>
                    <a:pt x="1015" y="0"/>
                  </a:lnTo>
                  <a:lnTo>
                    <a:pt x="1015" y="0"/>
                  </a:lnTo>
                  <a:cubicBezTo>
                    <a:pt x="1002" y="0"/>
                    <a:pt x="992" y="12"/>
                    <a:pt x="992" y="26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281E5E0-4BCC-F44A-80D7-6F8752D7C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9744" y="4220925"/>
              <a:ext cx="2480885" cy="3997317"/>
            </a:xfrm>
            <a:custGeom>
              <a:avLst/>
              <a:gdLst>
                <a:gd name="T0" fmla="*/ 0 w 3605"/>
                <a:gd name="T1" fmla="*/ 5811 h 5812"/>
                <a:gd name="T2" fmla="*/ 0 w 3605"/>
                <a:gd name="T3" fmla="*/ 5811 h 5812"/>
                <a:gd name="T4" fmla="*/ 0 w 3605"/>
                <a:gd name="T5" fmla="*/ 5811 h 5812"/>
                <a:gd name="T6" fmla="*/ 1831 w 3605"/>
                <a:gd name="T7" fmla="*/ 5154 h 5812"/>
                <a:gd name="T8" fmla="*/ 1831 w 3605"/>
                <a:gd name="T9" fmla="*/ 5154 h 5812"/>
                <a:gd name="T10" fmla="*/ 3604 w 3605"/>
                <a:gd name="T11" fmla="*/ 5766 h 5812"/>
                <a:gd name="T12" fmla="*/ 3604 w 3605"/>
                <a:gd name="T13" fmla="*/ 0 h 5812"/>
                <a:gd name="T14" fmla="*/ 3604 w 3605"/>
                <a:gd name="T15" fmla="*/ 0 h 5812"/>
                <a:gd name="T16" fmla="*/ 0 w 3605"/>
                <a:gd name="T17" fmla="*/ 5811 h 5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05" h="5812">
                  <a:moveTo>
                    <a:pt x="0" y="5811"/>
                  </a:moveTo>
                  <a:lnTo>
                    <a:pt x="0" y="5811"/>
                  </a:lnTo>
                  <a:lnTo>
                    <a:pt x="0" y="5811"/>
                  </a:lnTo>
                  <a:cubicBezTo>
                    <a:pt x="320" y="5341"/>
                    <a:pt x="1012" y="5154"/>
                    <a:pt x="1831" y="5154"/>
                  </a:cubicBezTo>
                  <a:lnTo>
                    <a:pt x="1831" y="5154"/>
                  </a:lnTo>
                  <a:cubicBezTo>
                    <a:pt x="2602" y="5154"/>
                    <a:pt x="3262" y="5350"/>
                    <a:pt x="3604" y="5766"/>
                  </a:cubicBezTo>
                  <a:lnTo>
                    <a:pt x="3604" y="0"/>
                  </a:lnTo>
                  <a:lnTo>
                    <a:pt x="3604" y="0"/>
                  </a:lnTo>
                  <a:cubicBezTo>
                    <a:pt x="3167" y="296"/>
                    <a:pt x="5" y="2521"/>
                    <a:pt x="0" y="581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9C1E896-E3BF-B14B-A3B6-F6CBE7192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3088" y="4220925"/>
              <a:ext cx="2465719" cy="4048875"/>
            </a:xfrm>
            <a:custGeom>
              <a:avLst/>
              <a:gdLst>
                <a:gd name="T0" fmla="*/ 0 w 3586"/>
                <a:gd name="T1" fmla="*/ 0 h 5885"/>
                <a:gd name="T2" fmla="*/ 0 w 3586"/>
                <a:gd name="T3" fmla="*/ 5837 h 5885"/>
                <a:gd name="T4" fmla="*/ 0 w 3586"/>
                <a:gd name="T5" fmla="*/ 5837 h 5885"/>
                <a:gd name="T6" fmla="*/ 1783 w 3586"/>
                <a:gd name="T7" fmla="*/ 5142 h 5885"/>
                <a:gd name="T8" fmla="*/ 1783 w 3586"/>
                <a:gd name="T9" fmla="*/ 5142 h 5885"/>
                <a:gd name="T10" fmla="*/ 3585 w 3586"/>
                <a:gd name="T11" fmla="*/ 5884 h 5885"/>
                <a:gd name="T12" fmla="*/ 3585 w 3586"/>
                <a:gd name="T13" fmla="*/ 5884 h 5885"/>
                <a:gd name="T14" fmla="*/ 3581 w 3586"/>
                <a:gd name="T15" fmla="*/ 5876 h 5885"/>
                <a:gd name="T16" fmla="*/ 3581 w 3586"/>
                <a:gd name="T17" fmla="*/ 5876 h 5885"/>
                <a:gd name="T18" fmla="*/ 0 w 3586"/>
                <a:gd name="T19" fmla="*/ 0 h 5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86" h="5885">
                  <a:moveTo>
                    <a:pt x="0" y="0"/>
                  </a:moveTo>
                  <a:lnTo>
                    <a:pt x="0" y="5837"/>
                  </a:lnTo>
                  <a:lnTo>
                    <a:pt x="0" y="5837"/>
                  </a:lnTo>
                  <a:cubicBezTo>
                    <a:pt x="313" y="5371"/>
                    <a:pt x="996" y="5142"/>
                    <a:pt x="1783" y="5142"/>
                  </a:cubicBezTo>
                  <a:lnTo>
                    <a:pt x="1783" y="5142"/>
                  </a:lnTo>
                  <a:cubicBezTo>
                    <a:pt x="2597" y="5142"/>
                    <a:pt x="3288" y="5397"/>
                    <a:pt x="3585" y="5884"/>
                  </a:cubicBezTo>
                  <a:lnTo>
                    <a:pt x="3585" y="5884"/>
                  </a:lnTo>
                  <a:cubicBezTo>
                    <a:pt x="3582" y="5880"/>
                    <a:pt x="3581" y="5876"/>
                    <a:pt x="3581" y="5876"/>
                  </a:cubicBezTo>
                  <a:lnTo>
                    <a:pt x="3581" y="5876"/>
                  </a:lnTo>
                  <a:cubicBezTo>
                    <a:pt x="3573" y="2590"/>
                    <a:pt x="432" y="299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990888-BB99-D145-A922-167384CC7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0905" y="4181497"/>
              <a:ext cx="5016361" cy="4048877"/>
            </a:xfrm>
            <a:custGeom>
              <a:avLst/>
              <a:gdLst>
                <a:gd name="T0" fmla="*/ 4218 w 7292"/>
                <a:gd name="T1" fmla="*/ 3470 h 5886"/>
                <a:gd name="T2" fmla="*/ 4218 w 7292"/>
                <a:gd name="T3" fmla="*/ 3470 h 5886"/>
                <a:gd name="T4" fmla="*/ 5567 w 7292"/>
                <a:gd name="T5" fmla="*/ 1531 h 5886"/>
                <a:gd name="T6" fmla="*/ 5567 w 7292"/>
                <a:gd name="T7" fmla="*/ 1531 h 5886"/>
                <a:gd name="T8" fmla="*/ 6871 w 7292"/>
                <a:gd name="T9" fmla="*/ 325 h 5886"/>
                <a:gd name="T10" fmla="*/ 6871 w 7292"/>
                <a:gd name="T11" fmla="*/ 325 h 5886"/>
                <a:gd name="T12" fmla="*/ 7262 w 7292"/>
                <a:gd name="T13" fmla="*/ 16 h 5886"/>
                <a:gd name="T14" fmla="*/ 7262 w 7292"/>
                <a:gd name="T15" fmla="*/ 16 h 5886"/>
                <a:gd name="T16" fmla="*/ 7291 w 7292"/>
                <a:gd name="T17" fmla="*/ 0 h 5886"/>
                <a:gd name="T18" fmla="*/ 7291 w 7292"/>
                <a:gd name="T19" fmla="*/ 0 h 5886"/>
                <a:gd name="T20" fmla="*/ 1 w 7292"/>
                <a:gd name="T21" fmla="*/ 5846 h 5886"/>
                <a:gd name="T22" fmla="*/ 1 w 7292"/>
                <a:gd name="T23" fmla="*/ 5846 h 5886"/>
                <a:gd name="T24" fmla="*/ 51 w 7292"/>
                <a:gd name="T25" fmla="*/ 5864 h 5886"/>
                <a:gd name="T26" fmla="*/ 51 w 7292"/>
                <a:gd name="T27" fmla="*/ 5864 h 5886"/>
                <a:gd name="T28" fmla="*/ 1853 w 7292"/>
                <a:gd name="T29" fmla="*/ 5233 h 5886"/>
                <a:gd name="T30" fmla="*/ 1853 w 7292"/>
                <a:gd name="T31" fmla="*/ 5233 h 5886"/>
                <a:gd name="T32" fmla="*/ 3670 w 7292"/>
                <a:gd name="T33" fmla="*/ 5848 h 5886"/>
                <a:gd name="T34" fmla="*/ 3670 w 7292"/>
                <a:gd name="T35" fmla="*/ 5848 h 5886"/>
                <a:gd name="T36" fmla="*/ 4218 w 7292"/>
                <a:gd name="T37" fmla="*/ 3470 h 5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92" h="5886">
                  <a:moveTo>
                    <a:pt x="4218" y="3470"/>
                  </a:moveTo>
                  <a:lnTo>
                    <a:pt x="4218" y="3470"/>
                  </a:lnTo>
                  <a:cubicBezTo>
                    <a:pt x="4566" y="2760"/>
                    <a:pt x="5034" y="2113"/>
                    <a:pt x="5567" y="1531"/>
                  </a:cubicBezTo>
                  <a:lnTo>
                    <a:pt x="5567" y="1531"/>
                  </a:lnTo>
                  <a:cubicBezTo>
                    <a:pt x="5966" y="1094"/>
                    <a:pt x="6404" y="690"/>
                    <a:pt x="6871" y="325"/>
                  </a:cubicBezTo>
                  <a:lnTo>
                    <a:pt x="6871" y="325"/>
                  </a:lnTo>
                  <a:cubicBezTo>
                    <a:pt x="7002" y="223"/>
                    <a:pt x="7118" y="102"/>
                    <a:pt x="7262" y="16"/>
                  </a:cubicBezTo>
                  <a:lnTo>
                    <a:pt x="7262" y="16"/>
                  </a:lnTo>
                  <a:cubicBezTo>
                    <a:pt x="7273" y="9"/>
                    <a:pt x="7282" y="5"/>
                    <a:pt x="7291" y="0"/>
                  </a:cubicBezTo>
                  <a:lnTo>
                    <a:pt x="7291" y="0"/>
                  </a:lnTo>
                  <a:cubicBezTo>
                    <a:pt x="3311" y="35"/>
                    <a:pt x="87" y="2627"/>
                    <a:pt x="1" y="5846"/>
                  </a:cubicBezTo>
                  <a:lnTo>
                    <a:pt x="1" y="5846"/>
                  </a:lnTo>
                  <a:cubicBezTo>
                    <a:pt x="0" y="5873"/>
                    <a:pt x="34" y="5885"/>
                    <a:pt x="51" y="5864"/>
                  </a:cubicBezTo>
                  <a:lnTo>
                    <a:pt x="51" y="5864"/>
                  </a:lnTo>
                  <a:cubicBezTo>
                    <a:pt x="382" y="5427"/>
                    <a:pt x="1057" y="5251"/>
                    <a:pt x="1853" y="5233"/>
                  </a:cubicBezTo>
                  <a:lnTo>
                    <a:pt x="1853" y="5233"/>
                  </a:lnTo>
                  <a:cubicBezTo>
                    <a:pt x="3144" y="5203"/>
                    <a:pt x="3670" y="5848"/>
                    <a:pt x="3670" y="5848"/>
                  </a:cubicBezTo>
                  <a:lnTo>
                    <a:pt x="3670" y="5848"/>
                  </a:lnTo>
                  <a:cubicBezTo>
                    <a:pt x="3660" y="4966"/>
                    <a:pt x="3832" y="4258"/>
                    <a:pt x="4218" y="347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C1F1D98-E34D-ED40-B657-635FCE4D2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8252" y="4181497"/>
              <a:ext cx="5031526" cy="4085271"/>
            </a:xfrm>
            <a:custGeom>
              <a:avLst/>
              <a:gdLst>
                <a:gd name="T0" fmla="*/ 0 w 7314"/>
                <a:gd name="T1" fmla="*/ 0 h 5941"/>
                <a:gd name="T2" fmla="*/ 0 w 7314"/>
                <a:gd name="T3" fmla="*/ 0 h 5941"/>
                <a:gd name="T4" fmla="*/ 43 w 7314"/>
                <a:gd name="T5" fmla="*/ 29 h 5941"/>
                <a:gd name="T6" fmla="*/ 43 w 7314"/>
                <a:gd name="T7" fmla="*/ 29 h 5941"/>
                <a:gd name="T8" fmla="*/ 417 w 7314"/>
                <a:gd name="T9" fmla="*/ 311 h 5941"/>
                <a:gd name="T10" fmla="*/ 417 w 7314"/>
                <a:gd name="T11" fmla="*/ 311 h 5941"/>
                <a:gd name="T12" fmla="*/ 1698 w 7314"/>
                <a:gd name="T13" fmla="*/ 1517 h 5941"/>
                <a:gd name="T14" fmla="*/ 1698 w 7314"/>
                <a:gd name="T15" fmla="*/ 1517 h 5941"/>
                <a:gd name="T16" fmla="*/ 3030 w 7314"/>
                <a:gd name="T17" fmla="*/ 3471 h 5941"/>
                <a:gd name="T18" fmla="*/ 3030 w 7314"/>
                <a:gd name="T19" fmla="*/ 3471 h 5941"/>
                <a:gd name="T20" fmla="*/ 3464 w 7314"/>
                <a:gd name="T21" fmla="*/ 4673 h 5941"/>
                <a:gd name="T22" fmla="*/ 3464 w 7314"/>
                <a:gd name="T23" fmla="*/ 4673 h 5941"/>
                <a:gd name="T24" fmla="*/ 3631 w 7314"/>
                <a:gd name="T25" fmla="*/ 5924 h 5941"/>
                <a:gd name="T26" fmla="*/ 3631 w 7314"/>
                <a:gd name="T27" fmla="*/ 5924 h 5941"/>
                <a:gd name="T28" fmla="*/ 3630 w 7314"/>
                <a:gd name="T29" fmla="*/ 5940 h 5941"/>
                <a:gd name="T30" fmla="*/ 3630 w 7314"/>
                <a:gd name="T31" fmla="*/ 5940 h 5941"/>
                <a:gd name="T32" fmla="*/ 5472 w 7314"/>
                <a:gd name="T33" fmla="*/ 5222 h 5941"/>
                <a:gd name="T34" fmla="*/ 5472 w 7314"/>
                <a:gd name="T35" fmla="*/ 5222 h 5941"/>
                <a:gd name="T36" fmla="*/ 7169 w 7314"/>
                <a:gd name="T37" fmla="*/ 5761 h 5941"/>
                <a:gd name="T38" fmla="*/ 7169 w 7314"/>
                <a:gd name="T39" fmla="*/ 5761 h 5941"/>
                <a:gd name="T40" fmla="*/ 7309 w 7314"/>
                <a:gd name="T41" fmla="*/ 5703 h 5941"/>
                <a:gd name="T42" fmla="*/ 7309 w 7314"/>
                <a:gd name="T43" fmla="*/ 5703 h 5941"/>
                <a:gd name="T44" fmla="*/ 0 w 7314"/>
                <a:gd name="T45" fmla="*/ 0 h 5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14" h="5941">
                  <a:moveTo>
                    <a:pt x="0" y="0"/>
                  </a:moveTo>
                  <a:lnTo>
                    <a:pt x="0" y="0"/>
                  </a:lnTo>
                  <a:cubicBezTo>
                    <a:pt x="13" y="8"/>
                    <a:pt x="27" y="17"/>
                    <a:pt x="43" y="29"/>
                  </a:cubicBezTo>
                  <a:lnTo>
                    <a:pt x="43" y="29"/>
                  </a:lnTo>
                  <a:cubicBezTo>
                    <a:pt x="168" y="123"/>
                    <a:pt x="294" y="213"/>
                    <a:pt x="417" y="311"/>
                  </a:cubicBezTo>
                  <a:lnTo>
                    <a:pt x="417" y="311"/>
                  </a:lnTo>
                  <a:cubicBezTo>
                    <a:pt x="876" y="676"/>
                    <a:pt x="1306" y="1080"/>
                    <a:pt x="1698" y="1517"/>
                  </a:cubicBezTo>
                  <a:lnTo>
                    <a:pt x="1698" y="1517"/>
                  </a:lnTo>
                  <a:cubicBezTo>
                    <a:pt x="2226" y="2105"/>
                    <a:pt x="2688" y="2758"/>
                    <a:pt x="3030" y="3471"/>
                  </a:cubicBezTo>
                  <a:lnTo>
                    <a:pt x="3030" y="3471"/>
                  </a:lnTo>
                  <a:cubicBezTo>
                    <a:pt x="3214" y="3855"/>
                    <a:pt x="3362" y="4258"/>
                    <a:pt x="3464" y="4673"/>
                  </a:cubicBezTo>
                  <a:lnTo>
                    <a:pt x="3464" y="4673"/>
                  </a:lnTo>
                  <a:cubicBezTo>
                    <a:pt x="3486" y="4765"/>
                    <a:pt x="3626" y="5645"/>
                    <a:pt x="3631" y="5924"/>
                  </a:cubicBezTo>
                  <a:lnTo>
                    <a:pt x="3631" y="5924"/>
                  </a:lnTo>
                  <a:cubicBezTo>
                    <a:pt x="3631" y="5929"/>
                    <a:pt x="3631" y="5935"/>
                    <a:pt x="3630" y="5940"/>
                  </a:cubicBezTo>
                  <a:lnTo>
                    <a:pt x="3630" y="5940"/>
                  </a:lnTo>
                  <a:cubicBezTo>
                    <a:pt x="3934" y="5456"/>
                    <a:pt x="4646" y="5222"/>
                    <a:pt x="5472" y="5222"/>
                  </a:cubicBezTo>
                  <a:lnTo>
                    <a:pt x="5472" y="5222"/>
                  </a:lnTo>
                  <a:cubicBezTo>
                    <a:pt x="6191" y="5222"/>
                    <a:pt x="6818" y="5395"/>
                    <a:pt x="7169" y="5761"/>
                  </a:cubicBezTo>
                  <a:lnTo>
                    <a:pt x="7169" y="5761"/>
                  </a:lnTo>
                  <a:cubicBezTo>
                    <a:pt x="7222" y="5816"/>
                    <a:pt x="7313" y="5778"/>
                    <a:pt x="7309" y="5703"/>
                  </a:cubicBezTo>
                  <a:lnTo>
                    <a:pt x="7309" y="5703"/>
                  </a:lnTo>
                  <a:cubicBezTo>
                    <a:pt x="7132" y="2545"/>
                    <a:pt x="3933" y="24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D4B24B7-CED4-6249-829E-EE10054E4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9676" y="4154202"/>
              <a:ext cx="10178299" cy="4136829"/>
            </a:xfrm>
            <a:custGeom>
              <a:avLst/>
              <a:gdLst>
                <a:gd name="T0" fmla="*/ 14686 w 14801"/>
                <a:gd name="T1" fmla="*/ 5788 h 6013"/>
                <a:gd name="T2" fmla="*/ 14650 w 14801"/>
                <a:gd name="T3" fmla="*/ 5772 h 6013"/>
                <a:gd name="T4" fmla="*/ 11117 w 14801"/>
                <a:gd name="T5" fmla="*/ 5875 h 6013"/>
                <a:gd name="T6" fmla="*/ 10953 w 14801"/>
                <a:gd name="T7" fmla="*/ 4698 h 6013"/>
                <a:gd name="T8" fmla="*/ 9180 w 14801"/>
                <a:gd name="T9" fmla="*/ 1529 h 6013"/>
                <a:gd name="T10" fmla="*/ 7894 w 14801"/>
                <a:gd name="T11" fmla="*/ 319 h 6013"/>
                <a:gd name="T12" fmla="*/ 7558 w 14801"/>
                <a:gd name="T13" fmla="*/ 65 h 6013"/>
                <a:gd name="T14" fmla="*/ 14735 w 14801"/>
                <a:gd name="T15" fmla="*/ 5738 h 6013"/>
                <a:gd name="T16" fmla="*/ 9216 w 14801"/>
                <a:gd name="T17" fmla="*/ 5203 h 6013"/>
                <a:gd name="T18" fmla="*/ 7464 w 14801"/>
                <a:gd name="T19" fmla="*/ 152 h 6013"/>
                <a:gd name="T20" fmla="*/ 9216 w 14801"/>
                <a:gd name="T21" fmla="*/ 5203 h 6013"/>
                <a:gd name="T22" fmla="*/ 7399 w 14801"/>
                <a:gd name="T23" fmla="*/ 32 h 6013"/>
                <a:gd name="T24" fmla="*/ 7339 w 14801"/>
                <a:gd name="T25" fmla="*/ 5773 h 6013"/>
                <a:gd name="T26" fmla="*/ 5598 w 14801"/>
                <a:gd name="T27" fmla="*/ 5213 h 6013"/>
                <a:gd name="T28" fmla="*/ 5432 w 14801"/>
                <a:gd name="T29" fmla="*/ 1894 h 6013"/>
                <a:gd name="T30" fmla="*/ 7339 w 14801"/>
                <a:gd name="T31" fmla="*/ 5773 h 6013"/>
                <a:gd name="T32" fmla="*/ 3669 w 14801"/>
                <a:gd name="T33" fmla="*/ 5793 h 6013"/>
                <a:gd name="T34" fmla="*/ 1884 w 14801"/>
                <a:gd name="T35" fmla="*/ 5234 h 6013"/>
                <a:gd name="T36" fmla="*/ 2237 w 14801"/>
                <a:gd name="T37" fmla="*/ 1786 h 6013"/>
                <a:gd name="T38" fmla="*/ 7208 w 14801"/>
                <a:gd name="T39" fmla="*/ 66 h 6013"/>
                <a:gd name="T40" fmla="*/ 6882 w 14801"/>
                <a:gd name="T41" fmla="*/ 333 h 6013"/>
                <a:gd name="T42" fmla="*/ 5574 w 14801"/>
                <a:gd name="T43" fmla="*/ 1543 h 6013"/>
                <a:gd name="T44" fmla="*/ 3670 w 14801"/>
                <a:gd name="T45" fmla="*/ 5789 h 6013"/>
                <a:gd name="T46" fmla="*/ 7456 w 14801"/>
                <a:gd name="T47" fmla="*/ 0 h 6013"/>
                <a:gd name="T48" fmla="*/ 7348 w 14801"/>
                <a:gd name="T49" fmla="*/ 1 h 6013"/>
                <a:gd name="T50" fmla="*/ 2197 w 14801"/>
                <a:gd name="T51" fmla="*/ 1737 h 6013"/>
                <a:gd name="T52" fmla="*/ 0 w 14801"/>
                <a:gd name="T53" fmla="*/ 5878 h 6013"/>
                <a:gd name="T54" fmla="*/ 107 w 14801"/>
                <a:gd name="T55" fmla="*/ 5916 h 6013"/>
                <a:gd name="T56" fmla="*/ 1884 w 14801"/>
                <a:gd name="T57" fmla="*/ 5297 h 6013"/>
                <a:gd name="T58" fmla="*/ 3706 w 14801"/>
                <a:gd name="T59" fmla="*/ 5948 h 6013"/>
                <a:gd name="T60" fmla="*/ 3736 w 14801"/>
                <a:gd name="T61" fmla="*/ 5975 h 6013"/>
                <a:gd name="T62" fmla="*/ 3792 w 14801"/>
                <a:gd name="T63" fmla="*/ 5921 h 6013"/>
                <a:gd name="T64" fmla="*/ 7347 w 14801"/>
                <a:gd name="T65" fmla="*/ 5877 h 6013"/>
                <a:gd name="T66" fmla="*/ 7424 w 14801"/>
                <a:gd name="T67" fmla="*/ 5955 h 6013"/>
                <a:gd name="T68" fmla="*/ 7593 w 14801"/>
                <a:gd name="T69" fmla="*/ 5784 h 6013"/>
                <a:gd name="T70" fmla="*/ 7796 w 14801"/>
                <a:gd name="T71" fmla="*/ 5618 h 6013"/>
                <a:gd name="T72" fmla="*/ 9021 w 14801"/>
                <a:gd name="T73" fmla="*/ 5270 h 6013"/>
                <a:gd name="T74" fmla="*/ 9216 w 14801"/>
                <a:gd name="T75" fmla="*/ 5265 h 6013"/>
                <a:gd name="T76" fmla="*/ 11062 w 14801"/>
                <a:gd name="T77" fmla="*/ 6012 h 6013"/>
                <a:gd name="T78" fmla="*/ 12930 w 14801"/>
                <a:gd name="T79" fmla="*/ 5286 h 6013"/>
                <a:gd name="T80" fmla="*/ 14686 w 14801"/>
                <a:gd name="T81" fmla="*/ 5852 h 6013"/>
                <a:gd name="T82" fmla="*/ 14769 w 14801"/>
                <a:gd name="T83" fmla="*/ 5816 h 6013"/>
                <a:gd name="T84" fmla="*/ 7459 w 14801"/>
                <a:gd name="T85" fmla="*/ 1 h 6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01" h="6013">
                  <a:moveTo>
                    <a:pt x="14723" y="5773"/>
                  </a:moveTo>
                  <a:lnTo>
                    <a:pt x="14723" y="5773"/>
                  </a:lnTo>
                  <a:cubicBezTo>
                    <a:pt x="14714" y="5782"/>
                    <a:pt x="14700" y="5788"/>
                    <a:pt x="14686" y="5788"/>
                  </a:cubicBezTo>
                  <a:lnTo>
                    <a:pt x="14686" y="5788"/>
                  </a:lnTo>
                  <a:cubicBezTo>
                    <a:pt x="14677" y="5788"/>
                    <a:pt x="14663" y="5786"/>
                    <a:pt x="14650" y="5772"/>
                  </a:cubicBezTo>
                  <a:lnTo>
                    <a:pt x="14650" y="5772"/>
                  </a:lnTo>
                  <a:cubicBezTo>
                    <a:pt x="14310" y="5418"/>
                    <a:pt x="13699" y="5223"/>
                    <a:pt x="12930" y="5223"/>
                  </a:cubicBezTo>
                  <a:lnTo>
                    <a:pt x="12930" y="5223"/>
                  </a:lnTo>
                  <a:cubicBezTo>
                    <a:pt x="12088" y="5223"/>
                    <a:pt x="11435" y="5460"/>
                    <a:pt x="11117" y="5875"/>
                  </a:cubicBezTo>
                  <a:lnTo>
                    <a:pt x="11117" y="5875"/>
                  </a:lnTo>
                  <a:cubicBezTo>
                    <a:pt x="11092" y="5532"/>
                    <a:pt x="10973" y="4780"/>
                    <a:pt x="10953" y="4698"/>
                  </a:cubicBezTo>
                  <a:lnTo>
                    <a:pt x="10953" y="4698"/>
                  </a:lnTo>
                  <a:cubicBezTo>
                    <a:pt x="10854" y="4294"/>
                    <a:pt x="10708" y="3888"/>
                    <a:pt x="10517" y="3490"/>
                  </a:cubicBezTo>
                  <a:lnTo>
                    <a:pt x="10517" y="3490"/>
                  </a:lnTo>
                  <a:cubicBezTo>
                    <a:pt x="10195" y="2819"/>
                    <a:pt x="9746" y="2159"/>
                    <a:pt x="9180" y="1529"/>
                  </a:cubicBezTo>
                  <a:lnTo>
                    <a:pt x="9180" y="1529"/>
                  </a:lnTo>
                  <a:cubicBezTo>
                    <a:pt x="8787" y="1092"/>
                    <a:pt x="8354" y="685"/>
                    <a:pt x="7894" y="319"/>
                  </a:cubicBezTo>
                  <a:lnTo>
                    <a:pt x="7894" y="319"/>
                  </a:lnTo>
                  <a:cubicBezTo>
                    <a:pt x="7810" y="252"/>
                    <a:pt x="7724" y="188"/>
                    <a:pt x="7640" y="126"/>
                  </a:cubicBezTo>
                  <a:lnTo>
                    <a:pt x="7640" y="126"/>
                  </a:lnTo>
                  <a:cubicBezTo>
                    <a:pt x="7613" y="105"/>
                    <a:pt x="7585" y="85"/>
                    <a:pt x="7558" y="65"/>
                  </a:cubicBezTo>
                  <a:lnTo>
                    <a:pt x="7558" y="65"/>
                  </a:lnTo>
                  <a:cubicBezTo>
                    <a:pt x="11417" y="131"/>
                    <a:pt x="14560" y="2607"/>
                    <a:pt x="14735" y="5738"/>
                  </a:cubicBezTo>
                  <a:lnTo>
                    <a:pt x="14735" y="5738"/>
                  </a:lnTo>
                  <a:cubicBezTo>
                    <a:pt x="14736" y="5754"/>
                    <a:pt x="14729" y="5766"/>
                    <a:pt x="14723" y="5773"/>
                  </a:cubicBezTo>
                  <a:close/>
                  <a:moveTo>
                    <a:pt x="9216" y="5203"/>
                  </a:moveTo>
                  <a:lnTo>
                    <a:pt x="9216" y="5203"/>
                  </a:lnTo>
                  <a:cubicBezTo>
                    <a:pt x="8419" y="5203"/>
                    <a:pt x="7788" y="5431"/>
                    <a:pt x="7464" y="5833"/>
                  </a:cubicBezTo>
                  <a:lnTo>
                    <a:pt x="7464" y="152"/>
                  </a:lnTo>
                  <a:lnTo>
                    <a:pt x="7464" y="152"/>
                  </a:lnTo>
                  <a:cubicBezTo>
                    <a:pt x="7998" y="532"/>
                    <a:pt x="10912" y="2748"/>
                    <a:pt x="10981" y="5867"/>
                  </a:cubicBezTo>
                  <a:lnTo>
                    <a:pt x="10981" y="5867"/>
                  </a:lnTo>
                  <a:cubicBezTo>
                    <a:pt x="10663" y="5449"/>
                    <a:pt x="10014" y="5203"/>
                    <a:pt x="9216" y="5203"/>
                  </a:cubicBezTo>
                  <a:close/>
                  <a:moveTo>
                    <a:pt x="7396" y="31"/>
                  </a:moveTo>
                  <a:lnTo>
                    <a:pt x="7399" y="32"/>
                  </a:lnTo>
                  <a:lnTo>
                    <a:pt x="7399" y="32"/>
                  </a:lnTo>
                  <a:cubicBezTo>
                    <a:pt x="7397" y="32"/>
                    <a:pt x="7395" y="32"/>
                    <a:pt x="7393" y="32"/>
                  </a:cubicBezTo>
                  <a:lnTo>
                    <a:pt x="7396" y="31"/>
                  </a:lnTo>
                  <a:close/>
                  <a:moveTo>
                    <a:pt x="7339" y="5773"/>
                  </a:moveTo>
                  <a:lnTo>
                    <a:pt x="7339" y="5773"/>
                  </a:lnTo>
                  <a:cubicBezTo>
                    <a:pt x="6996" y="5411"/>
                    <a:pt x="6382" y="5213"/>
                    <a:pt x="5598" y="5213"/>
                  </a:cubicBezTo>
                  <a:lnTo>
                    <a:pt x="5598" y="5213"/>
                  </a:lnTo>
                  <a:cubicBezTo>
                    <a:pt x="4783" y="5213"/>
                    <a:pt x="4135" y="5430"/>
                    <a:pt x="3799" y="5812"/>
                  </a:cubicBezTo>
                  <a:lnTo>
                    <a:pt x="3799" y="5812"/>
                  </a:lnTo>
                  <a:cubicBezTo>
                    <a:pt x="3825" y="4467"/>
                    <a:pt x="4374" y="3150"/>
                    <a:pt x="5432" y="1894"/>
                  </a:cubicBezTo>
                  <a:lnTo>
                    <a:pt x="5432" y="1894"/>
                  </a:lnTo>
                  <a:cubicBezTo>
                    <a:pt x="6205" y="976"/>
                    <a:pt x="7036" y="362"/>
                    <a:pt x="7339" y="151"/>
                  </a:cubicBezTo>
                  <a:lnTo>
                    <a:pt x="7339" y="5773"/>
                  </a:lnTo>
                  <a:close/>
                  <a:moveTo>
                    <a:pt x="3670" y="5789"/>
                  </a:moveTo>
                  <a:lnTo>
                    <a:pt x="3668" y="5788"/>
                  </a:lnTo>
                  <a:lnTo>
                    <a:pt x="3669" y="5793"/>
                  </a:lnTo>
                  <a:lnTo>
                    <a:pt x="3669" y="5793"/>
                  </a:lnTo>
                  <a:cubicBezTo>
                    <a:pt x="3334" y="5432"/>
                    <a:pt x="2705" y="5234"/>
                    <a:pt x="1884" y="5234"/>
                  </a:cubicBezTo>
                  <a:lnTo>
                    <a:pt x="1884" y="5234"/>
                  </a:lnTo>
                  <a:cubicBezTo>
                    <a:pt x="1027" y="5234"/>
                    <a:pt x="381" y="5459"/>
                    <a:pt x="64" y="5869"/>
                  </a:cubicBezTo>
                  <a:lnTo>
                    <a:pt x="64" y="5869"/>
                  </a:lnTo>
                  <a:cubicBezTo>
                    <a:pt x="108" y="4324"/>
                    <a:pt x="880" y="2875"/>
                    <a:pt x="2237" y="1786"/>
                  </a:cubicBezTo>
                  <a:lnTo>
                    <a:pt x="2237" y="1786"/>
                  </a:lnTo>
                  <a:cubicBezTo>
                    <a:pt x="3572" y="714"/>
                    <a:pt x="5334" y="105"/>
                    <a:pt x="7208" y="66"/>
                  </a:cubicBezTo>
                  <a:lnTo>
                    <a:pt x="7208" y="66"/>
                  </a:lnTo>
                  <a:cubicBezTo>
                    <a:pt x="7139" y="115"/>
                    <a:pt x="7076" y="170"/>
                    <a:pt x="7013" y="223"/>
                  </a:cubicBezTo>
                  <a:lnTo>
                    <a:pt x="7013" y="223"/>
                  </a:lnTo>
                  <a:cubicBezTo>
                    <a:pt x="6970" y="261"/>
                    <a:pt x="6927" y="297"/>
                    <a:pt x="6882" y="333"/>
                  </a:cubicBezTo>
                  <a:lnTo>
                    <a:pt x="6882" y="333"/>
                  </a:lnTo>
                  <a:cubicBezTo>
                    <a:pt x="6413" y="700"/>
                    <a:pt x="5973" y="1107"/>
                    <a:pt x="5574" y="1543"/>
                  </a:cubicBezTo>
                  <a:lnTo>
                    <a:pt x="5574" y="1543"/>
                  </a:lnTo>
                  <a:cubicBezTo>
                    <a:pt x="5002" y="2168"/>
                    <a:pt x="4547" y="2823"/>
                    <a:pt x="4221" y="3488"/>
                  </a:cubicBezTo>
                  <a:lnTo>
                    <a:pt x="4221" y="3488"/>
                  </a:lnTo>
                  <a:cubicBezTo>
                    <a:pt x="3839" y="4269"/>
                    <a:pt x="3672" y="4962"/>
                    <a:pt x="3670" y="5789"/>
                  </a:cubicBezTo>
                  <a:lnTo>
                    <a:pt x="7459" y="1"/>
                  </a:lnTo>
                  <a:lnTo>
                    <a:pt x="7454" y="1"/>
                  </a:lnTo>
                  <a:lnTo>
                    <a:pt x="7456" y="0"/>
                  </a:lnTo>
                  <a:lnTo>
                    <a:pt x="7394" y="1"/>
                  </a:lnTo>
                  <a:lnTo>
                    <a:pt x="7347" y="0"/>
                  </a:lnTo>
                  <a:lnTo>
                    <a:pt x="7348" y="1"/>
                  </a:lnTo>
                  <a:lnTo>
                    <a:pt x="7322" y="1"/>
                  </a:lnTo>
                  <a:lnTo>
                    <a:pt x="7322" y="1"/>
                  </a:lnTo>
                  <a:cubicBezTo>
                    <a:pt x="5391" y="18"/>
                    <a:pt x="3571" y="635"/>
                    <a:pt x="2197" y="1737"/>
                  </a:cubicBezTo>
                  <a:lnTo>
                    <a:pt x="2197" y="1737"/>
                  </a:lnTo>
                  <a:cubicBezTo>
                    <a:pt x="822" y="2841"/>
                    <a:pt x="42" y="4310"/>
                    <a:pt x="0" y="5878"/>
                  </a:cubicBezTo>
                  <a:lnTo>
                    <a:pt x="0" y="5878"/>
                  </a:lnTo>
                  <a:cubicBezTo>
                    <a:pt x="0" y="5894"/>
                    <a:pt x="5" y="5910"/>
                    <a:pt x="17" y="5921"/>
                  </a:cubicBezTo>
                  <a:lnTo>
                    <a:pt x="17" y="5921"/>
                  </a:lnTo>
                  <a:cubicBezTo>
                    <a:pt x="41" y="5946"/>
                    <a:pt x="86" y="5944"/>
                    <a:pt x="107" y="5916"/>
                  </a:cubicBezTo>
                  <a:lnTo>
                    <a:pt x="107" y="5916"/>
                  </a:lnTo>
                  <a:cubicBezTo>
                    <a:pt x="409" y="5517"/>
                    <a:pt x="1040" y="5297"/>
                    <a:pt x="1884" y="5297"/>
                  </a:cubicBezTo>
                  <a:lnTo>
                    <a:pt x="1884" y="5297"/>
                  </a:lnTo>
                  <a:cubicBezTo>
                    <a:pt x="2729" y="5297"/>
                    <a:pt x="3363" y="5508"/>
                    <a:pt x="3670" y="5892"/>
                  </a:cubicBezTo>
                  <a:lnTo>
                    <a:pt x="3670" y="5892"/>
                  </a:lnTo>
                  <a:cubicBezTo>
                    <a:pt x="3684" y="5910"/>
                    <a:pt x="3698" y="5927"/>
                    <a:pt x="3706" y="5948"/>
                  </a:cubicBezTo>
                  <a:lnTo>
                    <a:pt x="3706" y="5948"/>
                  </a:lnTo>
                  <a:cubicBezTo>
                    <a:pt x="3711" y="5962"/>
                    <a:pt x="3720" y="5974"/>
                    <a:pt x="3736" y="5975"/>
                  </a:cubicBezTo>
                  <a:lnTo>
                    <a:pt x="3736" y="5975"/>
                  </a:lnTo>
                  <a:cubicBezTo>
                    <a:pt x="3742" y="5976"/>
                    <a:pt x="3772" y="5957"/>
                    <a:pt x="3768" y="5954"/>
                  </a:cubicBezTo>
                  <a:lnTo>
                    <a:pt x="3792" y="5921"/>
                  </a:lnTo>
                  <a:lnTo>
                    <a:pt x="3792" y="5921"/>
                  </a:lnTo>
                  <a:cubicBezTo>
                    <a:pt x="4096" y="5511"/>
                    <a:pt x="4754" y="5276"/>
                    <a:pt x="5598" y="5276"/>
                  </a:cubicBezTo>
                  <a:lnTo>
                    <a:pt x="5598" y="5276"/>
                  </a:lnTo>
                  <a:cubicBezTo>
                    <a:pt x="6407" y="5276"/>
                    <a:pt x="7028" y="5489"/>
                    <a:pt x="7347" y="5877"/>
                  </a:cubicBezTo>
                  <a:lnTo>
                    <a:pt x="7347" y="5877"/>
                  </a:lnTo>
                  <a:cubicBezTo>
                    <a:pt x="7367" y="5902"/>
                    <a:pt x="7392" y="5948"/>
                    <a:pt x="7424" y="5955"/>
                  </a:cubicBezTo>
                  <a:lnTo>
                    <a:pt x="7424" y="5955"/>
                  </a:lnTo>
                  <a:cubicBezTo>
                    <a:pt x="7464" y="5962"/>
                    <a:pt x="7488" y="5905"/>
                    <a:pt x="7509" y="5878"/>
                  </a:cubicBezTo>
                  <a:lnTo>
                    <a:pt x="7509" y="5878"/>
                  </a:lnTo>
                  <a:cubicBezTo>
                    <a:pt x="7535" y="5846"/>
                    <a:pt x="7563" y="5814"/>
                    <a:pt x="7593" y="5784"/>
                  </a:cubicBezTo>
                  <a:lnTo>
                    <a:pt x="7593" y="5784"/>
                  </a:lnTo>
                  <a:cubicBezTo>
                    <a:pt x="7654" y="5722"/>
                    <a:pt x="7723" y="5667"/>
                    <a:pt x="7796" y="5618"/>
                  </a:cubicBezTo>
                  <a:lnTo>
                    <a:pt x="7796" y="5618"/>
                  </a:lnTo>
                  <a:cubicBezTo>
                    <a:pt x="7960" y="5509"/>
                    <a:pt x="8145" y="5431"/>
                    <a:pt x="8334" y="5378"/>
                  </a:cubicBezTo>
                  <a:lnTo>
                    <a:pt x="8334" y="5378"/>
                  </a:lnTo>
                  <a:cubicBezTo>
                    <a:pt x="8557" y="5314"/>
                    <a:pt x="8789" y="5282"/>
                    <a:pt x="9021" y="5270"/>
                  </a:cubicBezTo>
                  <a:lnTo>
                    <a:pt x="9021" y="5270"/>
                  </a:lnTo>
                  <a:cubicBezTo>
                    <a:pt x="9086" y="5267"/>
                    <a:pt x="9151" y="5265"/>
                    <a:pt x="9216" y="5265"/>
                  </a:cubicBezTo>
                  <a:lnTo>
                    <a:pt x="9216" y="5265"/>
                  </a:lnTo>
                  <a:cubicBezTo>
                    <a:pt x="10050" y="5265"/>
                    <a:pt x="10762" y="5556"/>
                    <a:pt x="11040" y="6012"/>
                  </a:cubicBezTo>
                  <a:lnTo>
                    <a:pt x="11062" y="6012"/>
                  </a:lnTo>
                  <a:lnTo>
                    <a:pt x="11062" y="6012"/>
                  </a:lnTo>
                  <a:lnTo>
                    <a:pt x="11062" y="6012"/>
                  </a:lnTo>
                  <a:cubicBezTo>
                    <a:pt x="11344" y="5565"/>
                    <a:pt x="12057" y="5286"/>
                    <a:pt x="12930" y="5286"/>
                  </a:cubicBezTo>
                  <a:lnTo>
                    <a:pt x="12930" y="5286"/>
                  </a:lnTo>
                  <a:cubicBezTo>
                    <a:pt x="13682" y="5286"/>
                    <a:pt x="14277" y="5474"/>
                    <a:pt x="14605" y="5816"/>
                  </a:cubicBezTo>
                  <a:lnTo>
                    <a:pt x="14605" y="5816"/>
                  </a:lnTo>
                  <a:cubicBezTo>
                    <a:pt x="14627" y="5839"/>
                    <a:pt x="14656" y="5852"/>
                    <a:pt x="14686" y="5852"/>
                  </a:cubicBezTo>
                  <a:lnTo>
                    <a:pt x="14686" y="5852"/>
                  </a:lnTo>
                  <a:cubicBezTo>
                    <a:pt x="14718" y="5852"/>
                    <a:pt x="14748" y="5839"/>
                    <a:pt x="14769" y="5816"/>
                  </a:cubicBezTo>
                  <a:lnTo>
                    <a:pt x="14769" y="5816"/>
                  </a:lnTo>
                  <a:cubicBezTo>
                    <a:pt x="14790" y="5794"/>
                    <a:pt x="14800" y="5765"/>
                    <a:pt x="14798" y="5734"/>
                  </a:cubicBezTo>
                  <a:lnTo>
                    <a:pt x="14798" y="5734"/>
                  </a:lnTo>
                  <a:cubicBezTo>
                    <a:pt x="14620" y="2544"/>
                    <a:pt x="11395" y="25"/>
                    <a:pt x="7459" y="1"/>
                  </a:cubicBezTo>
                  <a:lnTo>
                    <a:pt x="3670" y="57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F394059-BA22-B545-A00B-1C5D00E15933}"/>
              </a:ext>
            </a:extLst>
          </p:cNvPr>
          <p:cNvSpPr txBox="1"/>
          <p:nvPr/>
        </p:nvSpPr>
        <p:spPr>
          <a:xfrm>
            <a:off x="6037964" y="612372"/>
            <a:ext cx="12301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ENTERPRISE RISK MANAGEMENT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8E235-ED2E-6142-BA81-44244F5763F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74B0BF-CF48-224F-B27F-EFC44178638A}"/>
              </a:ext>
            </a:extLst>
          </p:cNvPr>
          <p:cNvSpPr txBox="1"/>
          <p:nvPr/>
        </p:nvSpPr>
        <p:spPr>
          <a:xfrm>
            <a:off x="6746405" y="5858533"/>
            <a:ext cx="2196435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 1: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ASSESSMENT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570F2E-7896-0C41-A420-35C985BA3AFC}"/>
              </a:ext>
            </a:extLst>
          </p:cNvPr>
          <p:cNvSpPr txBox="1"/>
          <p:nvPr/>
        </p:nvSpPr>
        <p:spPr>
          <a:xfrm>
            <a:off x="9927594" y="5858533"/>
            <a:ext cx="1770036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 2: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1FF3E3-B9B5-384B-AAE9-BDD3E4DD59E0}"/>
              </a:ext>
            </a:extLst>
          </p:cNvPr>
          <p:cNvSpPr txBox="1"/>
          <p:nvPr/>
        </p:nvSpPr>
        <p:spPr>
          <a:xfrm>
            <a:off x="12233125" y="5858533"/>
            <a:ext cx="2622833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 3: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COORDINATION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F9093F-0B23-1F43-A224-2367B0B7F53C}"/>
              </a:ext>
            </a:extLst>
          </p:cNvPr>
          <p:cNvSpPr txBox="1"/>
          <p:nvPr/>
        </p:nvSpPr>
        <p:spPr>
          <a:xfrm>
            <a:off x="15090020" y="5858533"/>
            <a:ext cx="2898550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 4: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IMPLEMENTATION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F4C0C0-E596-7B4A-83BF-9692399F45BE}"/>
              </a:ext>
            </a:extLst>
          </p:cNvPr>
          <p:cNvSpPr/>
          <p:nvPr/>
        </p:nvSpPr>
        <p:spPr>
          <a:xfrm>
            <a:off x="4831254" y="7858873"/>
            <a:ext cx="14715142" cy="1015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D5FB2E-468A-014E-94D8-6DC826A7C260}"/>
              </a:ext>
            </a:extLst>
          </p:cNvPr>
          <p:cNvSpPr/>
          <p:nvPr/>
        </p:nvSpPr>
        <p:spPr>
          <a:xfrm>
            <a:off x="4831254" y="9092807"/>
            <a:ext cx="14715142" cy="1015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A31FD8-7617-9642-9740-164831319E7B}"/>
              </a:ext>
            </a:extLst>
          </p:cNvPr>
          <p:cNvSpPr/>
          <p:nvPr/>
        </p:nvSpPr>
        <p:spPr>
          <a:xfrm>
            <a:off x="4831254" y="10326741"/>
            <a:ext cx="14715142" cy="10156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4712EB-4FCB-B442-8177-60CAD86DF4CF}"/>
              </a:ext>
            </a:extLst>
          </p:cNvPr>
          <p:cNvSpPr/>
          <p:nvPr/>
        </p:nvSpPr>
        <p:spPr>
          <a:xfrm>
            <a:off x="4831254" y="11560675"/>
            <a:ext cx="14715142" cy="10156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C6D511-AD10-AC44-BC07-796F483C558F}"/>
              </a:ext>
            </a:extLst>
          </p:cNvPr>
          <p:cNvSpPr txBox="1"/>
          <p:nvPr/>
        </p:nvSpPr>
        <p:spPr>
          <a:xfrm>
            <a:off x="9440322" y="8139080"/>
            <a:ext cx="549701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Focus area: Leadership and governance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28209E-D4C0-2347-B280-C601960B88A2}"/>
              </a:ext>
            </a:extLst>
          </p:cNvPr>
          <p:cNvSpPr txBox="1"/>
          <p:nvPr/>
        </p:nvSpPr>
        <p:spPr>
          <a:xfrm>
            <a:off x="10616929" y="9369805"/>
            <a:ext cx="314380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Focus area: Standards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4251DC-015A-FB4D-895D-3D3EB56A2491}"/>
              </a:ext>
            </a:extLst>
          </p:cNvPr>
          <p:cNvSpPr txBox="1"/>
          <p:nvPr/>
        </p:nvSpPr>
        <p:spPr>
          <a:xfrm>
            <a:off x="7834122" y="10603901"/>
            <a:ext cx="870943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Focus area: Integrating independent risk management activities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9A0119-834C-8A43-8778-7C53AF394FFE}"/>
              </a:ext>
            </a:extLst>
          </p:cNvPr>
          <p:cNvSpPr txBox="1"/>
          <p:nvPr/>
        </p:nvSpPr>
        <p:spPr>
          <a:xfrm>
            <a:off x="7951942" y="11839810"/>
            <a:ext cx="847379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Focus area: Integrating independent internal control activities</a:t>
            </a:r>
          </a:p>
        </p:txBody>
      </p:sp>
    </p:spTree>
    <p:extLst>
      <p:ext uri="{BB962C8B-B14F-4D97-AF65-F5344CB8AC3E}">
        <p14:creationId xmlns:p14="http://schemas.microsoft.com/office/powerpoint/2010/main" val="38959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01676D-EA07-7E45-A512-06C8BF89A40F}"/>
              </a:ext>
            </a:extLst>
          </p:cNvPr>
          <p:cNvGrpSpPr/>
          <p:nvPr/>
        </p:nvGrpSpPr>
        <p:grpSpPr>
          <a:xfrm>
            <a:off x="6721565" y="2276704"/>
            <a:ext cx="10934520" cy="10937919"/>
            <a:chOff x="7940381" y="2428098"/>
            <a:chExt cx="9263051" cy="9265932"/>
          </a:xfrm>
        </p:grpSpPr>
        <p:sp>
          <p:nvSpPr>
            <p:cNvPr id="4097" name="Freeform 1">
              <a:extLst>
                <a:ext uri="{FF2B5EF4-FFF2-40B4-BE49-F238E27FC236}">
                  <a16:creationId xmlns:a16="http://schemas.microsoft.com/office/drawing/2014/main" id="{A5A4521E-832A-FF43-8799-F6E86E6D8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5495" y="2428098"/>
              <a:ext cx="4617126" cy="4818745"/>
            </a:xfrm>
            <a:custGeom>
              <a:avLst/>
              <a:gdLst>
                <a:gd name="T0" fmla="*/ 5997 w 7068"/>
                <a:gd name="T1" fmla="*/ 6375 h 7379"/>
                <a:gd name="T2" fmla="*/ 5997 w 7068"/>
                <a:gd name="T3" fmla="*/ 6375 h 7379"/>
                <a:gd name="T4" fmla="*/ 5123 w 7068"/>
                <a:gd name="T5" fmla="*/ 7016 h 7379"/>
                <a:gd name="T6" fmla="*/ 5123 w 7068"/>
                <a:gd name="T7" fmla="*/ 7016 h 7379"/>
                <a:gd name="T8" fmla="*/ 3958 w 7068"/>
                <a:gd name="T9" fmla="*/ 7378 h 7379"/>
                <a:gd name="T10" fmla="*/ 3958 w 7068"/>
                <a:gd name="T11" fmla="*/ 7378 h 7379"/>
                <a:gd name="T12" fmla="*/ 3985 w 7068"/>
                <a:gd name="T13" fmla="*/ 6779 h 7379"/>
                <a:gd name="T14" fmla="*/ 3985 w 7068"/>
                <a:gd name="T15" fmla="*/ 6779 h 7379"/>
                <a:gd name="T16" fmla="*/ 3750 w 7068"/>
                <a:gd name="T17" fmla="*/ 5642 h 7379"/>
                <a:gd name="T18" fmla="*/ 3750 w 7068"/>
                <a:gd name="T19" fmla="*/ 5642 h 7379"/>
                <a:gd name="T20" fmla="*/ 2955 w 7068"/>
                <a:gd name="T21" fmla="*/ 4424 h 7379"/>
                <a:gd name="T22" fmla="*/ 2955 w 7068"/>
                <a:gd name="T23" fmla="*/ 4424 h 7379"/>
                <a:gd name="T24" fmla="*/ 0 w 7068"/>
                <a:gd name="T25" fmla="*/ 3419 h 7379"/>
                <a:gd name="T26" fmla="*/ 0 w 7068"/>
                <a:gd name="T27" fmla="*/ 3419 h 7379"/>
                <a:gd name="T28" fmla="*/ 1004 w 7068"/>
                <a:gd name="T29" fmla="*/ 1380 h 7379"/>
                <a:gd name="T30" fmla="*/ 1004 w 7068"/>
                <a:gd name="T31" fmla="*/ 1380 h 7379"/>
                <a:gd name="T32" fmla="*/ 5997 w 7068"/>
                <a:gd name="T33" fmla="*/ 1380 h 7379"/>
                <a:gd name="T34" fmla="*/ 5997 w 7068"/>
                <a:gd name="T35" fmla="*/ 1380 h 7379"/>
                <a:gd name="T36" fmla="*/ 7028 w 7068"/>
                <a:gd name="T37" fmla="*/ 3736 h 7379"/>
                <a:gd name="T38" fmla="*/ 7028 w 7068"/>
                <a:gd name="T39" fmla="*/ 3736 h 7379"/>
                <a:gd name="T40" fmla="*/ 5997 w 7068"/>
                <a:gd name="T41" fmla="*/ 6375 h 7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68" h="7379">
                  <a:moveTo>
                    <a:pt x="5997" y="6375"/>
                  </a:moveTo>
                  <a:lnTo>
                    <a:pt x="5997" y="6375"/>
                  </a:lnTo>
                  <a:cubicBezTo>
                    <a:pt x="5733" y="6640"/>
                    <a:pt x="5438" y="6853"/>
                    <a:pt x="5123" y="7016"/>
                  </a:cubicBezTo>
                  <a:lnTo>
                    <a:pt x="5123" y="7016"/>
                  </a:lnTo>
                  <a:cubicBezTo>
                    <a:pt x="4755" y="7206"/>
                    <a:pt x="4361" y="7327"/>
                    <a:pt x="3958" y="7378"/>
                  </a:cubicBezTo>
                  <a:lnTo>
                    <a:pt x="3958" y="7378"/>
                  </a:lnTo>
                  <a:cubicBezTo>
                    <a:pt x="3984" y="7179"/>
                    <a:pt x="3993" y="6980"/>
                    <a:pt x="3985" y="6779"/>
                  </a:cubicBezTo>
                  <a:lnTo>
                    <a:pt x="3985" y="6779"/>
                  </a:lnTo>
                  <a:cubicBezTo>
                    <a:pt x="3971" y="6393"/>
                    <a:pt x="3892" y="6007"/>
                    <a:pt x="3750" y="5642"/>
                  </a:cubicBezTo>
                  <a:lnTo>
                    <a:pt x="3750" y="5642"/>
                  </a:lnTo>
                  <a:cubicBezTo>
                    <a:pt x="3579" y="5197"/>
                    <a:pt x="3313" y="4782"/>
                    <a:pt x="2955" y="4424"/>
                  </a:cubicBezTo>
                  <a:lnTo>
                    <a:pt x="2955" y="4424"/>
                  </a:lnTo>
                  <a:cubicBezTo>
                    <a:pt x="2149" y="3617"/>
                    <a:pt x="1049" y="3282"/>
                    <a:pt x="0" y="3419"/>
                  </a:cubicBezTo>
                  <a:lnTo>
                    <a:pt x="0" y="3419"/>
                  </a:lnTo>
                  <a:cubicBezTo>
                    <a:pt x="95" y="2674"/>
                    <a:pt x="430" y="1954"/>
                    <a:pt x="1004" y="1380"/>
                  </a:cubicBezTo>
                  <a:lnTo>
                    <a:pt x="1004" y="1380"/>
                  </a:lnTo>
                  <a:cubicBezTo>
                    <a:pt x="2382" y="0"/>
                    <a:pt x="4618" y="0"/>
                    <a:pt x="5997" y="1380"/>
                  </a:cubicBezTo>
                  <a:lnTo>
                    <a:pt x="5997" y="1380"/>
                  </a:lnTo>
                  <a:cubicBezTo>
                    <a:pt x="6651" y="2033"/>
                    <a:pt x="6994" y="2879"/>
                    <a:pt x="7028" y="3736"/>
                  </a:cubicBezTo>
                  <a:lnTo>
                    <a:pt x="7028" y="3736"/>
                  </a:lnTo>
                  <a:cubicBezTo>
                    <a:pt x="7067" y="4686"/>
                    <a:pt x="6723" y="5650"/>
                    <a:pt x="5997" y="637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098" name="Freeform 2">
              <a:extLst>
                <a:ext uri="{FF2B5EF4-FFF2-40B4-BE49-F238E27FC236}">
                  <a16:creationId xmlns:a16="http://schemas.microsoft.com/office/drawing/2014/main" id="{B281A4E1-E107-9D4F-88D1-0C32390A4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1646" y="6852242"/>
              <a:ext cx="420524" cy="420524"/>
            </a:xfrm>
            <a:custGeom>
              <a:avLst/>
              <a:gdLst>
                <a:gd name="T0" fmla="*/ 635 w 644"/>
                <a:gd name="T1" fmla="*/ 9 h 645"/>
                <a:gd name="T2" fmla="*/ 635 w 644"/>
                <a:gd name="T3" fmla="*/ 9 h 645"/>
                <a:gd name="T4" fmla="*/ 608 w 644"/>
                <a:gd name="T5" fmla="*/ 608 h 645"/>
                <a:gd name="T6" fmla="*/ 608 w 644"/>
                <a:gd name="T7" fmla="*/ 608 h 645"/>
                <a:gd name="T8" fmla="*/ 9 w 644"/>
                <a:gd name="T9" fmla="*/ 636 h 645"/>
                <a:gd name="T10" fmla="*/ 9 w 644"/>
                <a:gd name="T11" fmla="*/ 636 h 645"/>
                <a:gd name="T12" fmla="*/ 36 w 644"/>
                <a:gd name="T13" fmla="*/ 37 h 645"/>
                <a:gd name="T14" fmla="*/ 36 w 644"/>
                <a:gd name="T15" fmla="*/ 37 h 645"/>
                <a:gd name="T16" fmla="*/ 635 w 644"/>
                <a:gd name="T17" fmla="*/ 9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4" h="645">
                  <a:moveTo>
                    <a:pt x="635" y="9"/>
                  </a:moveTo>
                  <a:lnTo>
                    <a:pt x="635" y="9"/>
                  </a:lnTo>
                  <a:cubicBezTo>
                    <a:pt x="643" y="210"/>
                    <a:pt x="634" y="409"/>
                    <a:pt x="608" y="608"/>
                  </a:cubicBezTo>
                  <a:lnTo>
                    <a:pt x="608" y="608"/>
                  </a:lnTo>
                  <a:cubicBezTo>
                    <a:pt x="409" y="635"/>
                    <a:pt x="209" y="644"/>
                    <a:pt x="9" y="636"/>
                  </a:cubicBezTo>
                  <a:lnTo>
                    <a:pt x="9" y="636"/>
                  </a:lnTo>
                  <a:cubicBezTo>
                    <a:pt x="0" y="436"/>
                    <a:pt x="9" y="236"/>
                    <a:pt x="36" y="37"/>
                  </a:cubicBezTo>
                  <a:lnTo>
                    <a:pt x="36" y="37"/>
                  </a:lnTo>
                  <a:cubicBezTo>
                    <a:pt x="234" y="9"/>
                    <a:pt x="435" y="0"/>
                    <a:pt x="63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099" name="Freeform 3">
              <a:extLst>
                <a:ext uri="{FF2B5EF4-FFF2-40B4-BE49-F238E27FC236}">
                  <a16:creationId xmlns:a16="http://schemas.microsoft.com/office/drawing/2014/main" id="{982356C7-C0BF-2D45-AB0A-816F5FD7E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7405" y="4870594"/>
              <a:ext cx="4836027" cy="4680490"/>
            </a:xfrm>
            <a:custGeom>
              <a:avLst/>
              <a:gdLst>
                <a:gd name="T0" fmla="*/ 6026 w 7406"/>
                <a:gd name="T1" fmla="*/ 6025 h 7168"/>
                <a:gd name="T2" fmla="*/ 6026 w 7406"/>
                <a:gd name="T3" fmla="*/ 6025 h 7168"/>
                <a:gd name="T4" fmla="*/ 3986 w 7406"/>
                <a:gd name="T5" fmla="*/ 7030 h 7168"/>
                <a:gd name="T6" fmla="*/ 3986 w 7406"/>
                <a:gd name="T7" fmla="*/ 7030 h 7168"/>
                <a:gd name="T8" fmla="*/ 1030 w 7406"/>
                <a:gd name="T9" fmla="*/ 6025 h 7168"/>
                <a:gd name="T10" fmla="*/ 1030 w 7406"/>
                <a:gd name="T11" fmla="*/ 6025 h 7168"/>
                <a:gd name="T12" fmla="*/ 237 w 7406"/>
                <a:gd name="T13" fmla="*/ 4807 h 7168"/>
                <a:gd name="T14" fmla="*/ 237 w 7406"/>
                <a:gd name="T15" fmla="*/ 4807 h 7168"/>
                <a:gd name="T16" fmla="*/ 0 w 7406"/>
                <a:gd name="T17" fmla="*/ 3670 h 7168"/>
                <a:gd name="T18" fmla="*/ 0 w 7406"/>
                <a:gd name="T19" fmla="*/ 3670 h 7168"/>
                <a:gd name="T20" fmla="*/ 599 w 7406"/>
                <a:gd name="T21" fmla="*/ 3642 h 7168"/>
                <a:gd name="T22" fmla="*/ 599 w 7406"/>
                <a:gd name="T23" fmla="*/ 3642 h 7168"/>
                <a:gd name="T24" fmla="*/ 1764 w 7406"/>
                <a:gd name="T25" fmla="*/ 3280 h 7168"/>
                <a:gd name="T26" fmla="*/ 1764 w 7406"/>
                <a:gd name="T27" fmla="*/ 3280 h 7168"/>
                <a:gd name="T28" fmla="*/ 2638 w 7406"/>
                <a:gd name="T29" fmla="*/ 2639 h 7168"/>
                <a:gd name="T30" fmla="*/ 2638 w 7406"/>
                <a:gd name="T31" fmla="*/ 2639 h 7168"/>
                <a:gd name="T32" fmla="*/ 3669 w 7406"/>
                <a:gd name="T33" fmla="*/ 0 h 7168"/>
                <a:gd name="T34" fmla="*/ 3669 w 7406"/>
                <a:gd name="T35" fmla="*/ 0 h 7168"/>
                <a:gd name="T36" fmla="*/ 6026 w 7406"/>
                <a:gd name="T37" fmla="*/ 1031 h 7168"/>
                <a:gd name="T38" fmla="*/ 6026 w 7406"/>
                <a:gd name="T39" fmla="*/ 1031 h 7168"/>
                <a:gd name="T40" fmla="*/ 6026 w 7406"/>
                <a:gd name="T41" fmla="*/ 6025 h 7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06" h="7168">
                  <a:moveTo>
                    <a:pt x="6026" y="6025"/>
                  </a:moveTo>
                  <a:lnTo>
                    <a:pt x="6026" y="6025"/>
                  </a:lnTo>
                  <a:cubicBezTo>
                    <a:pt x="5452" y="6598"/>
                    <a:pt x="4731" y="6934"/>
                    <a:pt x="3986" y="7030"/>
                  </a:cubicBezTo>
                  <a:lnTo>
                    <a:pt x="3986" y="7030"/>
                  </a:lnTo>
                  <a:cubicBezTo>
                    <a:pt x="2935" y="7167"/>
                    <a:pt x="1836" y="6832"/>
                    <a:pt x="1030" y="6025"/>
                  </a:cubicBezTo>
                  <a:lnTo>
                    <a:pt x="1030" y="6025"/>
                  </a:lnTo>
                  <a:cubicBezTo>
                    <a:pt x="672" y="5666"/>
                    <a:pt x="407" y="5252"/>
                    <a:pt x="237" y="4807"/>
                  </a:cubicBezTo>
                  <a:lnTo>
                    <a:pt x="237" y="4807"/>
                  </a:lnTo>
                  <a:cubicBezTo>
                    <a:pt x="93" y="4441"/>
                    <a:pt x="14" y="4056"/>
                    <a:pt x="0" y="3670"/>
                  </a:cubicBezTo>
                  <a:lnTo>
                    <a:pt x="0" y="3670"/>
                  </a:lnTo>
                  <a:cubicBezTo>
                    <a:pt x="200" y="3678"/>
                    <a:pt x="400" y="3669"/>
                    <a:pt x="599" y="3642"/>
                  </a:cubicBezTo>
                  <a:lnTo>
                    <a:pt x="599" y="3642"/>
                  </a:lnTo>
                  <a:cubicBezTo>
                    <a:pt x="1002" y="3591"/>
                    <a:pt x="1396" y="3470"/>
                    <a:pt x="1764" y="3280"/>
                  </a:cubicBezTo>
                  <a:lnTo>
                    <a:pt x="1764" y="3280"/>
                  </a:lnTo>
                  <a:cubicBezTo>
                    <a:pt x="2079" y="3117"/>
                    <a:pt x="2374" y="2904"/>
                    <a:pt x="2638" y="2639"/>
                  </a:cubicBezTo>
                  <a:lnTo>
                    <a:pt x="2638" y="2639"/>
                  </a:lnTo>
                  <a:cubicBezTo>
                    <a:pt x="3364" y="1914"/>
                    <a:pt x="3708" y="950"/>
                    <a:pt x="3669" y="0"/>
                  </a:cubicBezTo>
                  <a:lnTo>
                    <a:pt x="3669" y="0"/>
                  </a:lnTo>
                  <a:cubicBezTo>
                    <a:pt x="4525" y="32"/>
                    <a:pt x="5371" y="377"/>
                    <a:pt x="6026" y="1031"/>
                  </a:cubicBezTo>
                  <a:lnTo>
                    <a:pt x="6026" y="1031"/>
                  </a:lnTo>
                  <a:cubicBezTo>
                    <a:pt x="7405" y="2411"/>
                    <a:pt x="7405" y="4645"/>
                    <a:pt x="6026" y="602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101" name="Freeform 5">
              <a:extLst>
                <a:ext uri="{FF2B5EF4-FFF2-40B4-BE49-F238E27FC236}">
                  <a16:creationId xmlns:a16="http://schemas.microsoft.com/office/drawing/2014/main" id="{9BFC4141-AE24-854E-AC9B-E38ABC071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0381" y="4573921"/>
              <a:ext cx="4836029" cy="4680492"/>
            </a:xfrm>
            <a:custGeom>
              <a:avLst/>
              <a:gdLst>
                <a:gd name="T0" fmla="*/ 7405 w 7406"/>
                <a:gd name="T1" fmla="*/ 3497 h 7167"/>
                <a:gd name="T2" fmla="*/ 7405 w 7406"/>
                <a:gd name="T3" fmla="*/ 3497 h 7167"/>
                <a:gd name="T4" fmla="*/ 6806 w 7406"/>
                <a:gd name="T5" fmla="*/ 3525 h 7167"/>
                <a:gd name="T6" fmla="*/ 6806 w 7406"/>
                <a:gd name="T7" fmla="*/ 3525 h 7167"/>
                <a:gd name="T8" fmla="*/ 5640 w 7406"/>
                <a:gd name="T9" fmla="*/ 3887 h 7167"/>
                <a:gd name="T10" fmla="*/ 5640 w 7406"/>
                <a:gd name="T11" fmla="*/ 3887 h 7167"/>
                <a:gd name="T12" fmla="*/ 4767 w 7406"/>
                <a:gd name="T13" fmla="*/ 4527 h 7167"/>
                <a:gd name="T14" fmla="*/ 4767 w 7406"/>
                <a:gd name="T15" fmla="*/ 4527 h 7167"/>
                <a:gd name="T16" fmla="*/ 3735 w 7406"/>
                <a:gd name="T17" fmla="*/ 7166 h 7167"/>
                <a:gd name="T18" fmla="*/ 3735 w 7406"/>
                <a:gd name="T19" fmla="*/ 7166 h 7167"/>
                <a:gd name="T20" fmla="*/ 1380 w 7406"/>
                <a:gd name="T21" fmla="*/ 6136 h 7167"/>
                <a:gd name="T22" fmla="*/ 1380 w 7406"/>
                <a:gd name="T23" fmla="*/ 6136 h 7167"/>
                <a:gd name="T24" fmla="*/ 1380 w 7406"/>
                <a:gd name="T25" fmla="*/ 1142 h 7167"/>
                <a:gd name="T26" fmla="*/ 1380 w 7406"/>
                <a:gd name="T27" fmla="*/ 1142 h 7167"/>
                <a:gd name="T28" fmla="*/ 3420 w 7406"/>
                <a:gd name="T29" fmla="*/ 137 h 7167"/>
                <a:gd name="T30" fmla="*/ 3420 w 7406"/>
                <a:gd name="T31" fmla="*/ 137 h 7167"/>
                <a:gd name="T32" fmla="*/ 6375 w 7406"/>
                <a:gd name="T33" fmla="*/ 1142 h 7167"/>
                <a:gd name="T34" fmla="*/ 6375 w 7406"/>
                <a:gd name="T35" fmla="*/ 1142 h 7167"/>
                <a:gd name="T36" fmla="*/ 7170 w 7406"/>
                <a:gd name="T37" fmla="*/ 2360 h 7167"/>
                <a:gd name="T38" fmla="*/ 7170 w 7406"/>
                <a:gd name="T39" fmla="*/ 2360 h 7167"/>
                <a:gd name="T40" fmla="*/ 7405 w 7406"/>
                <a:gd name="T41" fmla="*/ 3497 h 7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406" h="7167">
                  <a:moveTo>
                    <a:pt x="7405" y="3497"/>
                  </a:moveTo>
                  <a:lnTo>
                    <a:pt x="7405" y="3497"/>
                  </a:lnTo>
                  <a:cubicBezTo>
                    <a:pt x="7205" y="3488"/>
                    <a:pt x="7004" y="3497"/>
                    <a:pt x="6806" y="3525"/>
                  </a:cubicBezTo>
                  <a:lnTo>
                    <a:pt x="6806" y="3525"/>
                  </a:lnTo>
                  <a:cubicBezTo>
                    <a:pt x="6404" y="3576"/>
                    <a:pt x="6009" y="3698"/>
                    <a:pt x="5640" y="3887"/>
                  </a:cubicBezTo>
                  <a:lnTo>
                    <a:pt x="5640" y="3887"/>
                  </a:lnTo>
                  <a:cubicBezTo>
                    <a:pt x="5326" y="4050"/>
                    <a:pt x="5031" y="4263"/>
                    <a:pt x="4767" y="4527"/>
                  </a:cubicBezTo>
                  <a:lnTo>
                    <a:pt x="4767" y="4527"/>
                  </a:lnTo>
                  <a:cubicBezTo>
                    <a:pt x="4041" y="5253"/>
                    <a:pt x="3696" y="6216"/>
                    <a:pt x="3735" y="7166"/>
                  </a:cubicBezTo>
                  <a:lnTo>
                    <a:pt x="3735" y="7166"/>
                  </a:lnTo>
                  <a:cubicBezTo>
                    <a:pt x="2878" y="7132"/>
                    <a:pt x="2033" y="6789"/>
                    <a:pt x="1380" y="6136"/>
                  </a:cubicBezTo>
                  <a:lnTo>
                    <a:pt x="1380" y="6136"/>
                  </a:lnTo>
                  <a:cubicBezTo>
                    <a:pt x="0" y="4756"/>
                    <a:pt x="0" y="2520"/>
                    <a:pt x="1380" y="1142"/>
                  </a:cubicBezTo>
                  <a:lnTo>
                    <a:pt x="1380" y="1142"/>
                  </a:lnTo>
                  <a:cubicBezTo>
                    <a:pt x="1953" y="569"/>
                    <a:pt x="2673" y="233"/>
                    <a:pt x="3420" y="137"/>
                  </a:cubicBezTo>
                  <a:lnTo>
                    <a:pt x="3420" y="137"/>
                  </a:lnTo>
                  <a:cubicBezTo>
                    <a:pt x="4469" y="0"/>
                    <a:pt x="5569" y="335"/>
                    <a:pt x="6375" y="1142"/>
                  </a:cubicBezTo>
                  <a:lnTo>
                    <a:pt x="6375" y="1142"/>
                  </a:lnTo>
                  <a:cubicBezTo>
                    <a:pt x="6733" y="1500"/>
                    <a:pt x="6999" y="1915"/>
                    <a:pt x="7170" y="2360"/>
                  </a:cubicBezTo>
                  <a:lnTo>
                    <a:pt x="7170" y="2360"/>
                  </a:lnTo>
                  <a:cubicBezTo>
                    <a:pt x="7312" y="2725"/>
                    <a:pt x="7391" y="3111"/>
                    <a:pt x="7405" y="34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102" name="Freeform 6">
              <a:extLst>
                <a:ext uri="{FF2B5EF4-FFF2-40B4-BE49-F238E27FC236}">
                  <a16:creationId xmlns:a16="http://schemas.microsoft.com/office/drawing/2014/main" id="{C66D66A7-886D-2642-8D4E-D79AE8E07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4074" y="6875285"/>
              <a:ext cx="4617126" cy="4818745"/>
            </a:xfrm>
            <a:custGeom>
              <a:avLst/>
              <a:gdLst>
                <a:gd name="T0" fmla="*/ 7069 w 7070"/>
                <a:gd name="T1" fmla="*/ 3959 h 7379"/>
                <a:gd name="T2" fmla="*/ 7069 w 7070"/>
                <a:gd name="T3" fmla="*/ 3959 h 7379"/>
                <a:gd name="T4" fmla="*/ 6065 w 7070"/>
                <a:gd name="T5" fmla="*/ 5998 h 7379"/>
                <a:gd name="T6" fmla="*/ 6065 w 7070"/>
                <a:gd name="T7" fmla="*/ 5998 h 7379"/>
                <a:gd name="T8" fmla="*/ 1071 w 7070"/>
                <a:gd name="T9" fmla="*/ 5998 h 7379"/>
                <a:gd name="T10" fmla="*/ 1071 w 7070"/>
                <a:gd name="T11" fmla="*/ 5998 h 7379"/>
                <a:gd name="T12" fmla="*/ 39 w 7070"/>
                <a:gd name="T13" fmla="*/ 3641 h 7379"/>
                <a:gd name="T14" fmla="*/ 39 w 7070"/>
                <a:gd name="T15" fmla="*/ 3641 h 7379"/>
                <a:gd name="T16" fmla="*/ 1071 w 7070"/>
                <a:gd name="T17" fmla="*/ 1002 h 7379"/>
                <a:gd name="T18" fmla="*/ 1071 w 7070"/>
                <a:gd name="T19" fmla="*/ 1002 h 7379"/>
                <a:gd name="T20" fmla="*/ 1944 w 7070"/>
                <a:gd name="T21" fmla="*/ 362 h 7379"/>
                <a:gd name="T22" fmla="*/ 1944 w 7070"/>
                <a:gd name="T23" fmla="*/ 362 h 7379"/>
                <a:gd name="T24" fmla="*/ 3110 w 7070"/>
                <a:gd name="T25" fmla="*/ 0 h 7379"/>
                <a:gd name="T26" fmla="*/ 3110 w 7070"/>
                <a:gd name="T27" fmla="*/ 0 h 7379"/>
                <a:gd name="T28" fmla="*/ 3083 w 7070"/>
                <a:gd name="T29" fmla="*/ 599 h 7379"/>
                <a:gd name="T30" fmla="*/ 3083 w 7070"/>
                <a:gd name="T31" fmla="*/ 599 h 7379"/>
                <a:gd name="T32" fmla="*/ 3320 w 7070"/>
                <a:gd name="T33" fmla="*/ 1736 h 7379"/>
                <a:gd name="T34" fmla="*/ 3320 w 7070"/>
                <a:gd name="T35" fmla="*/ 1736 h 7379"/>
                <a:gd name="T36" fmla="*/ 4113 w 7070"/>
                <a:gd name="T37" fmla="*/ 2954 h 7379"/>
                <a:gd name="T38" fmla="*/ 4113 w 7070"/>
                <a:gd name="T39" fmla="*/ 2954 h 7379"/>
                <a:gd name="T40" fmla="*/ 7069 w 7070"/>
                <a:gd name="T41" fmla="*/ 3959 h 7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70" h="7379">
                  <a:moveTo>
                    <a:pt x="7069" y="3959"/>
                  </a:moveTo>
                  <a:lnTo>
                    <a:pt x="7069" y="3959"/>
                  </a:lnTo>
                  <a:cubicBezTo>
                    <a:pt x="6973" y="4703"/>
                    <a:pt x="6638" y="5425"/>
                    <a:pt x="6065" y="5998"/>
                  </a:cubicBezTo>
                  <a:lnTo>
                    <a:pt x="6065" y="5998"/>
                  </a:lnTo>
                  <a:cubicBezTo>
                    <a:pt x="4685" y="7378"/>
                    <a:pt x="2449" y="7378"/>
                    <a:pt x="1071" y="5998"/>
                  </a:cubicBezTo>
                  <a:lnTo>
                    <a:pt x="1071" y="5998"/>
                  </a:lnTo>
                  <a:cubicBezTo>
                    <a:pt x="416" y="5344"/>
                    <a:pt x="72" y="4497"/>
                    <a:pt x="39" y="3641"/>
                  </a:cubicBezTo>
                  <a:lnTo>
                    <a:pt x="39" y="3641"/>
                  </a:lnTo>
                  <a:cubicBezTo>
                    <a:pt x="0" y="2691"/>
                    <a:pt x="345" y="1728"/>
                    <a:pt x="1071" y="1002"/>
                  </a:cubicBezTo>
                  <a:lnTo>
                    <a:pt x="1071" y="1002"/>
                  </a:lnTo>
                  <a:cubicBezTo>
                    <a:pt x="1335" y="738"/>
                    <a:pt x="1630" y="525"/>
                    <a:pt x="1944" y="362"/>
                  </a:cubicBezTo>
                  <a:lnTo>
                    <a:pt x="1944" y="362"/>
                  </a:lnTo>
                  <a:cubicBezTo>
                    <a:pt x="2313" y="172"/>
                    <a:pt x="2708" y="51"/>
                    <a:pt x="3110" y="0"/>
                  </a:cubicBezTo>
                  <a:lnTo>
                    <a:pt x="3110" y="0"/>
                  </a:lnTo>
                  <a:cubicBezTo>
                    <a:pt x="3083" y="199"/>
                    <a:pt x="3074" y="399"/>
                    <a:pt x="3083" y="599"/>
                  </a:cubicBezTo>
                  <a:lnTo>
                    <a:pt x="3083" y="599"/>
                  </a:lnTo>
                  <a:cubicBezTo>
                    <a:pt x="3097" y="985"/>
                    <a:pt x="3176" y="1370"/>
                    <a:pt x="3320" y="1736"/>
                  </a:cubicBezTo>
                  <a:lnTo>
                    <a:pt x="3320" y="1736"/>
                  </a:lnTo>
                  <a:cubicBezTo>
                    <a:pt x="3490" y="2181"/>
                    <a:pt x="3755" y="2595"/>
                    <a:pt x="4113" y="2954"/>
                  </a:cubicBezTo>
                  <a:lnTo>
                    <a:pt x="4113" y="2954"/>
                  </a:lnTo>
                  <a:cubicBezTo>
                    <a:pt x="4919" y="3761"/>
                    <a:pt x="6018" y="4096"/>
                    <a:pt x="7069" y="395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55D9369-5F69-E94A-89F4-4A5DBF44607F}"/>
              </a:ext>
            </a:extLst>
          </p:cNvPr>
          <p:cNvSpPr txBox="1"/>
          <p:nvPr/>
        </p:nvSpPr>
        <p:spPr>
          <a:xfrm>
            <a:off x="6504435" y="612372"/>
            <a:ext cx="11368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RISK MANAGEMENT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C2FFE-EE9D-4B43-8F75-4E0383CC4E7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BBDABD-D7B9-AB43-985D-F24DF1DB76C2}"/>
              </a:ext>
            </a:extLst>
          </p:cNvPr>
          <p:cNvSpPr txBox="1"/>
          <p:nvPr/>
        </p:nvSpPr>
        <p:spPr>
          <a:xfrm>
            <a:off x="11726378" y="4683194"/>
            <a:ext cx="1999265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IDENTIFY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RISK</a:t>
            </a:r>
          </a:p>
        </p:txBody>
      </p:sp>
      <p:sp>
        <p:nvSpPr>
          <p:cNvPr id="13" name="Freeform 707">
            <a:extLst>
              <a:ext uri="{FF2B5EF4-FFF2-40B4-BE49-F238E27FC236}">
                <a16:creationId xmlns:a16="http://schemas.microsoft.com/office/drawing/2014/main" id="{ED9F6ACE-505A-C14D-B9BC-52A13FFD7FBF}"/>
              </a:ext>
            </a:extLst>
          </p:cNvPr>
          <p:cNvSpPr>
            <a:spLocks noChangeAspect="1"/>
          </p:cNvSpPr>
          <p:nvPr/>
        </p:nvSpPr>
        <p:spPr bwMode="auto">
          <a:xfrm>
            <a:off x="12253946" y="3434638"/>
            <a:ext cx="944128" cy="967472"/>
          </a:xfrm>
          <a:custGeom>
            <a:avLst/>
            <a:gdLst>
              <a:gd name="T0" fmla="*/ 1332412 w 170103"/>
              <a:gd name="T1" fmla="*/ 359410 h 174267"/>
              <a:gd name="T2" fmla="*/ 359748 w 170103"/>
              <a:gd name="T3" fmla="*/ 1331181 h 174267"/>
              <a:gd name="T4" fmla="*/ 1332412 w 170103"/>
              <a:gd name="T5" fmla="*/ 2309593 h 174267"/>
              <a:gd name="T6" fmla="*/ 2311764 w 170103"/>
              <a:gd name="T7" fmla="*/ 1331181 h 174267"/>
              <a:gd name="T8" fmla="*/ 1332412 w 170103"/>
              <a:gd name="T9" fmla="*/ 359410 h 174267"/>
              <a:gd name="T10" fmla="*/ 1332412 w 170103"/>
              <a:gd name="T11" fmla="*/ 0 h 174267"/>
              <a:gd name="T12" fmla="*/ 2671508 w 170103"/>
              <a:gd name="T13" fmla="*/ 1331181 h 174267"/>
              <a:gd name="T14" fmla="*/ 2566266 w 170103"/>
              <a:gd name="T15" fmla="*/ 1851893 h 174267"/>
              <a:gd name="T16" fmla="*/ 2348154 w 170103"/>
              <a:gd name="T17" fmla="*/ 2175089 h 174267"/>
              <a:gd name="T18" fmla="*/ 3098571 w 170103"/>
              <a:gd name="T19" fmla="*/ 2928918 h 174267"/>
              <a:gd name="T20" fmla="*/ 3098571 w 170103"/>
              <a:gd name="T21" fmla="*/ 3181218 h 174267"/>
              <a:gd name="T22" fmla="*/ 2972026 w 170103"/>
              <a:gd name="T23" fmla="*/ 3227688 h 174267"/>
              <a:gd name="T24" fmla="*/ 2845457 w 170103"/>
              <a:gd name="T25" fmla="*/ 3181218 h 174267"/>
              <a:gd name="T26" fmla="*/ 2079466 w 170103"/>
              <a:gd name="T27" fmla="*/ 2411744 h 174267"/>
              <a:gd name="T28" fmla="*/ 1853625 w 170103"/>
              <a:gd name="T29" fmla="*/ 2563874 h 174267"/>
              <a:gd name="T30" fmla="*/ 1332412 w 170103"/>
              <a:gd name="T31" fmla="*/ 2669026 h 174267"/>
              <a:gd name="T32" fmla="*/ 0 w 170103"/>
              <a:gd name="T33" fmla="*/ 1331181 h 174267"/>
              <a:gd name="T34" fmla="*/ 1332412 w 170103"/>
              <a:gd name="T35" fmla="*/ 0 h 17426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70103" h="174267">
                <a:moveTo>
                  <a:pt x="71871" y="19405"/>
                </a:moveTo>
                <a:cubicBezTo>
                  <a:pt x="42763" y="19405"/>
                  <a:pt x="19405" y="42764"/>
                  <a:pt x="19405" y="71872"/>
                </a:cubicBezTo>
                <a:cubicBezTo>
                  <a:pt x="19405" y="100980"/>
                  <a:pt x="42763" y="124698"/>
                  <a:pt x="71871" y="124698"/>
                </a:cubicBezTo>
                <a:cubicBezTo>
                  <a:pt x="100979" y="124698"/>
                  <a:pt x="124698" y="100980"/>
                  <a:pt x="124698" y="71872"/>
                </a:cubicBezTo>
                <a:cubicBezTo>
                  <a:pt x="124698" y="42764"/>
                  <a:pt x="100979" y="19405"/>
                  <a:pt x="71871" y="19405"/>
                </a:cubicBezTo>
                <a:close/>
                <a:moveTo>
                  <a:pt x="71871" y="0"/>
                </a:moveTo>
                <a:cubicBezTo>
                  <a:pt x="111761" y="0"/>
                  <a:pt x="144103" y="31983"/>
                  <a:pt x="144103" y="71872"/>
                </a:cubicBezTo>
                <a:cubicBezTo>
                  <a:pt x="144103" y="81844"/>
                  <a:pt x="142081" y="91345"/>
                  <a:pt x="138426" y="99986"/>
                </a:cubicBezTo>
                <a:lnTo>
                  <a:pt x="126661" y="117436"/>
                </a:lnTo>
                <a:lnTo>
                  <a:pt x="167139" y="158136"/>
                </a:lnTo>
                <a:cubicBezTo>
                  <a:pt x="171091" y="161720"/>
                  <a:pt x="171091" y="167814"/>
                  <a:pt x="167139" y="171758"/>
                </a:cubicBezTo>
                <a:cubicBezTo>
                  <a:pt x="165343" y="173550"/>
                  <a:pt x="162828" y="174267"/>
                  <a:pt x="160313" y="174267"/>
                </a:cubicBezTo>
                <a:cubicBezTo>
                  <a:pt x="157798" y="174267"/>
                  <a:pt x="155283" y="173550"/>
                  <a:pt x="153486" y="171758"/>
                </a:cubicBezTo>
                <a:lnTo>
                  <a:pt x="112168" y="130213"/>
                </a:lnTo>
                <a:lnTo>
                  <a:pt x="99986" y="138427"/>
                </a:lnTo>
                <a:cubicBezTo>
                  <a:pt x="91344" y="142082"/>
                  <a:pt x="81844" y="144104"/>
                  <a:pt x="71871" y="144104"/>
                </a:cubicBezTo>
                <a:cubicBezTo>
                  <a:pt x="31983" y="144104"/>
                  <a:pt x="0" y="111761"/>
                  <a:pt x="0" y="71872"/>
                </a:cubicBezTo>
                <a:cubicBezTo>
                  <a:pt x="0" y="31983"/>
                  <a:pt x="31983" y="0"/>
                  <a:pt x="718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243D88-400D-9B4B-BCD8-35C618A157B4}"/>
              </a:ext>
            </a:extLst>
          </p:cNvPr>
          <p:cNvSpPr txBox="1"/>
          <p:nvPr/>
        </p:nvSpPr>
        <p:spPr>
          <a:xfrm>
            <a:off x="10862444" y="11063596"/>
            <a:ext cx="2156360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CONTROL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RISK</a:t>
            </a:r>
          </a:p>
        </p:txBody>
      </p:sp>
      <p:sp>
        <p:nvSpPr>
          <p:cNvPr id="16" name="Freeform 847">
            <a:extLst>
              <a:ext uri="{FF2B5EF4-FFF2-40B4-BE49-F238E27FC236}">
                <a16:creationId xmlns:a16="http://schemas.microsoft.com/office/drawing/2014/main" id="{F88537D6-7FD3-B241-A8BE-6A14703DEFEB}"/>
              </a:ext>
            </a:extLst>
          </p:cNvPr>
          <p:cNvSpPr>
            <a:spLocks noChangeAspect="1"/>
          </p:cNvSpPr>
          <p:nvPr/>
        </p:nvSpPr>
        <p:spPr bwMode="auto">
          <a:xfrm>
            <a:off x="11427061" y="9745494"/>
            <a:ext cx="1027126" cy="1034910"/>
          </a:xfrm>
          <a:custGeom>
            <a:avLst/>
            <a:gdLst>
              <a:gd name="T0" fmla="*/ 227073 w 2972097"/>
              <a:gd name="T1" fmla="*/ 549212 h 2986802"/>
              <a:gd name="T2" fmla="*/ 354049 w 2972097"/>
              <a:gd name="T3" fmla="*/ 484679 h 2986802"/>
              <a:gd name="T4" fmla="*/ 280882 w 2972097"/>
              <a:gd name="T5" fmla="*/ 486339 h 2986802"/>
              <a:gd name="T6" fmla="*/ 91474 w 2972097"/>
              <a:gd name="T7" fmla="*/ 491386 h 2986802"/>
              <a:gd name="T8" fmla="*/ 190882 w 2972097"/>
              <a:gd name="T9" fmla="*/ 438046 h 2986802"/>
              <a:gd name="T10" fmla="*/ 438099 w 2972097"/>
              <a:gd name="T11" fmla="*/ 438046 h 2986802"/>
              <a:gd name="T12" fmla="*/ 537540 w 2972097"/>
              <a:gd name="T13" fmla="*/ 491386 h 2986802"/>
              <a:gd name="T14" fmla="*/ 77504 w 2972097"/>
              <a:gd name="T15" fmla="*/ 248846 h 2986802"/>
              <a:gd name="T16" fmla="*/ 145384 w 2972097"/>
              <a:gd name="T17" fmla="*/ 356221 h 2986802"/>
              <a:gd name="T18" fmla="*/ 143941 w 2972097"/>
              <a:gd name="T19" fmla="*/ 281552 h 2986802"/>
              <a:gd name="T20" fmla="*/ 544343 w 2972097"/>
              <a:gd name="T21" fmla="*/ 224495 h 2986802"/>
              <a:gd name="T22" fmla="*/ 488295 w 2972097"/>
              <a:gd name="T23" fmla="*/ 316027 h 2986802"/>
              <a:gd name="T24" fmla="*/ 544050 w 2972097"/>
              <a:gd name="T25" fmla="*/ 409363 h 2986802"/>
              <a:gd name="T26" fmla="*/ 544343 w 2972097"/>
              <a:gd name="T27" fmla="*/ 224495 h 2986802"/>
              <a:gd name="T28" fmla="*/ 282871 w 2972097"/>
              <a:gd name="T29" fmla="*/ 214375 h 2986802"/>
              <a:gd name="T30" fmla="*/ 208451 w 2972097"/>
              <a:gd name="T31" fmla="*/ 316027 h 2986802"/>
              <a:gd name="T32" fmla="*/ 279988 w 2972097"/>
              <a:gd name="T33" fmla="*/ 416204 h 2986802"/>
              <a:gd name="T34" fmla="*/ 347794 w 2972097"/>
              <a:gd name="T35" fmla="*/ 416187 h 2986802"/>
              <a:gd name="T36" fmla="*/ 420530 w 2972097"/>
              <a:gd name="T37" fmla="*/ 316027 h 2986802"/>
              <a:gd name="T38" fmla="*/ 344565 w 2972097"/>
              <a:gd name="T39" fmla="*/ 214037 h 2986802"/>
              <a:gd name="T40" fmla="*/ 491331 w 2972097"/>
              <a:gd name="T41" fmla="*/ 92907 h 2986802"/>
              <a:gd name="T42" fmla="*/ 454374 w 2972097"/>
              <a:gd name="T43" fmla="*/ 212813 h 2986802"/>
              <a:gd name="T44" fmla="*/ 137682 w 2972097"/>
              <a:gd name="T45" fmla="*/ 92907 h 2986802"/>
              <a:gd name="T46" fmla="*/ 190882 w 2972097"/>
              <a:gd name="T47" fmla="*/ 192751 h 2986802"/>
              <a:gd name="T48" fmla="*/ 314493 w 2972097"/>
              <a:gd name="T49" fmla="*/ 67493 h 2986802"/>
              <a:gd name="T50" fmla="*/ 271714 w 2972097"/>
              <a:gd name="T51" fmla="*/ 146484 h 2986802"/>
              <a:gd name="T52" fmla="*/ 348099 w 2972097"/>
              <a:gd name="T53" fmla="*/ 144458 h 2986802"/>
              <a:gd name="T54" fmla="*/ 402150 w 2972097"/>
              <a:gd name="T55" fmla="*/ 83865 h 2986802"/>
              <a:gd name="T56" fmla="*/ 426053 w 2972097"/>
              <a:gd name="T57" fmla="*/ 20374 h 2986802"/>
              <a:gd name="T58" fmla="*/ 487585 w 2972097"/>
              <a:gd name="T59" fmla="*/ 7946 h 2986802"/>
              <a:gd name="T60" fmla="*/ 621216 w 2972097"/>
              <a:gd name="T61" fmla="*/ 143630 h 2986802"/>
              <a:gd name="T62" fmla="*/ 609835 w 2972097"/>
              <a:gd name="T63" fmla="*/ 206675 h 2986802"/>
              <a:gd name="T64" fmla="*/ 608727 w 2972097"/>
              <a:gd name="T65" fmla="*/ 465096 h 2986802"/>
              <a:gd name="T66" fmla="*/ 512562 w 2972097"/>
              <a:gd name="T67" fmla="*/ 612819 h 2986802"/>
              <a:gd name="T68" fmla="*/ 463856 w 2972097"/>
              <a:gd name="T69" fmla="*/ 610315 h 2986802"/>
              <a:gd name="T70" fmla="*/ 314493 w 2972097"/>
              <a:gd name="T71" fmla="*/ 633927 h 2986802"/>
              <a:gd name="T72" fmla="*/ 165158 w 2972097"/>
              <a:gd name="T73" fmla="*/ 610315 h 2986802"/>
              <a:gd name="T74" fmla="*/ 17789 w 2972097"/>
              <a:gd name="T75" fmla="*/ 515171 h 2986802"/>
              <a:gd name="T76" fmla="*/ 31930 w 2972097"/>
              <a:gd name="T77" fmla="*/ 453987 h 2986802"/>
              <a:gd name="T78" fmla="*/ 31889 w 2972097"/>
              <a:gd name="T79" fmla="*/ 179055 h 2986802"/>
              <a:gd name="T80" fmla="*/ 17789 w 2972097"/>
              <a:gd name="T81" fmla="*/ 118268 h 2986802"/>
              <a:gd name="T82" fmla="*/ 165158 w 2972097"/>
              <a:gd name="T83" fmla="*/ 20626 h 2986802"/>
              <a:gd name="T84" fmla="*/ 314650 w 2972097"/>
              <a:gd name="T85" fmla="*/ 0 h 298680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72097" h="2986802">
                <a:moveTo>
                  <a:pt x="1293719" y="2283220"/>
                </a:moveTo>
                <a:lnTo>
                  <a:pt x="1041756" y="2573752"/>
                </a:lnTo>
                <a:lnTo>
                  <a:pt x="1072437" y="2587661"/>
                </a:lnTo>
                <a:cubicBezTo>
                  <a:pt x="1336218" y="2688588"/>
                  <a:pt x="1629193" y="2689892"/>
                  <a:pt x="1893728" y="2591571"/>
                </a:cubicBezTo>
                <a:lnTo>
                  <a:pt x="1928681" y="2576445"/>
                </a:lnTo>
                <a:lnTo>
                  <a:pt x="1672127" y="2283607"/>
                </a:lnTo>
                <a:lnTo>
                  <a:pt x="1640690" y="2291426"/>
                </a:lnTo>
                <a:cubicBezTo>
                  <a:pt x="1588646" y="2301705"/>
                  <a:pt x="1535675" y="2306891"/>
                  <a:pt x="1482334" y="2306891"/>
                </a:cubicBezTo>
                <a:cubicBezTo>
                  <a:pt x="1430475" y="2306891"/>
                  <a:pt x="1378245" y="2301705"/>
                  <a:pt x="1326571" y="2291426"/>
                </a:cubicBezTo>
                <a:lnTo>
                  <a:pt x="1293719" y="2283220"/>
                </a:lnTo>
                <a:close/>
                <a:moveTo>
                  <a:pt x="829234" y="1977841"/>
                </a:moveTo>
                <a:lnTo>
                  <a:pt x="432018" y="2315206"/>
                </a:lnTo>
                <a:lnTo>
                  <a:pt x="650256" y="2539345"/>
                </a:lnTo>
                <a:lnTo>
                  <a:pt x="997982" y="2142716"/>
                </a:lnTo>
                <a:lnTo>
                  <a:pt x="901511" y="2063892"/>
                </a:lnTo>
                <a:lnTo>
                  <a:pt x="829234" y="1977841"/>
                </a:lnTo>
                <a:close/>
                <a:moveTo>
                  <a:pt x="2140380" y="1976877"/>
                </a:moveTo>
                <a:lnTo>
                  <a:pt x="2069084" y="2063892"/>
                </a:lnTo>
                <a:lnTo>
                  <a:pt x="1971904" y="2141732"/>
                </a:lnTo>
                <a:lnTo>
                  <a:pt x="2320493" y="2539345"/>
                </a:lnTo>
                <a:lnTo>
                  <a:pt x="2538732" y="2315206"/>
                </a:lnTo>
                <a:lnTo>
                  <a:pt x="2140380" y="1976877"/>
                </a:lnTo>
                <a:close/>
                <a:moveTo>
                  <a:pt x="402244" y="1064989"/>
                </a:moveTo>
                <a:lnTo>
                  <a:pt x="366039" y="1172461"/>
                </a:lnTo>
                <a:cubicBezTo>
                  <a:pt x="300798" y="1405208"/>
                  <a:pt x="308353" y="1654307"/>
                  <a:pt x="388705" y="1883266"/>
                </a:cubicBezTo>
                <a:lnTo>
                  <a:pt x="404491" y="1920911"/>
                </a:lnTo>
                <a:lnTo>
                  <a:pt x="686631" y="1678367"/>
                </a:lnTo>
                <a:lnTo>
                  <a:pt x="679813" y="1650496"/>
                </a:lnTo>
                <a:cubicBezTo>
                  <a:pt x="669626" y="1597896"/>
                  <a:pt x="664440" y="1543813"/>
                  <a:pt x="664440" y="1488990"/>
                </a:cubicBezTo>
                <a:cubicBezTo>
                  <a:pt x="664440" y="1434167"/>
                  <a:pt x="669626" y="1379714"/>
                  <a:pt x="679813" y="1326558"/>
                </a:cubicBezTo>
                <a:lnTo>
                  <a:pt x="683281" y="1312206"/>
                </a:lnTo>
                <a:lnTo>
                  <a:pt x="402244" y="1064989"/>
                </a:lnTo>
                <a:close/>
                <a:moveTo>
                  <a:pt x="2570859" y="1057730"/>
                </a:moveTo>
                <a:lnTo>
                  <a:pt x="2285483" y="1308763"/>
                </a:lnTo>
                <a:lnTo>
                  <a:pt x="2289949" y="1326558"/>
                </a:lnTo>
                <a:cubicBezTo>
                  <a:pt x="2300599" y="1379714"/>
                  <a:pt x="2306155" y="1434167"/>
                  <a:pt x="2306155" y="1488990"/>
                </a:cubicBezTo>
                <a:cubicBezTo>
                  <a:pt x="2306155" y="1543813"/>
                  <a:pt x="2300599" y="1597896"/>
                  <a:pt x="2289949" y="1650496"/>
                </a:cubicBezTo>
                <a:lnTo>
                  <a:pt x="2282036" y="1681647"/>
                </a:lnTo>
                <a:lnTo>
                  <a:pt x="2569479" y="1928750"/>
                </a:lnTo>
                <a:lnTo>
                  <a:pt x="2581964" y="1899586"/>
                </a:lnTo>
                <a:cubicBezTo>
                  <a:pt x="2679752" y="1633610"/>
                  <a:pt x="2678455" y="1339039"/>
                  <a:pt x="2578075" y="1073820"/>
                </a:cubicBezTo>
                <a:lnTo>
                  <a:pt x="2570859" y="1057730"/>
                </a:lnTo>
                <a:close/>
                <a:moveTo>
                  <a:pt x="1482334" y="985211"/>
                </a:moveTo>
                <a:cubicBezTo>
                  <a:pt x="1449737" y="985211"/>
                  <a:pt x="1417140" y="988545"/>
                  <a:pt x="1385098" y="995027"/>
                </a:cubicBezTo>
                <a:lnTo>
                  <a:pt x="1335965" y="1010048"/>
                </a:lnTo>
                <a:lnTo>
                  <a:pt x="1006140" y="1349443"/>
                </a:lnTo>
                <a:lnTo>
                  <a:pt x="994209" y="1389253"/>
                </a:lnTo>
                <a:cubicBezTo>
                  <a:pt x="987820" y="1421573"/>
                  <a:pt x="984486" y="1454911"/>
                  <a:pt x="984486" y="1488990"/>
                </a:cubicBezTo>
                <a:cubicBezTo>
                  <a:pt x="984486" y="1521588"/>
                  <a:pt x="987820" y="1553815"/>
                  <a:pt x="994209" y="1585301"/>
                </a:cubicBezTo>
                <a:lnTo>
                  <a:pt x="1015115" y="1653747"/>
                </a:lnTo>
                <a:lnTo>
                  <a:pt x="1322345" y="1960980"/>
                </a:lnTo>
                <a:lnTo>
                  <a:pt x="1386140" y="1980360"/>
                </a:lnTo>
                <a:cubicBezTo>
                  <a:pt x="1449621" y="1992955"/>
                  <a:pt x="1515047" y="1992955"/>
                  <a:pt x="1578528" y="1980360"/>
                </a:cubicBezTo>
                <a:lnTo>
                  <a:pt x="1642586" y="1960900"/>
                </a:lnTo>
                <a:lnTo>
                  <a:pt x="1957254" y="1646228"/>
                </a:lnTo>
                <a:lnTo>
                  <a:pt x="1976294" y="1585301"/>
                </a:lnTo>
                <a:cubicBezTo>
                  <a:pt x="1982776" y="1553815"/>
                  <a:pt x="1986110" y="1521588"/>
                  <a:pt x="1986110" y="1488990"/>
                </a:cubicBezTo>
                <a:cubicBezTo>
                  <a:pt x="1986110" y="1454911"/>
                  <a:pt x="1982776" y="1421573"/>
                  <a:pt x="1976294" y="1389253"/>
                </a:cubicBezTo>
                <a:lnTo>
                  <a:pt x="1966565" y="1357526"/>
                </a:lnTo>
                <a:lnTo>
                  <a:pt x="1627335" y="1008452"/>
                </a:lnTo>
                <a:lnTo>
                  <a:pt x="1582904" y="995027"/>
                </a:lnTo>
                <a:cubicBezTo>
                  <a:pt x="1550122" y="988545"/>
                  <a:pt x="1516413" y="985211"/>
                  <a:pt x="1482334" y="985211"/>
                </a:cubicBezTo>
                <a:close/>
                <a:moveTo>
                  <a:pt x="2320493" y="437739"/>
                </a:moveTo>
                <a:lnTo>
                  <a:pt x="1978071" y="833368"/>
                </a:lnTo>
                <a:lnTo>
                  <a:pt x="2069084" y="908162"/>
                </a:lnTo>
                <a:lnTo>
                  <a:pt x="2145950" y="1002689"/>
                </a:lnTo>
                <a:lnTo>
                  <a:pt x="2538732" y="664777"/>
                </a:lnTo>
                <a:lnTo>
                  <a:pt x="2320493" y="437739"/>
                </a:lnTo>
                <a:close/>
                <a:moveTo>
                  <a:pt x="650256" y="437739"/>
                </a:moveTo>
                <a:lnTo>
                  <a:pt x="432018" y="664777"/>
                </a:lnTo>
                <a:lnTo>
                  <a:pt x="823586" y="1001645"/>
                </a:lnTo>
                <a:lnTo>
                  <a:pt x="901511" y="908162"/>
                </a:lnTo>
                <a:lnTo>
                  <a:pt x="992340" y="832977"/>
                </a:lnTo>
                <a:lnTo>
                  <a:pt x="650256" y="437739"/>
                </a:lnTo>
                <a:close/>
                <a:moveTo>
                  <a:pt x="1485310" y="317997"/>
                </a:moveTo>
                <a:cubicBezTo>
                  <a:pt x="1346755" y="317997"/>
                  <a:pt x="1206901" y="344118"/>
                  <a:pt x="1074273" y="395135"/>
                </a:cubicBezTo>
                <a:lnTo>
                  <a:pt x="1044435" y="408749"/>
                </a:lnTo>
                <a:lnTo>
                  <a:pt x="1283268" y="690170"/>
                </a:lnTo>
                <a:lnTo>
                  <a:pt x="1321571" y="680628"/>
                </a:lnTo>
                <a:cubicBezTo>
                  <a:pt x="1373800" y="670349"/>
                  <a:pt x="1427512" y="665163"/>
                  <a:pt x="1482334" y="665163"/>
                </a:cubicBezTo>
                <a:cubicBezTo>
                  <a:pt x="1537157" y="665163"/>
                  <a:pt x="1591239" y="670349"/>
                  <a:pt x="1644024" y="680628"/>
                </a:cubicBezTo>
                <a:lnTo>
                  <a:pt x="1682425" y="690078"/>
                </a:lnTo>
                <a:lnTo>
                  <a:pt x="1925172" y="406934"/>
                </a:lnTo>
                <a:lnTo>
                  <a:pt x="1899303" y="395135"/>
                </a:lnTo>
                <a:cubicBezTo>
                  <a:pt x="1766664" y="344118"/>
                  <a:pt x="1626636" y="317997"/>
                  <a:pt x="1485310" y="317997"/>
                </a:cubicBezTo>
                <a:close/>
                <a:moveTo>
                  <a:pt x="1486049" y="0"/>
                </a:moveTo>
                <a:cubicBezTo>
                  <a:pt x="1664439" y="0"/>
                  <a:pt x="1842990" y="31997"/>
                  <a:pt x="2012191" y="95993"/>
                </a:cubicBezTo>
                <a:lnTo>
                  <a:pt x="2141722" y="154346"/>
                </a:lnTo>
                <a:lnTo>
                  <a:pt x="2190730" y="97183"/>
                </a:lnTo>
                <a:cubicBezTo>
                  <a:pt x="2220221" y="61335"/>
                  <a:pt x="2261510" y="43411"/>
                  <a:pt x="2302798" y="37436"/>
                </a:cubicBezTo>
                <a:cubicBezTo>
                  <a:pt x="2349985" y="37436"/>
                  <a:pt x="2391273" y="61335"/>
                  <a:pt x="2420765" y="91208"/>
                </a:cubicBezTo>
                <a:lnTo>
                  <a:pt x="2886734" y="557232"/>
                </a:lnTo>
                <a:cubicBezTo>
                  <a:pt x="2916226" y="587106"/>
                  <a:pt x="2933921" y="628929"/>
                  <a:pt x="2933921" y="676726"/>
                </a:cubicBezTo>
                <a:cubicBezTo>
                  <a:pt x="2928022" y="724523"/>
                  <a:pt x="2910327" y="760371"/>
                  <a:pt x="2874937" y="790245"/>
                </a:cubicBezTo>
                <a:lnTo>
                  <a:pt x="2820237" y="838362"/>
                </a:lnTo>
                <a:lnTo>
                  <a:pt x="2880171" y="973765"/>
                </a:lnTo>
                <a:cubicBezTo>
                  <a:pt x="3014856" y="1340424"/>
                  <a:pt x="3001542" y="1749686"/>
                  <a:pt x="2840226" y="2107920"/>
                </a:cubicBezTo>
                <a:lnTo>
                  <a:pt x="2820950" y="2144929"/>
                </a:lnTo>
                <a:lnTo>
                  <a:pt x="2874937" y="2191339"/>
                </a:lnTo>
                <a:cubicBezTo>
                  <a:pt x="2910327" y="2220831"/>
                  <a:pt x="2928022" y="2262120"/>
                  <a:pt x="2933921" y="2303409"/>
                </a:cubicBezTo>
                <a:cubicBezTo>
                  <a:pt x="2933921" y="2350596"/>
                  <a:pt x="2916226" y="2397783"/>
                  <a:pt x="2886734" y="2427275"/>
                </a:cubicBezTo>
                <a:lnTo>
                  <a:pt x="2420765" y="2887350"/>
                </a:lnTo>
                <a:cubicBezTo>
                  <a:pt x="2391273" y="2910944"/>
                  <a:pt x="2355883" y="2934538"/>
                  <a:pt x="2308697" y="2934538"/>
                </a:cubicBezTo>
                <a:lnTo>
                  <a:pt x="2302798" y="2934538"/>
                </a:lnTo>
                <a:cubicBezTo>
                  <a:pt x="2261510" y="2934538"/>
                  <a:pt x="2220221" y="2910944"/>
                  <a:pt x="2190730" y="2875554"/>
                </a:cubicBezTo>
                <a:lnTo>
                  <a:pt x="2150394" y="2829514"/>
                </a:lnTo>
                <a:lnTo>
                  <a:pt x="2013253" y="2891543"/>
                </a:lnTo>
                <a:cubicBezTo>
                  <a:pt x="1844254" y="2955457"/>
                  <a:pt x="1665432" y="2986802"/>
                  <a:pt x="1485310" y="2986802"/>
                </a:cubicBezTo>
                <a:cubicBezTo>
                  <a:pt x="1307960" y="2986802"/>
                  <a:pt x="1130610" y="2955457"/>
                  <a:pt x="962392" y="2891543"/>
                </a:cubicBezTo>
                <a:lnTo>
                  <a:pt x="821581" y="2827631"/>
                </a:lnTo>
                <a:lnTo>
                  <a:pt x="780020" y="2875554"/>
                </a:lnTo>
                <a:cubicBezTo>
                  <a:pt x="750528" y="2910944"/>
                  <a:pt x="709240" y="2934538"/>
                  <a:pt x="662053" y="2934538"/>
                </a:cubicBezTo>
                <a:cubicBezTo>
                  <a:pt x="614866" y="2934538"/>
                  <a:pt x="579476" y="2910944"/>
                  <a:pt x="549984" y="2887350"/>
                </a:cubicBezTo>
                <a:lnTo>
                  <a:pt x="84015" y="2427275"/>
                </a:lnTo>
                <a:cubicBezTo>
                  <a:pt x="54524" y="2397783"/>
                  <a:pt x="36829" y="2350596"/>
                  <a:pt x="36829" y="2303409"/>
                </a:cubicBezTo>
                <a:cubicBezTo>
                  <a:pt x="42727" y="2262120"/>
                  <a:pt x="60422" y="2220831"/>
                  <a:pt x="89914" y="2191339"/>
                </a:cubicBezTo>
                <a:lnTo>
                  <a:pt x="150801" y="2138997"/>
                </a:lnTo>
                <a:lnTo>
                  <a:pt x="123426" y="2085924"/>
                </a:lnTo>
                <a:cubicBezTo>
                  <a:pt x="-33433" y="1725646"/>
                  <a:pt x="-40781" y="1316251"/>
                  <a:pt x="101382" y="951371"/>
                </a:cubicBezTo>
                <a:lnTo>
                  <a:pt x="150608" y="843635"/>
                </a:lnTo>
                <a:lnTo>
                  <a:pt x="89914" y="790245"/>
                </a:lnTo>
                <a:cubicBezTo>
                  <a:pt x="60422" y="760371"/>
                  <a:pt x="42727" y="724523"/>
                  <a:pt x="36829" y="676726"/>
                </a:cubicBezTo>
                <a:cubicBezTo>
                  <a:pt x="36829" y="628929"/>
                  <a:pt x="54524" y="587106"/>
                  <a:pt x="84015" y="557232"/>
                </a:cubicBezTo>
                <a:lnTo>
                  <a:pt x="549984" y="91208"/>
                </a:lnTo>
                <a:cubicBezTo>
                  <a:pt x="579476" y="61335"/>
                  <a:pt x="620765" y="37436"/>
                  <a:pt x="662053" y="37436"/>
                </a:cubicBezTo>
                <a:cubicBezTo>
                  <a:pt x="709240" y="43411"/>
                  <a:pt x="750528" y="61335"/>
                  <a:pt x="780020" y="97183"/>
                </a:cubicBezTo>
                <a:lnTo>
                  <a:pt x="829480" y="155462"/>
                </a:lnTo>
                <a:lnTo>
                  <a:pt x="960881" y="95994"/>
                </a:lnTo>
                <a:cubicBezTo>
                  <a:pt x="1129432" y="31998"/>
                  <a:pt x="1307660" y="0"/>
                  <a:pt x="14860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FED307-0E2E-C645-A182-F421EDD7ED85}"/>
              </a:ext>
            </a:extLst>
          </p:cNvPr>
          <p:cNvSpPr txBox="1"/>
          <p:nvPr/>
        </p:nvSpPr>
        <p:spPr>
          <a:xfrm>
            <a:off x="14166690" y="8247761"/>
            <a:ext cx="1715533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ASSESS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RISK</a:t>
            </a: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CED0D252-3269-D94E-8E89-2E6F8CFD3701}"/>
              </a:ext>
            </a:extLst>
          </p:cNvPr>
          <p:cNvSpPr>
            <a:spLocks noChangeAspect="1"/>
          </p:cNvSpPr>
          <p:nvPr/>
        </p:nvSpPr>
        <p:spPr bwMode="auto">
          <a:xfrm>
            <a:off x="14551095" y="6996610"/>
            <a:ext cx="946722" cy="972662"/>
          </a:xfrm>
          <a:custGeom>
            <a:avLst/>
            <a:gdLst>
              <a:gd name="T0" fmla="*/ 2147483646 w 472"/>
              <a:gd name="T1" fmla="*/ 2147483646 h 487"/>
              <a:gd name="T2" fmla="*/ 2147483646 w 472"/>
              <a:gd name="T3" fmla="*/ 2147483646 h 487"/>
              <a:gd name="T4" fmla="*/ 2147483646 w 472"/>
              <a:gd name="T5" fmla="*/ 2147483646 h 487"/>
              <a:gd name="T6" fmla="*/ 2147483646 w 472"/>
              <a:gd name="T7" fmla="*/ 2147483646 h 487"/>
              <a:gd name="T8" fmla="*/ 2147483646 w 472"/>
              <a:gd name="T9" fmla="*/ 2147483646 h 487"/>
              <a:gd name="T10" fmla="*/ 2147483646 w 472"/>
              <a:gd name="T11" fmla="*/ 2147483646 h 487"/>
              <a:gd name="T12" fmla="*/ 2147483646 w 472"/>
              <a:gd name="T13" fmla="*/ 2147483646 h 487"/>
              <a:gd name="T14" fmla="*/ 2147483646 w 472"/>
              <a:gd name="T15" fmla="*/ 2147483646 h 487"/>
              <a:gd name="T16" fmla="*/ 2147483646 w 472"/>
              <a:gd name="T17" fmla="*/ 2147483646 h 487"/>
              <a:gd name="T18" fmla="*/ 2147483646 w 472"/>
              <a:gd name="T19" fmla="*/ 2147483646 h 487"/>
              <a:gd name="T20" fmla="*/ 2147483646 w 472"/>
              <a:gd name="T21" fmla="*/ 2147483646 h 487"/>
              <a:gd name="T22" fmla="*/ 2147483646 w 472"/>
              <a:gd name="T23" fmla="*/ 2147483646 h 487"/>
              <a:gd name="T24" fmla="*/ 2147483646 w 472"/>
              <a:gd name="T25" fmla="*/ 2147483646 h 487"/>
              <a:gd name="T26" fmla="*/ 2147483646 w 472"/>
              <a:gd name="T27" fmla="*/ 2147483646 h 487"/>
              <a:gd name="T28" fmla="*/ 2147483646 w 472"/>
              <a:gd name="T29" fmla="*/ 2147483646 h 487"/>
              <a:gd name="T30" fmla="*/ 2147483646 w 472"/>
              <a:gd name="T31" fmla="*/ 2147483646 h 487"/>
              <a:gd name="T32" fmla="*/ 2147483646 w 472"/>
              <a:gd name="T33" fmla="*/ 2147483646 h 487"/>
              <a:gd name="T34" fmla="*/ 2147483646 w 472"/>
              <a:gd name="T35" fmla="*/ 2147483646 h 487"/>
              <a:gd name="T36" fmla="*/ 2147483646 w 472"/>
              <a:gd name="T37" fmla="*/ 2147483646 h 487"/>
              <a:gd name="T38" fmla="*/ 2147483646 w 472"/>
              <a:gd name="T39" fmla="*/ 2147483646 h 487"/>
              <a:gd name="T40" fmla="*/ 2147483646 w 472"/>
              <a:gd name="T41" fmla="*/ 2147483646 h 487"/>
              <a:gd name="T42" fmla="*/ 2147483646 w 472"/>
              <a:gd name="T43" fmla="*/ 2147483646 h 487"/>
              <a:gd name="T44" fmla="*/ 2147483646 w 472"/>
              <a:gd name="T45" fmla="*/ 2147483646 h 487"/>
              <a:gd name="T46" fmla="*/ 2147483646 w 472"/>
              <a:gd name="T47" fmla="*/ 2147483646 h 487"/>
              <a:gd name="T48" fmla="*/ 2147483646 w 472"/>
              <a:gd name="T49" fmla="*/ 0 h 487"/>
              <a:gd name="T50" fmla="*/ 2147483646 w 472"/>
              <a:gd name="T51" fmla="*/ 2147483646 h 487"/>
              <a:gd name="T52" fmla="*/ 2147483646 w 472"/>
              <a:gd name="T53" fmla="*/ 2147483646 h 487"/>
              <a:gd name="T54" fmla="*/ 2147483646 w 472"/>
              <a:gd name="T55" fmla="*/ 2147483646 h 487"/>
              <a:gd name="T56" fmla="*/ 0 w 472"/>
              <a:gd name="T57" fmla="*/ 2147483646 h 487"/>
              <a:gd name="T58" fmla="*/ 2147483646 w 472"/>
              <a:gd name="T59" fmla="*/ 2147483646 h 487"/>
              <a:gd name="T60" fmla="*/ 2147483646 w 472"/>
              <a:gd name="T61" fmla="*/ 2147483646 h 487"/>
              <a:gd name="T62" fmla="*/ 2147483646 w 472"/>
              <a:gd name="T63" fmla="*/ 2147483646 h 487"/>
              <a:gd name="T64" fmla="*/ 2147483646 w 472"/>
              <a:gd name="T65" fmla="*/ 2147483646 h 48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72" h="487">
                <a:moveTo>
                  <a:pt x="390" y="430"/>
                </a:moveTo>
                <a:lnTo>
                  <a:pt x="390" y="430"/>
                </a:lnTo>
                <a:cubicBezTo>
                  <a:pt x="390" y="431"/>
                  <a:pt x="389" y="432"/>
                  <a:pt x="388" y="432"/>
                </a:cubicBezTo>
                <a:lnTo>
                  <a:pt x="55" y="432"/>
                </a:lnTo>
                <a:cubicBezTo>
                  <a:pt x="53" y="432"/>
                  <a:pt x="55" y="431"/>
                  <a:pt x="55" y="430"/>
                </a:cubicBezTo>
                <a:lnTo>
                  <a:pt x="55" y="240"/>
                </a:lnTo>
                <a:cubicBezTo>
                  <a:pt x="55" y="239"/>
                  <a:pt x="53" y="235"/>
                  <a:pt x="55" y="235"/>
                </a:cubicBezTo>
                <a:lnTo>
                  <a:pt x="114" y="235"/>
                </a:lnTo>
                <a:cubicBezTo>
                  <a:pt x="116" y="235"/>
                  <a:pt x="116" y="239"/>
                  <a:pt x="116" y="240"/>
                </a:cubicBezTo>
                <a:lnTo>
                  <a:pt x="116" y="357"/>
                </a:lnTo>
                <a:cubicBezTo>
                  <a:pt x="116" y="371"/>
                  <a:pt x="127" y="384"/>
                  <a:pt x="143" y="384"/>
                </a:cubicBezTo>
                <a:cubicBezTo>
                  <a:pt x="157" y="384"/>
                  <a:pt x="169" y="371"/>
                  <a:pt x="169" y="357"/>
                </a:cubicBezTo>
                <a:lnTo>
                  <a:pt x="169" y="260"/>
                </a:lnTo>
                <a:lnTo>
                  <a:pt x="313" y="55"/>
                </a:lnTo>
                <a:cubicBezTo>
                  <a:pt x="313" y="55"/>
                  <a:pt x="315" y="54"/>
                  <a:pt x="316" y="54"/>
                </a:cubicBezTo>
                <a:cubicBezTo>
                  <a:pt x="316" y="54"/>
                  <a:pt x="317" y="54"/>
                  <a:pt x="318" y="55"/>
                </a:cubicBezTo>
                <a:cubicBezTo>
                  <a:pt x="318" y="56"/>
                  <a:pt x="318" y="57"/>
                  <a:pt x="318" y="57"/>
                </a:cubicBezTo>
                <a:lnTo>
                  <a:pt x="288" y="166"/>
                </a:lnTo>
                <a:cubicBezTo>
                  <a:pt x="283" y="183"/>
                  <a:pt x="287" y="200"/>
                  <a:pt x="298" y="214"/>
                </a:cubicBezTo>
                <a:cubicBezTo>
                  <a:pt x="309" y="228"/>
                  <a:pt x="325" y="235"/>
                  <a:pt x="343" y="235"/>
                </a:cubicBezTo>
                <a:lnTo>
                  <a:pt x="413" y="235"/>
                </a:lnTo>
                <a:cubicBezTo>
                  <a:pt x="413" y="235"/>
                  <a:pt x="414" y="236"/>
                  <a:pt x="414" y="237"/>
                </a:cubicBezTo>
                <a:cubicBezTo>
                  <a:pt x="415" y="238"/>
                  <a:pt x="415" y="240"/>
                  <a:pt x="415" y="240"/>
                </a:cubicBezTo>
                <a:lnTo>
                  <a:pt x="390" y="430"/>
                </a:lnTo>
                <a:close/>
                <a:moveTo>
                  <a:pt x="455" y="201"/>
                </a:moveTo>
                <a:lnTo>
                  <a:pt x="455" y="201"/>
                </a:lnTo>
                <a:cubicBezTo>
                  <a:pt x="444" y="189"/>
                  <a:pt x="429" y="180"/>
                  <a:pt x="413" y="180"/>
                </a:cubicBezTo>
                <a:lnTo>
                  <a:pt x="343" y="180"/>
                </a:lnTo>
                <a:cubicBezTo>
                  <a:pt x="342" y="180"/>
                  <a:pt x="342" y="182"/>
                  <a:pt x="340" y="181"/>
                </a:cubicBezTo>
                <a:cubicBezTo>
                  <a:pt x="340" y="180"/>
                  <a:pt x="340" y="180"/>
                  <a:pt x="340" y="180"/>
                </a:cubicBezTo>
                <a:lnTo>
                  <a:pt x="370" y="71"/>
                </a:lnTo>
                <a:cubicBezTo>
                  <a:pt x="375" y="54"/>
                  <a:pt x="372" y="36"/>
                  <a:pt x="360" y="22"/>
                </a:cubicBezTo>
                <a:cubicBezTo>
                  <a:pt x="350" y="8"/>
                  <a:pt x="333" y="0"/>
                  <a:pt x="316" y="0"/>
                </a:cubicBezTo>
                <a:cubicBezTo>
                  <a:pt x="298" y="0"/>
                  <a:pt x="280" y="9"/>
                  <a:pt x="269" y="24"/>
                </a:cubicBezTo>
                <a:lnTo>
                  <a:pt x="149" y="195"/>
                </a:lnTo>
                <a:cubicBezTo>
                  <a:pt x="139" y="187"/>
                  <a:pt x="128" y="180"/>
                  <a:pt x="114" y="180"/>
                </a:cubicBezTo>
                <a:lnTo>
                  <a:pt x="55" y="180"/>
                </a:lnTo>
                <a:cubicBezTo>
                  <a:pt x="23" y="180"/>
                  <a:pt x="0" y="209"/>
                  <a:pt x="0" y="240"/>
                </a:cubicBezTo>
                <a:lnTo>
                  <a:pt x="0" y="430"/>
                </a:lnTo>
                <a:cubicBezTo>
                  <a:pt x="0" y="461"/>
                  <a:pt x="23" y="486"/>
                  <a:pt x="55" y="486"/>
                </a:cubicBezTo>
                <a:lnTo>
                  <a:pt x="388" y="486"/>
                </a:lnTo>
                <a:cubicBezTo>
                  <a:pt x="416" y="486"/>
                  <a:pt x="440" y="465"/>
                  <a:pt x="444" y="437"/>
                </a:cubicBezTo>
                <a:lnTo>
                  <a:pt x="469" y="247"/>
                </a:lnTo>
                <a:cubicBezTo>
                  <a:pt x="471" y="230"/>
                  <a:pt x="465" y="213"/>
                  <a:pt x="455" y="2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D3FF99-9067-5448-B748-EAC56B3A7782}"/>
              </a:ext>
            </a:extLst>
          </p:cNvPr>
          <p:cNvSpPr txBox="1"/>
          <p:nvPr/>
        </p:nvSpPr>
        <p:spPr>
          <a:xfrm>
            <a:off x="7765842" y="7463178"/>
            <a:ext cx="2408030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REVIEW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CONTROLS</a:t>
            </a:r>
          </a:p>
        </p:txBody>
      </p:sp>
      <p:sp>
        <p:nvSpPr>
          <p:cNvPr id="22" name="Freeform 820">
            <a:extLst>
              <a:ext uri="{FF2B5EF4-FFF2-40B4-BE49-F238E27FC236}">
                <a16:creationId xmlns:a16="http://schemas.microsoft.com/office/drawing/2014/main" id="{36FE9E9C-65FC-0D4D-A58E-C4B579782EE1}"/>
              </a:ext>
            </a:extLst>
          </p:cNvPr>
          <p:cNvSpPr>
            <a:spLocks noChangeAspect="1"/>
          </p:cNvSpPr>
          <p:nvPr/>
        </p:nvSpPr>
        <p:spPr bwMode="auto">
          <a:xfrm>
            <a:off x="8462777" y="6196954"/>
            <a:ext cx="1014160" cy="983032"/>
          </a:xfrm>
          <a:custGeom>
            <a:avLst/>
            <a:gdLst>
              <a:gd name="T0" fmla="*/ 254006 w 2092467"/>
              <a:gd name="T1" fmla="*/ 498194 h 2034264"/>
              <a:gd name="T2" fmla="*/ 320024 w 2092467"/>
              <a:gd name="T3" fmla="*/ 498194 h 2034264"/>
              <a:gd name="T4" fmla="*/ 287662 w 2092467"/>
              <a:gd name="T5" fmla="*/ 396145 h 2034264"/>
              <a:gd name="T6" fmla="*/ 379112 w 2092467"/>
              <a:gd name="T7" fmla="*/ 453556 h 2034264"/>
              <a:gd name="T8" fmla="*/ 620045 w 2092467"/>
              <a:gd name="T9" fmla="*/ 487378 h 2034264"/>
              <a:gd name="T10" fmla="*/ 387301 w 2092467"/>
              <a:gd name="T11" fmla="*/ 521199 h 2034264"/>
              <a:gd name="T12" fmla="*/ 287662 w 2092467"/>
              <a:gd name="T13" fmla="*/ 601536 h 2034264"/>
              <a:gd name="T14" fmla="*/ 186799 w 2092467"/>
              <a:gd name="T15" fmla="*/ 521199 h 2034264"/>
              <a:gd name="T16" fmla="*/ 0 w 2092467"/>
              <a:gd name="T17" fmla="*/ 487378 h 2034264"/>
              <a:gd name="T18" fmla="*/ 195183 w 2092467"/>
              <a:gd name="T19" fmla="*/ 453556 h 2034264"/>
              <a:gd name="T20" fmla="*/ 287662 w 2092467"/>
              <a:gd name="T21" fmla="*/ 396145 h 2034264"/>
              <a:gd name="T22" fmla="*/ 115929 w 2092467"/>
              <a:gd name="T23" fmla="*/ 302338 h 2034264"/>
              <a:gd name="T24" fmla="*/ 181947 w 2092467"/>
              <a:gd name="T25" fmla="*/ 302338 h 2034264"/>
              <a:gd name="T26" fmla="*/ 149585 w 2092467"/>
              <a:gd name="T27" fmla="*/ 200946 h 2034264"/>
              <a:gd name="T28" fmla="*/ 240875 w 2092467"/>
              <a:gd name="T29" fmla="*/ 258368 h 2034264"/>
              <a:gd name="T30" fmla="*/ 620045 w 2092467"/>
              <a:gd name="T31" fmla="*/ 295685 h 2034264"/>
              <a:gd name="T32" fmla="*/ 247122 w 2092467"/>
              <a:gd name="T33" fmla="*/ 331669 h 2034264"/>
              <a:gd name="T34" fmla="*/ 149585 w 2092467"/>
              <a:gd name="T35" fmla="*/ 406329 h 2034264"/>
              <a:gd name="T36" fmla="*/ 50764 w 2092467"/>
              <a:gd name="T37" fmla="*/ 331669 h 2034264"/>
              <a:gd name="T38" fmla="*/ 0 w 2092467"/>
              <a:gd name="T39" fmla="*/ 295685 h 2034264"/>
              <a:gd name="T40" fmla="*/ 57035 w 2092467"/>
              <a:gd name="T41" fmla="*/ 258368 h 2034264"/>
              <a:gd name="T42" fmla="*/ 149585 w 2092467"/>
              <a:gd name="T43" fmla="*/ 200946 h 2034264"/>
              <a:gd name="T44" fmla="*/ 420852 w 2092467"/>
              <a:gd name="T45" fmla="*/ 102050 h 2034264"/>
              <a:gd name="T46" fmla="*/ 486871 w 2092467"/>
              <a:gd name="T47" fmla="*/ 102050 h 2034264"/>
              <a:gd name="T48" fmla="*/ 453214 w 2092467"/>
              <a:gd name="T49" fmla="*/ 0 h 2034264"/>
              <a:gd name="T50" fmla="*/ 549987 w 2092467"/>
              <a:gd name="T51" fmla="*/ 68895 h 2034264"/>
              <a:gd name="T52" fmla="*/ 620045 w 2092467"/>
              <a:gd name="T53" fmla="*/ 102716 h 2034264"/>
              <a:gd name="T54" fmla="*/ 549749 w 2092467"/>
              <a:gd name="T55" fmla="*/ 136537 h 2034264"/>
              <a:gd name="T56" fmla="*/ 453214 w 2092467"/>
              <a:gd name="T57" fmla="*/ 205391 h 2034264"/>
              <a:gd name="T58" fmla="*/ 357800 w 2092467"/>
              <a:gd name="T59" fmla="*/ 136537 h 2034264"/>
              <a:gd name="T60" fmla="*/ 0 w 2092467"/>
              <a:gd name="T61" fmla="*/ 102716 h 2034264"/>
              <a:gd name="T62" fmla="*/ 357568 w 2092467"/>
              <a:gd name="T63" fmla="*/ 68895 h 2034264"/>
              <a:gd name="T64" fmla="*/ 453214 w 2092467"/>
              <a:gd name="T65" fmla="*/ 0 h 203426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092467" h="2034264">
                <a:moveTo>
                  <a:pt x="970774" y="1575573"/>
                </a:moveTo>
                <a:cubicBezTo>
                  <a:pt x="909616" y="1575573"/>
                  <a:pt x="857194" y="1627995"/>
                  <a:pt x="857194" y="1684785"/>
                </a:cubicBezTo>
                <a:cubicBezTo>
                  <a:pt x="857194" y="1750312"/>
                  <a:pt x="909616" y="1798366"/>
                  <a:pt x="970774" y="1798366"/>
                </a:cubicBezTo>
                <a:cubicBezTo>
                  <a:pt x="1031933" y="1798366"/>
                  <a:pt x="1079987" y="1750312"/>
                  <a:pt x="1079987" y="1684785"/>
                </a:cubicBezTo>
                <a:cubicBezTo>
                  <a:pt x="1079987" y="1627995"/>
                  <a:pt x="1031933" y="1575573"/>
                  <a:pt x="970774" y="1575573"/>
                </a:cubicBezTo>
                <a:close/>
                <a:moveTo>
                  <a:pt x="970774" y="1339675"/>
                </a:moveTo>
                <a:cubicBezTo>
                  <a:pt x="1090908" y="1339675"/>
                  <a:pt x="1195683" y="1401107"/>
                  <a:pt x="1257370" y="1493041"/>
                </a:cubicBezTo>
                <a:lnTo>
                  <a:pt x="1279389" y="1533829"/>
                </a:lnTo>
                <a:lnTo>
                  <a:pt x="1973527" y="1533829"/>
                </a:lnTo>
                <a:cubicBezTo>
                  <a:pt x="2039605" y="1533829"/>
                  <a:pt x="2092467" y="1584663"/>
                  <a:pt x="2092467" y="1648205"/>
                </a:cubicBezTo>
                <a:cubicBezTo>
                  <a:pt x="2092467" y="1711747"/>
                  <a:pt x="2039605" y="1762581"/>
                  <a:pt x="1973527" y="1762581"/>
                </a:cubicBezTo>
                <a:lnTo>
                  <a:pt x="1307025" y="1762581"/>
                </a:lnTo>
                <a:lnTo>
                  <a:pt x="1288991" y="1822324"/>
                </a:lnTo>
                <a:cubicBezTo>
                  <a:pt x="1236979" y="1948259"/>
                  <a:pt x="1114935" y="2034264"/>
                  <a:pt x="970774" y="2034264"/>
                </a:cubicBezTo>
                <a:cubicBezTo>
                  <a:pt x="826614" y="2034264"/>
                  <a:pt x="702113" y="1948259"/>
                  <a:pt x="648872" y="1822324"/>
                </a:cubicBezTo>
                <a:lnTo>
                  <a:pt x="630390" y="1762581"/>
                </a:lnTo>
                <a:lnTo>
                  <a:pt x="118940" y="1762581"/>
                </a:lnTo>
                <a:cubicBezTo>
                  <a:pt x="52862" y="1762581"/>
                  <a:pt x="0" y="1711747"/>
                  <a:pt x="0" y="1648205"/>
                </a:cubicBezTo>
                <a:cubicBezTo>
                  <a:pt x="0" y="1584663"/>
                  <a:pt x="52862" y="1533829"/>
                  <a:pt x="118940" y="1533829"/>
                </a:cubicBezTo>
                <a:lnTo>
                  <a:pt x="658686" y="1533829"/>
                </a:lnTo>
                <a:lnTo>
                  <a:pt x="681192" y="1493041"/>
                </a:lnTo>
                <a:cubicBezTo>
                  <a:pt x="744159" y="1401107"/>
                  <a:pt x="850641" y="1339675"/>
                  <a:pt x="970774" y="1339675"/>
                </a:cubicBezTo>
                <a:close/>
                <a:moveTo>
                  <a:pt x="504806" y="912543"/>
                </a:moveTo>
                <a:cubicBezTo>
                  <a:pt x="439278" y="912543"/>
                  <a:pt x="391225" y="965294"/>
                  <a:pt x="391225" y="1022442"/>
                </a:cubicBezTo>
                <a:cubicBezTo>
                  <a:pt x="391225" y="1088381"/>
                  <a:pt x="439278" y="1136737"/>
                  <a:pt x="504806" y="1136737"/>
                </a:cubicBezTo>
                <a:cubicBezTo>
                  <a:pt x="565964" y="1136737"/>
                  <a:pt x="614018" y="1088381"/>
                  <a:pt x="614018" y="1022442"/>
                </a:cubicBezTo>
                <a:cubicBezTo>
                  <a:pt x="614018" y="965294"/>
                  <a:pt x="565964" y="912543"/>
                  <a:pt x="504806" y="912543"/>
                </a:cubicBezTo>
                <a:close/>
                <a:moveTo>
                  <a:pt x="504806" y="679557"/>
                </a:moveTo>
                <a:cubicBezTo>
                  <a:pt x="622209" y="679557"/>
                  <a:pt x="727667" y="741375"/>
                  <a:pt x="790250" y="832815"/>
                </a:cubicBezTo>
                <a:lnTo>
                  <a:pt x="812882" y="873746"/>
                </a:lnTo>
                <a:lnTo>
                  <a:pt x="1973527" y="873746"/>
                </a:lnTo>
                <a:cubicBezTo>
                  <a:pt x="2039605" y="873746"/>
                  <a:pt x="2092467" y="932338"/>
                  <a:pt x="2092467" y="999944"/>
                </a:cubicBezTo>
                <a:cubicBezTo>
                  <a:pt x="2092467" y="1067550"/>
                  <a:pt x="2039605" y="1121634"/>
                  <a:pt x="1973527" y="1121634"/>
                </a:cubicBezTo>
                <a:lnTo>
                  <a:pt x="833962" y="1121634"/>
                </a:lnTo>
                <a:lnTo>
                  <a:pt x="822408" y="1158991"/>
                </a:lnTo>
                <a:cubicBezTo>
                  <a:pt x="769372" y="1285100"/>
                  <a:pt x="645689" y="1374118"/>
                  <a:pt x="504806" y="1374118"/>
                </a:cubicBezTo>
                <a:cubicBezTo>
                  <a:pt x="360646" y="1374118"/>
                  <a:pt x="236144" y="1285100"/>
                  <a:pt x="182903" y="1158991"/>
                </a:cubicBezTo>
                <a:lnTo>
                  <a:pt x="171315" y="1121634"/>
                </a:lnTo>
                <a:lnTo>
                  <a:pt x="118940" y="1121634"/>
                </a:lnTo>
                <a:cubicBezTo>
                  <a:pt x="52862" y="1121634"/>
                  <a:pt x="0" y="1067550"/>
                  <a:pt x="0" y="999944"/>
                </a:cubicBezTo>
                <a:cubicBezTo>
                  <a:pt x="0" y="932338"/>
                  <a:pt x="52862" y="873746"/>
                  <a:pt x="118940" y="873746"/>
                </a:cubicBezTo>
                <a:lnTo>
                  <a:pt x="192477" y="873746"/>
                </a:lnTo>
                <a:lnTo>
                  <a:pt x="215223" y="832815"/>
                </a:lnTo>
                <a:cubicBezTo>
                  <a:pt x="278190" y="741375"/>
                  <a:pt x="384672" y="679557"/>
                  <a:pt x="504806" y="679557"/>
                </a:cubicBezTo>
                <a:close/>
                <a:moveTo>
                  <a:pt x="1529463" y="235898"/>
                </a:moveTo>
                <a:cubicBezTo>
                  <a:pt x="1468304" y="235898"/>
                  <a:pt x="1420251" y="283952"/>
                  <a:pt x="1420251" y="345110"/>
                </a:cubicBezTo>
                <a:cubicBezTo>
                  <a:pt x="1420251" y="406269"/>
                  <a:pt x="1468304" y="458691"/>
                  <a:pt x="1529463" y="458691"/>
                </a:cubicBezTo>
                <a:cubicBezTo>
                  <a:pt x="1590622" y="458691"/>
                  <a:pt x="1643044" y="406269"/>
                  <a:pt x="1643044" y="345110"/>
                </a:cubicBezTo>
                <a:cubicBezTo>
                  <a:pt x="1643044" y="283952"/>
                  <a:pt x="1590622" y="235898"/>
                  <a:pt x="1529463" y="235898"/>
                </a:cubicBezTo>
                <a:close/>
                <a:moveTo>
                  <a:pt x="1529463" y="0"/>
                </a:moveTo>
                <a:cubicBezTo>
                  <a:pt x="1673623" y="0"/>
                  <a:pt x="1798125" y="86005"/>
                  <a:pt x="1851366" y="210097"/>
                </a:cubicBezTo>
                <a:lnTo>
                  <a:pt x="1856041" y="232988"/>
                </a:lnTo>
                <a:lnTo>
                  <a:pt x="1973527" y="232988"/>
                </a:lnTo>
                <a:cubicBezTo>
                  <a:pt x="2039605" y="232988"/>
                  <a:pt x="2092467" y="288058"/>
                  <a:pt x="2092467" y="347364"/>
                </a:cubicBezTo>
                <a:cubicBezTo>
                  <a:pt x="2092467" y="410906"/>
                  <a:pt x="2039605" y="461740"/>
                  <a:pt x="1973527" y="461740"/>
                </a:cubicBezTo>
                <a:lnTo>
                  <a:pt x="1855240" y="461740"/>
                </a:lnTo>
                <a:lnTo>
                  <a:pt x="1851366" y="480806"/>
                </a:lnTo>
                <a:cubicBezTo>
                  <a:pt x="1798125" y="606127"/>
                  <a:pt x="1673623" y="694589"/>
                  <a:pt x="1529463" y="694589"/>
                </a:cubicBezTo>
                <a:cubicBezTo>
                  <a:pt x="1385303" y="694589"/>
                  <a:pt x="1263259" y="606127"/>
                  <a:pt x="1211246" y="480806"/>
                </a:cubicBezTo>
                <a:lnTo>
                  <a:pt x="1207468" y="461740"/>
                </a:lnTo>
                <a:lnTo>
                  <a:pt x="118940" y="461740"/>
                </a:lnTo>
                <a:cubicBezTo>
                  <a:pt x="52862" y="461740"/>
                  <a:pt x="0" y="410906"/>
                  <a:pt x="0" y="347364"/>
                </a:cubicBezTo>
                <a:cubicBezTo>
                  <a:pt x="0" y="288058"/>
                  <a:pt x="52862" y="232988"/>
                  <a:pt x="118940" y="232988"/>
                </a:cubicBezTo>
                <a:lnTo>
                  <a:pt x="1206687" y="232988"/>
                </a:lnTo>
                <a:lnTo>
                  <a:pt x="1211246" y="210097"/>
                </a:lnTo>
                <a:cubicBezTo>
                  <a:pt x="1263259" y="86005"/>
                  <a:pt x="1385303" y="0"/>
                  <a:pt x="15294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89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44">
            <a:extLst>
              <a:ext uri="{FF2B5EF4-FFF2-40B4-BE49-F238E27FC236}">
                <a16:creationId xmlns:a16="http://schemas.microsoft.com/office/drawing/2014/main" id="{339B66AF-FED0-0840-BBCC-715105E0A2F3}"/>
              </a:ext>
            </a:extLst>
          </p:cNvPr>
          <p:cNvSpPr/>
          <p:nvPr/>
        </p:nvSpPr>
        <p:spPr>
          <a:xfrm>
            <a:off x="2455200" y="7962899"/>
            <a:ext cx="9732811" cy="4886534"/>
          </a:xfrm>
          <a:custGeom>
            <a:avLst/>
            <a:gdLst>
              <a:gd name="connsiteX0" fmla="*/ 0 w 9732811"/>
              <a:gd name="connsiteY0" fmla="*/ 0 h 4886534"/>
              <a:gd name="connsiteX1" fmla="*/ 2512787 w 9732811"/>
              <a:gd name="connsiteY1" fmla="*/ 0 h 4886534"/>
              <a:gd name="connsiteX2" fmla="*/ 2512787 w 9732811"/>
              <a:gd name="connsiteY2" fmla="*/ 1 h 4886534"/>
              <a:gd name="connsiteX3" fmla="*/ 7620648 w 9732811"/>
              <a:gd name="connsiteY3" fmla="*/ 1 h 4886534"/>
              <a:gd name="connsiteX4" fmla="*/ 9732811 w 9732811"/>
              <a:gd name="connsiteY4" fmla="*/ 2111888 h 4886534"/>
              <a:gd name="connsiteX5" fmla="*/ 9732811 w 9732811"/>
              <a:gd name="connsiteY5" fmla="*/ 4886534 h 4886534"/>
              <a:gd name="connsiteX6" fmla="*/ 5607670 w 9732811"/>
              <a:gd name="connsiteY6" fmla="*/ 2616073 h 4886534"/>
              <a:gd name="connsiteX7" fmla="*/ 2501212 w 9732811"/>
              <a:gd name="connsiteY7" fmla="*/ 2616073 h 4886534"/>
              <a:gd name="connsiteX8" fmla="*/ 2501212 w 9732811"/>
              <a:gd name="connsiteY8" fmla="*/ 2615397 h 4886534"/>
              <a:gd name="connsiteX9" fmla="*/ 0 w 9732811"/>
              <a:gd name="connsiteY9" fmla="*/ 2615397 h 4886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32811" h="4886534">
                <a:moveTo>
                  <a:pt x="0" y="0"/>
                </a:moveTo>
                <a:lnTo>
                  <a:pt x="2512787" y="0"/>
                </a:lnTo>
                <a:lnTo>
                  <a:pt x="2512787" y="1"/>
                </a:lnTo>
                <a:lnTo>
                  <a:pt x="7620648" y="1"/>
                </a:lnTo>
                <a:cubicBezTo>
                  <a:pt x="7620648" y="1165320"/>
                  <a:pt x="8566162" y="2111888"/>
                  <a:pt x="9732811" y="2111888"/>
                </a:cubicBezTo>
                <a:lnTo>
                  <a:pt x="9732811" y="4886534"/>
                </a:lnTo>
                <a:cubicBezTo>
                  <a:pt x="7997064" y="4886534"/>
                  <a:pt x="6474323" y="3980626"/>
                  <a:pt x="5607670" y="2616073"/>
                </a:cubicBezTo>
                <a:lnTo>
                  <a:pt x="2501212" y="2616073"/>
                </a:lnTo>
                <a:lnTo>
                  <a:pt x="2501212" y="2615397"/>
                </a:lnTo>
                <a:lnTo>
                  <a:pt x="0" y="26153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C291764D-CE70-DC43-84F7-BBE7369EF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3" y="7962900"/>
            <a:ext cx="9733627" cy="4886534"/>
          </a:xfrm>
          <a:custGeom>
            <a:avLst/>
            <a:gdLst>
              <a:gd name="connsiteX0" fmla="*/ 7220841 w 9733627"/>
              <a:gd name="connsiteY0" fmla="*/ 0 h 4886534"/>
              <a:gd name="connsiteX1" fmla="*/ 9733627 w 9733627"/>
              <a:gd name="connsiteY1" fmla="*/ 0 h 4886534"/>
              <a:gd name="connsiteX2" fmla="*/ 9733627 w 9733627"/>
              <a:gd name="connsiteY2" fmla="*/ 2615397 h 4886534"/>
              <a:gd name="connsiteX3" fmla="*/ 7231601 w 9733627"/>
              <a:gd name="connsiteY3" fmla="*/ 2615397 h 4886534"/>
              <a:gd name="connsiteX4" fmla="*/ 7231601 w 9733627"/>
              <a:gd name="connsiteY4" fmla="*/ 2616073 h 4886534"/>
              <a:gd name="connsiteX5" fmla="*/ 4125257 w 9733627"/>
              <a:gd name="connsiteY5" fmla="*/ 2616073 h 4886534"/>
              <a:gd name="connsiteX6" fmla="*/ 0 w 9733627"/>
              <a:gd name="connsiteY6" fmla="*/ 4886534 h 4886534"/>
              <a:gd name="connsiteX7" fmla="*/ 0 w 9733627"/>
              <a:gd name="connsiteY7" fmla="*/ 2111888 h 4886534"/>
              <a:gd name="connsiteX8" fmla="*/ 2111826 w 9733627"/>
              <a:gd name="connsiteY8" fmla="*/ 1 h 4886534"/>
              <a:gd name="connsiteX9" fmla="*/ 7220841 w 9733627"/>
              <a:gd name="connsiteY9" fmla="*/ 1 h 4886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33627" h="4886534">
                <a:moveTo>
                  <a:pt x="7220841" y="0"/>
                </a:moveTo>
                <a:lnTo>
                  <a:pt x="9733627" y="0"/>
                </a:lnTo>
                <a:lnTo>
                  <a:pt x="9733627" y="2615397"/>
                </a:lnTo>
                <a:lnTo>
                  <a:pt x="7231601" y="2615397"/>
                </a:lnTo>
                <a:lnTo>
                  <a:pt x="7231601" y="2616073"/>
                </a:lnTo>
                <a:lnTo>
                  <a:pt x="4125257" y="2616073"/>
                </a:lnTo>
                <a:cubicBezTo>
                  <a:pt x="3258409" y="3980626"/>
                  <a:pt x="1735324" y="4886534"/>
                  <a:pt x="0" y="4886534"/>
                </a:cubicBezTo>
                <a:lnTo>
                  <a:pt x="0" y="2111888"/>
                </a:lnTo>
                <a:cubicBezTo>
                  <a:pt x="1166099" y="2111888"/>
                  <a:pt x="2111826" y="1165320"/>
                  <a:pt x="2111826" y="1"/>
                </a:cubicBezTo>
                <a:lnTo>
                  <a:pt x="72208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8CFD5B83-DFA4-6046-8403-712199023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3" y="3075553"/>
            <a:ext cx="9733627" cy="4887347"/>
          </a:xfrm>
          <a:custGeom>
            <a:avLst/>
            <a:gdLst>
              <a:gd name="connsiteX0" fmla="*/ 0 w 9733627"/>
              <a:gd name="connsiteY0" fmla="*/ 0 h 4887347"/>
              <a:gd name="connsiteX1" fmla="*/ 4125257 w 9733627"/>
              <a:gd name="connsiteY1" fmla="*/ 2269272 h 4887347"/>
              <a:gd name="connsiteX2" fmla="*/ 7231601 w 9733627"/>
              <a:gd name="connsiteY2" fmla="*/ 2269272 h 4887347"/>
              <a:gd name="connsiteX3" fmla="*/ 7231601 w 9733627"/>
              <a:gd name="connsiteY3" fmla="*/ 2271950 h 4887347"/>
              <a:gd name="connsiteX4" fmla="*/ 9733627 w 9733627"/>
              <a:gd name="connsiteY4" fmla="*/ 2271950 h 4887347"/>
              <a:gd name="connsiteX5" fmla="*/ 9733627 w 9733627"/>
              <a:gd name="connsiteY5" fmla="*/ 4887347 h 4887347"/>
              <a:gd name="connsiteX6" fmla="*/ 7220841 w 9733627"/>
              <a:gd name="connsiteY6" fmla="*/ 4887347 h 4887347"/>
              <a:gd name="connsiteX7" fmla="*/ 7220841 w 9733627"/>
              <a:gd name="connsiteY7" fmla="*/ 4886536 h 4887347"/>
              <a:gd name="connsiteX8" fmla="*/ 2111826 w 9733627"/>
              <a:gd name="connsiteY8" fmla="*/ 4886536 h 4887347"/>
              <a:gd name="connsiteX9" fmla="*/ 0 w 9733627"/>
              <a:gd name="connsiteY9" fmla="*/ 2774187 h 488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33627" h="4887347">
                <a:moveTo>
                  <a:pt x="0" y="0"/>
                </a:moveTo>
                <a:cubicBezTo>
                  <a:pt x="1735324" y="0"/>
                  <a:pt x="3258409" y="905757"/>
                  <a:pt x="4125257" y="2269272"/>
                </a:cubicBezTo>
                <a:lnTo>
                  <a:pt x="7231601" y="2269272"/>
                </a:lnTo>
                <a:lnTo>
                  <a:pt x="7231601" y="2271950"/>
                </a:lnTo>
                <a:lnTo>
                  <a:pt x="9733627" y="2271950"/>
                </a:lnTo>
                <a:lnTo>
                  <a:pt x="9733627" y="4887347"/>
                </a:lnTo>
                <a:lnTo>
                  <a:pt x="7220841" y="4887347"/>
                </a:lnTo>
                <a:lnTo>
                  <a:pt x="7220841" y="4886536"/>
                </a:lnTo>
                <a:lnTo>
                  <a:pt x="2111826" y="4886536"/>
                </a:lnTo>
                <a:cubicBezTo>
                  <a:pt x="2111826" y="3719784"/>
                  <a:pt x="1166099" y="2774187"/>
                  <a:pt x="0" y="27741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DF42368D-F6DA-2549-97F6-35B1F9F64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200" y="3075553"/>
            <a:ext cx="9732811" cy="4887347"/>
          </a:xfrm>
          <a:custGeom>
            <a:avLst/>
            <a:gdLst>
              <a:gd name="connsiteX0" fmla="*/ 9732811 w 9732811"/>
              <a:gd name="connsiteY0" fmla="*/ 0 h 4887347"/>
              <a:gd name="connsiteX1" fmla="*/ 9732811 w 9732811"/>
              <a:gd name="connsiteY1" fmla="*/ 2774187 h 4887347"/>
              <a:gd name="connsiteX2" fmla="*/ 7620648 w 9732811"/>
              <a:gd name="connsiteY2" fmla="*/ 4886536 h 4887347"/>
              <a:gd name="connsiteX3" fmla="*/ 2512787 w 9732811"/>
              <a:gd name="connsiteY3" fmla="*/ 4886536 h 4887347"/>
              <a:gd name="connsiteX4" fmla="*/ 2512787 w 9732811"/>
              <a:gd name="connsiteY4" fmla="*/ 4887347 h 4887347"/>
              <a:gd name="connsiteX5" fmla="*/ 0 w 9732811"/>
              <a:gd name="connsiteY5" fmla="*/ 4887347 h 4887347"/>
              <a:gd name="connsiteX6" fmla="*/ 0 w 9732811"/>
              <a:gd name="connsiteY6" fmla="*/ 2271950 h 4887347"/>
              <a:gd name="connsiteX7" fmla="*/ 2501212 w 9732811"/>
              <a:gd name="connsiteY7" fmla="*/ 2271950 h 4887347"/>
              <a:gd name="connsiteX8" fmla="*/ 2501212 w 9732811"/>
              <a:gd name="connsiteY8" fmla="*/ 2269272 h 4887347"/>
              <a:gd name="connsiteX9" fmla="*/ 5607670 w 9732811"/>
              <a:gd name="connsiteY9" fmla="*/ 2269272 h 4887347"/>
              <a:gd name="connsiteX10" fmla="*/ 9732811 w 9732811"/>
              <a:gd name="connsiteY10" fmla="*/ 0 h 488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32811" h="4887347">
                <a:moveTo>
                  <a:pt x="9732811" y="0"/>
                </a:moveTo>
                <a:lnTo>
                  <a:pt x="9732811" y="2774187"/>
                </a:lnTo>
                <a:cubicBezTo>
                  <a:pt x="8566162" y="2774187"/>
                  <a:pt x="7620648" y="3719784"/>
                  <a:pt x="7620648" y="4886536"/>
                </a:cubicBezTo>
                <a:lnTo>
                  <a:pt x="2512787" y="4886536"/>
                </a:lnTo>
                <a:lnTo>
                  <a:pt x="2512787" y="4887347"/>
                </a:lnTo>
                <a:lnTo>
                  <a:pt x="0" y="4887347"/>
                </a:lnTo>
                <a:lnTo>
                  <a:pt x="0" y="2271950"/>
                </a:lnTo>
                <a:lnTo>
                  <a:pt x="2501212" y="2271950"/>
                </a:lnTo>
                <a:lnTo>
                  <a:pt x="2501212" y="2269272"/>
                </a:lnTo>
                <a:lnTo>
                  <a:pt x="5607670" y="2269272"/>
                </a:lnTo>
                <a:cubicBezTo>
                  <a:pt x="6474323" y="905757"/>
                  <a:pt x="7997064" y="0"/>
                  <a:pt x="97328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9A655-3C6B-5F47-A447-6480DC8BC3C8}"/>
              </a:ext>
            </a:extLst>
          </p:cNvPr>
          <p:cNvSpPr txBox="1"/>
          <p:nvPr/>
        </p:nvSpPr>
        <p:spPr>
          <a:xfrm>
            <a:off x="6504439" y="612372"/>
            <a:ext cx="11368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RISK MANAGEMENT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4F23A-0D31-A746-9476-DAFE2719C51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650692-1F34-3442-9EBC-A5C19C041365}"/>
              </a:ext>
            </a:extLst>
          </p:cNvPr>
          <p:cNvSpPr txBox="1"/>
          <p:nvPr/>
        </p:nvSpPr>
        <p:spPr>
          <a:xfrm>
            <a:off x="8885878" y="5257000"/>
            <a:ext cx="1999265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IDENTIFY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RISK</a:t>
            </a:r>
          </a:p>
        </p:txBody>
      </p:sp>
      <p:sp>
        <p:nvSpPr>
          <p:cNvPr id="23" name="Freeform 707">
            <a:extLst>
              <a:ext uri="{FF2B5EF4-FFF2-40B4-BE49-F238E27FC236}">
                <a16:creationId xmlns:a16="http://schemas.microsoft.com/office/drawing/2014/main" id="{B8B6A078-7502-324F-B2D7-E4F168DC8B69}"/>
              </a:ext>
            </a:extLst>
          </p:cNvPr>
          <p:cNvSpPr>
            <a:spLocks noChangeAspect="1"/>
          </p:cNvSpPr>
          <p:nvPr/>
        </p:nvSpPr>
        <p:spPr bwMode="auto">
          <a:xfrm>
            <a:off x="9413446" y="4008444"/>
            <a:ext cx="944128" cy="967472"/>
          </a:xfrm>
          <a:custGeom>
            <a:avLst/>
            <a:gdLst>
              <a:gd name="T0" fmla="*/ 1332412 w 170103"/>
              <a:gd name="T1" fmla="*/ 359410 h 174267"/>
              <a:gd name="T2" fmla="*/ 359748 w 170103"/>
              <a:gd name="T3" fmla="*/ 1331181 h 174267"/>
              <a:gd name="T4" fmla="*/ 1332412 w 170103"/>
              <a:gd name="T5" fmla="*/ 2309593 h 174267"/>
              <a:gd name="T6" fmla="*/ 2311764 w 170103"/>
              <a:gd name="T7" fmla="*/ 1331181 h 174267"/>
              <a:gd name="T8" fmla="*/ 1332412 w 170103"/>
              <a:gd name="T9" fmla="*/ 359410 h 174267"/>
              <a:gd name="T10" fmla="*/ 1332412 w 170103"/>
              <a:gd name="T11" fmla="*/ 0 h 174267"/>
              <a:gd name="T12" fmla="*/ 2671508 w 170103"/>
              <a:gd name="T13" fmla="*/ 1331181 h 174267"/>
              <a:gd name="T14" fmla="*/ 2566266 w 170103"/>
              <a:gd name="T15" fmla="*/ 1851893 h 174267"/>
              <a:gd name="T16" fmla="*/ 2348154 w 170103"/>
              <a:gd name="T17" fmla="*/ 2175089 h 174267"/>
              <a:gd name="T18" fmla="*/ 3098571 w 170103"/>
              <a:gd name="T19" fmla="*/ 2928918 h 174267"/>
              <a:gd name="T20" fmla="*/ 3098571 w 170103"/>
              <a:gd name="T21" fmla="*/ 3181218 h 174267"/>
              <a:gd name="T22" fmla="*/ 2972026 w 170103"/>
              <a:gd name="T23" fmla="*/ 3227688 h 174267"/>
              <a:gd name="T24" fmla="*/ 2845457 w 170103"/>
              <a:gd name="T25" fmla="*/ 3181218 h 174267"/>
              <a:gd name="T26" fmla="*/ 2079466 w 170103"/>
              <a:gd name="T27" fmla="*/ 2411744 h 174267"/>
              <a:gd name="T28" fmla="*/ 1853625 w 170103"/>
              <a:gd name="T29" fmla="*/ 2563874 h 174267"/>
              <a:gd name="T30" fmla="*/ 1332412 w 170103"/>
              <a:gd name="T31" fmla="*/ 2669026 h 174267"/>
              <a:gd name="T32" fmla="*/ 0 w 170103"/>
              <a:gd name="T33" fmla="*/ 1331181 h 174267"/>
              <a:gd name="T34" fmla="*/ 1332412 w 170103"/>
              <a:gd name="T35" fmla="*/ 0 h 17426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70103" h="174267">
                <a:moveTo>
                  <a:pt x="71871" y="19405"/>
                </a:moveTo>
                <a:cubicBezTo>
                  <a:pt x="42763" y="19405"/>
                  <a:pt x="19405" y="42764"/>
                  <a:pt x="19405" y="71872"/>
                </a:cubicBezTo>
                <a:cubicBezTo>
                  <a:pt x="19405" y="100980"/>
                  <a:pt x="42763" y="124698"/>
                  <a:pt x="71871" y="124698"/>
                </a:cubicBezTo>
                <a:cubicBezTo>
                  <a:pt x="100979" y="124698"/>
                  <a:pt x="124698" y="100980"/>
                  <a:pt x="124698" y="71872"/>
                </a:cubicBezTo>
                <a:cubicBezTo>
                  <a:pt x="124698" y="42764"/>
                  <a:pt x="100979" y="19405"/>
                  <a:pt x="71871" y="19405"/>
                </a:cubicBezTo>
                <a:close/>
                <a:moveTo>
                  <a:pt x="71871" y="0"/>
                </a:moveTo>
                <a:cubicBezTo>
                  <a:pt x="111761" y="0"/>
                  <a:pt x="144103" y="31983"/>
                  <a:pt x="144103" y="71872"/>
                </a:cubicBezTo>
                <a:cubicBezTo>
                  <a:pt x="144103" y="81844"/>
                  <a:pt x="142081" y="91345"/>
                  <a:pt x="138426" y="99986"/>
                </a:cubicBezTo>
                <a:lnTo>
                  <a:pt x="126661" y="117436"/>
                </a:lnTo>
                <a:lnTo>
                  <a:pt x="167139" y="158136"/>
                </a:lnTo>
                <a:cubicBezTo>
                  <a:pt x="171091" y="161720"/>
                  <a:pt x="171091" y="167814"/>
                  <a:pt x="167139" y="171758"/>
                </a:cubicBezTo>
                <a:cubicBezTo>
                  <a:pt x="165343" y="173550"/>
                  <a:pt x="162828" y="174267"/>
                  <a:pt x="160313" y="174267"/>
                </a:cubicBezTo>
                <a:cubicBezTo>
                  <a:pt x="157798" y="174267"/>
                  <a:pt x="155283" y="173550"/>
                  <a:pt x="153486" y="171758"/>
                </a:cubicBezTo>
                <a:lnTo>
                  <a:pt x="112168" y="130213"/>
                </a:lnTo>
                <a:lnTo>
                  <a:pt x="99986" y="138427"/>
                </a:lnTo>
                <a:cubicBezTo>
                  <a:pt x="91344" y="142082"/>
                  <a:pt x="81844" y="144104"/>
                  <a:pt x="71871" y="144104"/>
                </a:cubicBezTo>
                <a:cubicBezTo>
                  <a:pt x="31983" y="144104"/>
                  <a:pt x="0" y="111761"/>
                  <a:pt x="0" y="71872"/>
                </a:cubicBezTo>
                <a:cubicBezTo>
                  <a:pt x="0" y="31983"/>
                  <a:pt x="31983" y="0"/>
                  <a:pt x="718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4E7E20-722F-F54E-B06D-DEFCADC1442E}"/>
              </a:ext>
            </a:extLst>
          </p:cNvPr>
          <p:cNvSpPr txBox="1"/>
          <p:nvPr/>
        </p:nvSpPr>
        <p:spPr>
          <a:xfrm>
            <a:off x="13453916" y="10501077"/>
            <a:ext cx="2156360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CONTROL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RISK</a:t>
            </a:r>
          </a:p>
        </p:txBody>
      </p:sp>
      <p:sp>
        <p:nvSpPr>
          <p:cNvPr id="26" name="Freeform 847">
            <a:extLst>
              <a:ext uri="{FF2B5EF4-FFF2-40B4-BE49-F238E27FC236}">
                <a16:creationId xmlns:a16="http://schemas.microsoft.com/office/drawing/2014/main" id="{DD6B40AA-B8CB-CD4B-B3C0-B935B00A7E63}"/>
              </a:ext>
            </a:extLst>
          </p:cNvPr>
          <p:cNvSpPr>
            <a:spLocks noChangeAspect="1"/>
          </p:cNvSpPr>
          <p:nvPr/>
        </p:nvSpPr>
        <p:spPr bwMode="auto">
          <a:xfrm>
            <a:off x="14033925" y="9182975"/>
            <a:ext cx="1027126" cy="1034910"/>
          </a:xfrm>
          <a:custGeom>
            <a:avLst/>
            <a:gdLst>
              <a:gd name="T0" fmla="*/ 227073 w 2972097"/>
              <a:gd name="T1" fmla="*/ 549212 h 2986802"/>
              <a:gd name="T2" fmla="*/ 354049 w 2972097"/>
              <a:gd name="T3" fmla="*/ 484679 h 2986802"/>
              <a:gd name="T4" fmla="*/ 280882 w 2972097"/>
              <a:gd name="T5" fmla="*/ 486339 h 2986802"/>
              <a:gd name="T6" fmla="*/ 91474 w 2972097"/>
              <a:gd name="T7" fmla="*/ 491386 h 2986802"/>
              <a:gd name="T8" fmla="*/ 190882 w 2972097"/>
              <a:gd name="T9" fmla="*/ 438046 h 2986802"/>
              <a:gd name="T10" fmla="*/ 438099 w 2972097"/>
              <a:gd name="T11" fmla="*/ 438046 h 2986802"/>
              <a:gd name="T12" fmla="*/ 537540 w 2972097"/>
              <a:gd name="T13" fmla="*/ 491386 h 2986802"/>
              <a:gd name="T14" fmla="*/ 77504 w 2972097"/>
              <a:gd name="T15" fmla="*/ 248846 h 2986802"/>
              <a:gd name="T16" fmla="*/ 145384 w 2972097"/>
              <a:gd name="T17" fmla="*/ 356221 h 2986802"/>
              <a:gd name="T18" fmla="*/ 143941 w 2972097"/>
              <a:gd name="T19" fmla="*/ 281552 h 2986802"/>
              <a:gd name="T20" fmla="*/ 544343 w 2972097"/>
              <a:gd name="T21" fmla="*/ 224495 h 2986802"/>
              <a:gd name="T22" fmla="*/ 488295 w 2972097"/>
              <a:gd name="T23" fmla="*/ 316027 h 2986802"/>
              <a:gd name="T24" fmla="*/ 544050 w 2972097"/>
              <a:gd name="T25" fmla="*/ 409363 h 2986802"/>
              <a:gd name="T26" fmla="*/ 544343 w 2972097"/>
              <a:gd name="T27" fmla="*/ 224495 h 2986802"/>
              <a:gd name="T28" fmla="*/ 282871 w 2972097"/>
              <a:gd name="T29" fmla="*/ 214375 h 2986802"/>
              <a:gd name="T30" fmla="*/ 208451 w 2972097"/>
              <a:gd name="T31" fmla="*/ 316027 h 2986802"/>
              <a:gd name="T32" fmla="*/ 279988 w 2972097"/>
              <a:gd name="T33" fmla="*/ 416204 h 2986802"/>
              <a:gd name="T34" fmla="*/ 347794 w 2972097"/>
              <a:gd name="T35" fmla="*/ 416187 h 2986802"/>
              <a:gd name="T36" fmla="*/ 420530 w 2972097"/>
              <a:gd name="T37" fmla="*/ 316027 h 2986802"/>
              <a:gd name="T38" fmla="*/ 344565 w 2972097"/>
              <a:gd name="T39" fmla="*/ 214037 h 2986802"/>
              <a:gd name="T40" fmla="*/ 491331 w 2972097"/>
              <a:gd name="T41" fmla="*/ 92907 h 2986802"/>
              <a:gd name="T42" fmla="*/ 454374 w 2972097"/>
              <a:gd name="T43" fmla="*/ 212813 h 2986802"/>
              <a:gd name="T44" fmla="*/ 137682 w 2972097"/>
              <a:gd name="T45" fmla="*/ 92907 h 2986802"/>
              <a:gd name="T46" fmla="*/ 190882 w 2972097"/>
              <a:gd name="T47" fmla="*/ 192751 h 2986802"/>
              <a:gd name="T48" fmla="*/ 314493 w 2972097"/>
              <a:gd name="T49" fmla="*/ 67493 h 2986802"/>
              <a:gd name="T50" fmla="*/ 271714 w 2972097"/>
              <a:gd name="T51" fmla="*/ 146484 h 2986802"/>
              <a:gd name="T52" fmla="*/ 348099 w 2972097"/>
              <a:gd name="T53" fmla="*/ 144458 h 2986802"/>
              <a:gd name="T54" fmla="*/ 402150 w 2972097"/>
              <a:gd name="T55" fmla="*/ 83865 h 2986802"/>
              <a:gd name="T56" fmla="*/ 426053 w 2972097"/>
              <a:gd name="T57" fmla="*/ 20374 h 2986802"/>
              <a:gd name="T58" fmla="*/ 487585 w 2972097"/>
              <a:gd name="T59" fmla="*/ 7946 h 2986802"/>
              <a:gd name="T60" fmla="*/ 621216 w 2972097"/>
              <a:gd name="T61" fmla="*/ 143630 h 2986802"/>
              <a:gd name="T62" fmla="*/ 609835 w 2972097"/>
              <a:gd name="T63" fmla="*/ 206675 h 2986802"/>
              <a:gd name="T64" fmla="*/ 608727 w 2972097"/>
              <a:gd name="T65" fmla="*/ 465096 h 2986802"/>
              <a:gd name="T66" fmla="*/ 512562 w 2972097"/>
              <a:gd name="T67" fmla="*/ 612819 h 2986802"/>
              <a:gd name="T68" fmla="*/ 463856 w 2972097"/>
              <a:gd name="T69" fmla="*/ 610315 h 2986802"/>
              <a:gd name="T70" fmla="*/ 314493 w 2972097"/>
              <a:gd name="T71" fmla="*/ 633927 h 2986802"/>
              <a:gd name="T72" fmla="*/ 165158 w 2972097"/>
              <a:gd name="T73" fmla="*/ 610315 h 2986802"/>
              <a:gd name="T74" fmla="*/ 17789 w 2972097"/>
              <a:gd name="T75" fmla="*/ 515171 h 2986802"/>
              <a:gd name="T76" fmla="*/ 31930 w 2972097"/>
              <a:gd name="T77" fmla="*/ 453987 h 2986802"/>
              <a:gd name="T78" fmla="*/ 31889 w 2972097"/>
              <a:gd name="T79" fmla="*/ 179055 h 2986802"/>
              <a:gd name="T80" fmla="*/ 17789 w 2972097"/>
              <a:gd name="T81" fmla="*/ 118268 h 2986802"/>
              <a:gd name="T82" fmla="*/ 165158 w 2972097"/>
              <a:gd name="T83" fmla="*/ 20626 h 2986802"/>
              <a:gd name="T84" fmla="*/ 314650 w 2972097"/>
              <a:gd name="T85" fmla="*/ 0 h 298680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72097" h="2986802">
                <a:moveTo>
                  <a:pt x="1293719" y="2283220"/>
                </a:moveTo>
                <a:lnTo>
                  <a:pt x="1041756" y="2573752"/>
                </a:lnTo>
                <a:lnTo>
                  <a:pt x="1072437" y="2587661"/>
                </a:lnTo>
                <a:cubicBezTo>
                  <a:pt x="1336218" y="2688588"/>
                  <a:pt x="1629193" y="2689892"/>
                  <a:pt x="1893728" y="2591571"/>
                </a:cubicBezTo>
                <a:lnTo>
                  <a:pt x="1928681" y="2576445"/>
                </a:lnTo>
                <a:lnTo>
                  <a:pt x="1672127" y="2283607"/>
                </a:lnTo>
                <a:lnTo>
                  <a:pt x="1640690" y="2291426"/>
                </a:lnTo>
                <a:cubicBezTo>
                  <a:pt x="1588646" y="2301705"/>
                  <a:pt x="1535675" y="2306891"/>
                  <a:pt x="1482334" y="2306891"/>
                </a:cubicBezTo>
                <a:cubicBezTo>
                  <a:pt x="1430475" y="2306891"/>
                  <a:pt x="1378245" y="2301705"/>
                  <a:pt x="1326571" y="2291426"/>
                </a:cubicBezTo>
                <a:lnTo>
                  <a:pt x="1293719" y="2283220"/>
                </a:lnTo>
                <a:close/>
                <a:moveTo>
                  <a:pt x="829234" y="1977841"/>
                </a:moveTo>
                <a:lnTo>
                  <a:pt x="432018" y="2315206"/>
                </a:lnTo>
                <a:lnTo>
                  <a:pt x="650256" y="2539345"/>
                </a:lnTo>
                <a:lnTo>
                  <a:pt x="997982" y="2142716"/>
                </a:lnTo>
                <a:lnTo>
                  <a:pt x="901511" y="2063892"/>
                </a:lnTo>
                <a:lnTo>
                  <a:pt x="829234" y="1977841"/>
                </a:lnTo>
                <a:close/>
                <a:moveTo>
                  <a:pt x="2140380" y="1976877"/>
                </a:moveTo>
                <a:lnTo>
                  <a:pt x="2069084" y="2063892"/>
                </a:lnTo>
                <a:lnTo>
                  <a:pt x="1971904" y="2141732"/>
                </a:lnTo>
                <a:lnTo>
                  <a:pt x="2320493" y="2539345"/>
                </a:lnTo>
                <a:lnTo>
                  <a:pt x="2538732" y="2315206"/>
                </a:lnTo>
                <a:lnTo>
                  <a:pt x="2140380" y="1976877"/>
                </a:lnTo>
                <a:close/>
                <a:moveTo>
                  <a:pt x="402244" y="1064989"/>
                </a:moveTo>
                <a:lnTo>
                  <a:pt x="366039" y="1172461"/>
                </a:lnTo>
                <a:cubicBezTo>
                  <a:pt x="300798" y="1405208"/>
                  <a:pt x="308353" y="1654307"/>
                  <a:pt x="388705" y="1883266"/>
                </a:cubicBezTo>
                <a:lnTo>
                  <a:pt x="404491" y="1920911"/>
                </a:lnTo>
                <a:lnTo>
                  <a:pt x="686631" y="1678367"/>
                </a:lnTo>
                <a:lnTo>
                  <a:pt x="679813" y="1650496"/>
                </a:lnTo>
                <a:cubicBezTo>
                  <a:pt x="669626" y="1597896"/>
                  <a:pt x="664440" y="1543813"/>
                  <a:pt x="664440" y="1488990"/>
                </a:cubicBezTo>
                <a:cubicBezTo>
                  <a:pt x="664440" y="1434167"/>
                  <a:pt x="669626" y="1379714"/>
                  <a:pt x="679813" y="1326558"/>
                </a:cubicBezTo>
                <a:lnTo>
                  <a:pt x="683281" y="1312206"/>
                </a:lnTo>
                <a:lnTo>
                  <a:pt x="402244" y="1064989"/>
                </a:lnTo>
                <a:close/>
                <a:moveTo>
                  <a:pt x="2570859" y="1057730"/>
                </a:moveTo>
                <a:lnTo>
                  <a:pt x="2285483" y="1308763"/>
                </a:lnTo>
                <a:lnTo>
                  <a:pt x="2289949" y="1326558"/>
                </a:lnTo>
                <a:cubicBezTo>
                  <a:pt x="2300599" y="1379714"/>
                  <a:pt x="2306155" y="1434167"/>
                  <a:pt x="2306155" y="1488990"/>
                </a:cubicBezTo>
                <a:cubicBezTo>
                  <a:pt x="2306155" y="1543813"/>
                  <a:pt x="2300599" y="1597896"/>
                  <a:pt x="2289949" y="1650496"/>
                </a:cubicBezTo>
                <a:lnTo>
                  <a:pt x="2282036" y="1681647"/>
                </a:lnTo>
                <a:lnTo>
                  <a:pt x="2569479" y="1928750"/>
                </a:lnTo>
                <a:lnTo>
                  <a:pt x="2581964" y="1899586"/>
                </a:lnTo>
                <a:cubicBezTo>
                  <a:pt x="2679752" y="1633610"/>
                  <a:pt x="2678455" y="1339039"/>
                  <a:pt x="2578075" y="1073820"/>
                </a:cubicBezTo>
                <a:lnTo>
                  <a:pt x="2570859" y="1057730"/>
                </a:lnTo>
                <a:close/>
                <a:moveTo>
                  <a:pt x="1482334" y="985211"/>
                </a:moveTo>
                <a:cubicBezTo>
                  <a:pt x="1449737" y="985211"/>
                  <a:pt x="1417140" y="988545"/>
                  <a:pt x="1385098" y="995027"/>
                </a:cubicBezTo>
                <a:lnTo>
                  <a:pt x="1335965" y="1010048"/>
                </a:lnTo>
                <a:lnTo>
                  <a:pt x="1006140" y="1349443"/>
                </a:lnTo>
                <a:lnTo>
                  <a:pt x="994209" y="1389253"/>
                </a:lnTo>
                <a:cubicBezTo>
                  <a:pt x="987820" y="1421573"/>
                  <a:pt x="984486" y="1454911"/>
                  <a:pt x="984486" y="1488990"/>
                </a:cubicBezTo>
                <a:cubicBezTo>
                  <a:pt x="984486" y="1521588"/>
                  <a:pt x="987820" y="1553815"/>
                  <a:pt x="994209" y="1585301"/>
                </a:cubicBezTo>
                <a:lnTo>
                  <a:pt x="1015115" y="1653747"/>
                </a:lnTo>
                <a:lnTo>
                  <a:pt x="1322345" y="1960980"/>
                </a:lnTo>
                <a:lnTo>
                  <a:pt x="1386140" y="1980360"/>
                </a:lnTo>
                <a:cubicBezTo>
                  <a:pt x="1449621" y="1992955"/>
                  <a:pt x="1515047" y="1992955"/>
                  <a:pt x="1578528" y="1980360"/>
                </a:cubicBezTo>
                <a:lnTo>
                  <a:pt x="1642586" y="1960900"/>
                </a:lnTo>
                <a:lnTo>
                  <a:pt x="1957254" y="1646228"/>
                </a:lnTo>
                <a:lnTo>
                  <a:pt x="1976294" y="1585301"/>
                </a:lnTo>
                <a:cubicBezTo>
                  <a:pt x="1982776" y="1553815"/>
                  <a:pt x="1986110" y="1521588"/>
                  <a:pt x="1986110" y="1488990"/>
                </a:cubicBezTo>
                <a:cubicBezTo>
                  <a:pt x="1986110" y="1454911"/>
                  <a:pt x="1982776" y="1421573"/>
                  <a:pt x="1976294" y="1389253"/>
                </a:cubicBezTo>
                <a:lnTo>
                  <a:pt x="1966565" y="1357526"/>
                </a:lnTo>
                <a:lnTo>
                  <a:pt x="1627335" y="1008452"/>
                </a:lnTo>
                <a:lnTo>
                  <a:pt x="1582904" y="995027"/>
                </a:lnTo>
                <a:cubicBezTo>
                  <a:pt x="1550122" y="988545"/>
                  <a:pt x="1516413" y="985211"/>
                  <a:pt x="1482334" y="985211"/>
                </a:cubicBezTo>
                <a:close/>
                <a:moveTo>
                  <a:pt x="2320493" y="437739"/>
                </a:moveTo>
                <a:lnTo>
                  <a:pt x="1978071" y="833368"/>
                </a:lnTo>
                <a:lnTo>
                  <a:pt x="2069084" y="908162"/>
                </a:lnTo>
                <a:lnTo>
                  <a:pt x="2145950" y="1002689"/>
                </a:lnTo>
                <a:lnTo>
                  <a:pt x="2538732" y="664777"/>
                </a:lnTo>
                <a:lnTo>
                  <a:pt x="2320493" y="437739"/>
                </a:lnTo>
                <a:close/>
                <a:moveTo>
                  <a:pt x="650256" y="437739"/>
                </a:moveTo>
                <a:lnTo>
                  <a:pt x="432018" y="664777"/>
                </a:lnTo>
                <a:lnTo>
                  <a:pt x="823586" y="1001645"/>
                </a:lnTo>
                <a:lnTo>
                  <a:pt x="901511" y="908162"/>
                </a:lnTo>
                <a:lnTo>
                  <a:pt x="992340" y="832977"/>
                </a:lnTo>
                <a:lnTo>
                  <a:pt x="650256" y="437739"/>
                </a:lnTo>
                <a:close/>
                <a:moveTo>
                  <a:pt x="1485310" y="317997"/>
                </a:moveTo>
                <a:cubicBezTo>
                  <a:pt x="1346755" y="317997"/>
                  <a:pt x="1206901" y="344118"/>
                  <a:pt x="1074273" y="395135"/>
                </a:cubicBezTo>
                <a:lnTo>
                  <a:pt x="1044435" y="408749"/>
                </a:lnTo>
                <a:lnTo>
                  <a:pt x="1283268" y="690170"/>
                </a:lnTo>
                <a:lnTo>
                  <a:pt x="1321571" y="680628"/>
                </a:lnTo>
                <a:cubicBezTo>
                  <a:pt x="1373800" y="670349"/>
                  <a:pt x="1427512" y="665163"/>
                  <a:pt x="1482334" y="665163"/>
                </a:cubicBezTo>
                <a:cubicBezTo>
                  <a:pt x="1537157" y="665163"/>
                  <a:pt x="1591239" y="670349"/>
                  <a:pt x="1644024" y="680628"/>
                </a:cubicBezTo>
                <a:lnTo>
                  <a:pt x="1682425" y="690078"/>
                </a:lnTo>
                <a:lnTo>
                  <a:pt x="1925172" y="406934"/>
                </a:lnTo>
                <a:lnTo>
                  <a:pt x="1899303" y="395135"/>
                </a:lnTo>
                <a:cubicBezTo>
                  <a:pt x="1766664" y="344118"/>
                  <a:pt x="1626636" y="317997"/>
                  <a:pt x="1485310" y="317997"/>
                </a:cubicBezTo>
                <a:close/>
                <a:moveTo>
                  <a:pt x="1486049" y="0"/>
                </a:moveTo>
                <a:cubicBezTo>
                  <a:pt x="1664439" y="0"/>
                  <a:pt x="1842990" y="31997"/>
                  <a:pt x="2012191" y="95993"/>
                </a:cubicBezTo>
                <a:lnTo>
                  <a:pt x="2141722" y="154346"/>
                </a:lnTo>
                <a:lnTo>
                  <a:pt x="2190730" y="97183"/>
                </a:lnTo>
                <a:cubicBezTo>
                  <a:pt x="2220221" y="61335"/>
                  <a:pt x="2261510" y="43411"/>
                  <a:pt x="2302798" y="37436"/>
                </a:cubicBezTo>
                <a:cubicBezTo>
                  <a:pt x="2349985" y="37436"/>
                  <a:pt x="2391273" y="61335"/>
                  <a:pt x="2420765" y="91208"/>
                </a:cubicBezTo>
                <a:lnTo>
                  <a:pt x="2886734" y="557232"/>
                </a:lnTo>
                <a:cubicBezTo>
                  <a:pt x="2916226" y="587106"/>
                  <a:pt x="2933921" y="628929"/>
                  <a:pt x="2933921" y="676726"/>
                </a:cubicBezTo>
                <a:cubicBezTo>
                  <a:pt x="2928022" y="724523"/>
                  <a:pt x="2910327" y="760371"/>
                  <a:pt x="2874937" y="790245"/>
                </a:cubicBezTo>
                <a:lnTo>
                  <a:pt x="2820237" y="838362"/>
                </a:lnTo>
                <a:lnTo>
                  <a:pt x="2880171" y="973765"/>
                </a:lnTo>
                <a:cubicBezTo>
                  <a:pt x="3014856" y="1340424"/>
                  <a:pt x="3001542" y="1749686"/>
                  <a:pt x="2840226" y="2107920"/>
                </a:cubicBezTo>
                <a:lnTo>
                  <a:pt x="2820950" y="2144929"/>
                </a:lnTo>
                <a:lnTo>
                  <a:pt x="2874937" y="2191339"/>
                </a:lnTo>
                <a:cubicBezTo>
                  <a:pt x="2910327" y="2220831"/>
                  <a:pt x="2928022" y="2262120"/>
                  <a:pt x="2933921" y="2303409"/>
                </a:cubicBezTo>
                <a:cubicBezTo>
                  <a:pt x="2933921" y="2350596"/>
                  <a:pt x="2916226" y="2397783"/>
                  <a:pt x="2886734" y="2427275"/>
                </a:cubicBezTo>
                <a:lnTo>
                  <a:pt x="2420765" y="2887350"/>
                </a:lnTo>
                <a:cubicBezTo>
                  <a:pt x="2391273" y="2910944"/>
                  <a:pt x="2355883" y="2934538"/>
                  <a:pt x="2308697" y="2934538"/>
                </a:cubicBezTo>
                <a:lnTo>
                  <a:pt x="2302798" y="2934538"/>
                </a:lnTo>
                <a:cubicBezTo>
                  <a:pt x="2261510" y="2934538"/>
                  <a:pt x="2220221" y="2910944"/>
                  <a:pt x="2190730" y="2875554"/>
                </a:cubicBezTo>
                <a:lnTo>
                  <a:pt x="2150394" y="2829514"/>
                </a:lnTo>
                <a:lnTo>
                  <a:pt x="2013253" y="2891543"/>
                </a:lnTo>
                <a:cubicBezTo>
                  <a:pt x="1844254" y="2955457"/>
                  <a:pt x="1665432" y="2986802"/>
                  <a:pt x="1485310" y="2986802"/>
                </a:cubicBezTo>
                <a:cubicBezTo>
                  <a:pt x="1307960" y="2986802"/>
                  <a:pt x="1130610" y="2955457"/>
                  <a:pt x="962392" y="2891543"/>
                </a:cubicBezTo>
                <a:lnTo>
                  <a:pt x="821581" y="2827631"/>
                </a:lnTo>
                <a:lnTo>
                  <a:pt x="780020" y="2875554"/>
                </a:lnTo>
                <a:cubicBezTo>
                  <a:pt x="750528" y="2910944"/>
                  <a:pt x="709240" y="2934538"/>
                  <a:pt x="662053" y="2934538"/>
                </a:cubicBezTo>
                <a:cubicBezTo>
                  <a:pt x="614866" y="2934538"/>
                  <a:pt x="579476" y="2910944"/>
                  <a:pt x="549984" y="2887350"/>
                </a:cubicBezTo>
                <a:lnTo>
                  <a:pt x="84015" y="2427275"/>
                </a:lnTo>
                <a:cubicBezTo>
                  <a:pt x="54524" y="2397783"/>
                  <a:pt x="36829" y="2350596"/>
                  <a:pt x="36829" y="2303409"/>
                </a:cubicBezTo>
                <a:cubicBezTo>
                  <a:pt x="42727" y="2262120"/>
                  <a:pt x="60422" y="2220831"/>
                  <a:pt x="89914" y="2191339"/>
                </a:cubicBezTo>
                <a:lnTo>
                  <a:pt x="150801" y="2138997"/>
                </a:lnTo>
                <a:lnTo>
                  <a:pt x="123426" y="2085924"/>
                </a:lnTo>
                <a:cubicBezTo>
                  <a:pt x="-33433" y="1725646"/>
                  <a:pt x="-40781" y="1316251"/>
                  <a:pt x="101382" y="951371"/>
                </a:cubicBezTo>
                <a:lnTo>
                  <a:pt x="150608" y="843635"/>
                </a:lnTo>
                <a:lnTo>
                  <a:pt x="89914" y="790245"/>
                </a:lnTo>
                <a:cubicBezTo>
                  <a:pt x="60422" y="760371"/>
                  <a:pt x="42727" y="724523"/>
                  <a:pt x="36829" y="676726"/>
                </a:cubicBezTo>
                <a:cubicBezTo>
                  <a:pt x="36829" y="628929"/>
                  <a:pt x="54524" y="587106"/>
                  <a:pt x="84015" y="557232"/>
                </a:cubicBezTo>
                <a:lnTo>
                  <a:pt x="549984" y="91208"/>
                </a:lnTo>
                <a:cubicBezTo>
                  <a:pt x="579476" y="61335"/>
                  <a:pt x="620765" y="37436"/>
                  <a:pt x="662053" y="37436"/>
                </a:cubicBezTo>
                <a:cubicBezTo>
                  <a:pt x="709240" y="43411"/>
                  <a:pt x="750528" y="61335"/>
                  <a:pt x="780020" y="97183"/>
                </a:cubicBezTo>
                <a:lnTo>
                  <a:pt x="829480" y="155462"/>
                </a:lnTo>
                <a:lnTo>
                  <a:pt x="960881" y="95994"/>
                </a:lnTo>
                <a:cubicBezTo>
                  <a:pt x="1129432" y="31998"/>
                  <a:pt x="1307660" y="0"/>
                  <a:pt x="14860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DF41A6-AAED-C34F-B2DC-30FB07B1A908}"/>
              </a:ext>
            </a:extLst>
          </p:cNvPr>
          <p:cNvSpPr txBox="1"/>
          <p:nvPr/>
        </p:nvSpPr>
        <p:spPr>
          <a:xfrm>
            <a:off x="13660945" y="5257000"/>
            <a:ext cx="1715533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ASSESS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RISK</a:t>
            </a:r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BD788D5E-323F-E94F-8FD9-A4B260EE4F1C}"/>
              </a:ext>
            </a:extLst>
          </p:cNvPr>
          <p:cNvSpPr>
            <a:spLocks noChangeAspect="1"/>
          </p:cNvSpPr>
          <p:nvPr/>
        </p:nvSpPr>
        <p:spPr bwMode="auto">
          <a:xfrm>
            <a:off x="14058735" y="4005849"/>
            <a:ext cx="946722" cy="972662"/>
          </a:xfrm>
          <a:custGeom>
            <a:avLst/>
            <a:gdLst>
              <a:gd name="T0" fmla="*/ 2147483646 w 472"/>
              <a:gd name="T1" fmla="*/ 2147483646 h 487"/>
              <a:gd name="T2" fmla="*/ 2147483646 w 472"/>
              <a:gd name="T3" fmla="*/ 2147483646 h 487"/>
              <a:gd name="T4" fmla="*/ 2147483646 w 472"/>
              <a:gd name="T5" fmla="*/ 2147483646 h 487"/>
              <a:gd name="T6" fmla="*/ 2147483646 w 472"/>
              <a:gd name="T7" fmla="*/ 2147483646 h 487"/>
              <a:gd name="T8" fmla="*/ 2147483646 w 472"/>
              <a:gd name="T9" fmla="*/ 2147483646 h 487"/>
              <a:gd name="T10" fmla="*/ 2147483646 w 472"/>
              <a:gd name="T11" fmla="*/ 2147483646 h 487"/>
              <a:gd name="T12" fmla="*/ 2147483646 w 472"/>
              <a:gd name="T13" fmla="*/ 2147483646 h 487"/>
              <a:gd name="T14" fmla="*/ 2147483646 w 472"/>
              <a:gd name="T15" fmla="*/ 2147483646 h 487"/>
              <a:gd name="T16" fmla="*/ 2147483646 w 472"/>
              <a:gd name="T17" fmla="*/ 2147483646 h 487"/>
              <a:gd name="T18" fmla="*/ 2147483646 w 472"/>
              <a:gd name="T19" fmla="*/ 2147483646 h 487"/>
              <a:gd name="T20" fmla="*/ 2147483646 w 472"/>
              <a:gd name="T21" fmla="*/ 2147483646 h 487"/>
              <a:gd name="T22" fmla="*/ 2147483646 w 472"/>
              <a:gd name="T23" fmla="*/ 2147483646 h 487"/>
              <a:gd name="T24" fmla="*/ 2147483646 w 472"/>
              <a:gd name="T25" fmla="*/ 2147483646 h 487"/>
              <a:gd name="T26" fmla="*/ 2147483646 w 472"/>
              <a:gd name="T27" fmla="*/ 2147483646 h 487"/>
              <a:gd name="T28" fmla="*/ 2147483646 w 472"/>
              <a:gd name="T29" fmla="*/ 2147483646 h 487"/>
              <a:gd name="T30" fmla="*/ 2147483646 w 472"/>
              <a:gd name="T31" fmla="*/ 2147483646 h 487"/>
              <a:gd name="T32" fmla="*/ 2147483646 w 472"/>
              <a:gd name="T33" fmla="*/ 2147483646 h 487"/>
              <a:gd name="T34" fmla="*/ 2147483646 w 472"/>
              <a:gd name="T35" fmla="*/ 2147483646 h 487"/>
              <a:gd name="T36" fmla="*/ 2147483646 w 472"/>
              <a:gd name="T37" fmla="*/ 2147483646 h 487"/>
              <a:gd name="T38" fmla="*/ 2147483646 w 472"/>
              <a:gd name="T39" fmla="*/ 2147483646 h 487"/>
              <a:gd name="T40" fmla="*/ 2147483646 w 472"/>
              <a:gd name="T41" fmla="*/ 2147483646 h 487"/>
              <a:gd name="T42" fmla="*/ 2147483646 w 472"/>
              <a:gd name="T43" fmla="*/ 2147483646 h 487"/>
              <a:gd name="T44" fmla="*/ 2147483646 w 472"/>
              <a:gd name="T45" fmla="*/ 2147483646 h 487"/>
              <a:gd name="T46" fmla="*/ 2147483646 w 472"/>
              <a:gd name="T47" fmla="*/ 2147483646 h 487"/>
              <a:gd name="T48" fmla="*/ 2147483646 w 472"/>
              <a:gd name="T49" fmla="*/ 0 h 487"/>
              <a:gd name="T50" fmla="*/ 2147483646 w 472"/>
              <a:gd name="T51" fmla="*/ 2147483646 h 487"/>
              <a:gd name="T52" fmla="*/ 2147483646 w 472"/>
              <a:gd name="T53" fmla="*/ 2147483646 h 487"/>
              <a:gd name="T54" fmla="*/ 2147483646 w 472"/>
              <a:gd name="T55" fmla="*/ 2147483646 h 487"/>
              <a:gd name="T56" fmla="*/ 0 w 472"/>
              <a:gd name="T57" fmla="*/ 2147483646 h 487"/>
              <a:gd name="T58" fmla="*/ 2147483646 w 472"/>
              <a:gd name="T59" fmla="*/ 2147483646 h 487"/>
              <a:gd name="T60" fmla="*/ 2147483646 w 472"/>
              <a:gd name="T61" fmla="*/ 2147483646 h 487"/>
              <a:gd name="T62" fmla="*/ 2147483646 w 472"/>
              <a:gd name="T63" fmla="*/ 2147483646 h 487"/>
              <a:gd name="T64" fmla="*/ 2147483646 w 472"/>
              <a:gd name="T65" fmla="*/ 2147483646 h 48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72" h="487">
                <a:moveTo>
                  <a:pt x="390" y="430"/>
                </a:moveTo>
                <a:lnTo>
                  <a:pt x="390" y="430"/>
                </a:lnTo>
                <a:cubicBezTo>
                  <a:pt x="390" y="431"/>
                  <a:pt x="389" y="432"/>
                  <a:pt x="388" y="432"/>
                </a:cubicBezTo>
                <a:lnTo>
                  <a:pt x="55" y="432"/>
                </a:lnTo>
                <a:cubicBezTo>
                  <a:pt x="53" y="432"/>
                  <a:pt x="55" y="431"/>
                  <a:pt x="55" y="430"/>
                </a:cubicBezTo>
                <a:lnTo>
                  <a:pt x="55" y="240"/>
                </a:lnTo>
                <a:cubicBezTo>
                  <a:pt x="55" y="239"/>
                  <a:pt x="53" y="235"/>
                  <a:pt x="55" y="235"/>
                </a:cubicBezTo>
                <a:lnTo>
                  <a:pt x="114" y="235"/>
                </a:lnTo>
                <a:cubicBezTo>
                  <a:pt x="116" y="235"/>
                  <a:pt x="116" y="239"/>
                  <a:pt x="116" y="240"/>
                </a:cubicBezTo>
                <a:lnTo>
                  <a:pt x="116" y="357"/>
                </a:lnTo>
                <a:cubicBezTo>
                  <a:pt x="116" y="371"/>
                  <a:pt x="127" y="384"/>
                  <a:pt x="143" y="384"/>
                </a:cubicBezTo>
                <a:cubicBezTo>
                  <a:pt x="157" y="384"/>
                  <a:pt x="169" y="371"/>
                  <a:pt x="169" y="357"/>
                </a:cubicBezTo>
                <a:lnTo>
                  <a:pt x="169" y="260"/>
                </a:lnTo>
                <a:lnTo>
                  <a:pt x="313" y="55"/>
                </a:lnTo>
                <a:cubicBezTo>
                  <a:pt x="313" y="55"/>
                  <a:pt x="315" y="54"/>
                  <a:pt x="316" y="54"/>
                </a:cubicBezTo>
                <a:cubicBezTo>
                  <a:pt x="316" y="54"/>
                  <a:pt x="317" y="54"/>
                  <a:pt x="318" y="55"/>
                </a:cubicBezTo>
                <a:cubicBezTo>
                  <a:pt x="318" y="56"/>
                  <a:pt x="318" y="57"/>
                  <a:pt x="318" y="57"/>
                </a:cubicBezTo>
                <a:lnTo>
                  <a:pt x="288" y="166"/>
                </a:lnTo>
                <a:cubicBezTo>
                  <a:pt x="283" y="183"/>
                  <a:pt x="287" y="200"/>
                  <a:pt x="298" y="214"/>
                </a:cubicBezTo>
                <a:cubicBezTo>
                  <a:pt x="309" y="228"/>
                  <a:pt x="325" y="235"/>
                  <a:pt x="343" y="235"/>
                </a:cubicBezTo>
                <a:lnTo>
                  <a:pt x="413" y="235"/>
                </a:lnTo>
                <a:cubicBezTo>
                  <a:pt x="413" y="235"/>
                  <a:pt x="414" y="236"/>
                  <a:pt x="414" y="237"/>
                </a:cubicBezTo>
                <a:cubicBezTo>
                  <a:pt x="415" y="238"/>
                  <a:pt x="415" y="240"/>
                  <a:pt x="415" y="240"/>
                </a:cubicBezTo>
                <a:lnTo>
                  <a:pt x="390" y="430"/>
                </a:lnTo>
                <a:close/>
                <a:moveTo>
                  <a:pt x="455" y="201"/>
                </a:moveTo>
                <a:lnTo>
                  <a:pt x="455" y="201"/>
                </a:lnTo>
                <a:cubicBezTo>
                  <a:pt x="444" y="189"/>
                  <a:pt x="429" y="180"/>
                  <a:pt x="413" y="180"/>
                </a:cubicBezTo>
                <a:lnTo>
                  <a:pt x="343" y="180"/>
                </a:lnTo>
                <a:cubicBezTo>
                  <a:pt x="342" y="180"/>
                  <a:pt x="342" y="182"/>
                  <a:pt x="340" y="181"/>
                </a:cubicBezTo>
                <a:cubicBezTo>
                  <a:pt x="340" y="180"/>
                  <a:pt x="340" y="180"/>
                  <a:pt x="340" y="180"/>
                </a:cubicBezTo>
                <a:lnTo>
                  <a:pt x="370" y="71"/>
                </a:lnTo>
                <a:cubicBezTo>
                  <a:pt x="375" y="54"/>
                  <a:pt x="372" y="36"/>
                  <a:pt x="360" y="22"/>
                </a:cubicBezTo>
                <a:cubicBezTo>
                  <a:pt x="350" y="8"/>
                  <a:pt x="333" y="0"/>
                  <a:pt x="316" y="0"/>
                </a:cubicBezTo>
                <a:cubicBezTo>
                  <a:pt x="298" y="0"/>
                  <a:pt x="280" y="9"/>
                  <a:pt x="269" y="24"/>
                </a:cubicBezTo>
                <a:lnTo>
                  <a:pt x="149" y="195"/>
                </a:lnTo>
                <a:cubicBezTo>
                  <a:pt x="139" y="187"/>
                  <a:pt x="128" y="180"/>
                  <a:pt x="114" y="180"/>
                </a:cubicBezTo>
                <a:lnTo>
                  <a:pt x="55" y="180"/>
                </a:lnTo>
                <a:cubicBezTo>
                  <a:pt x="23" y="180"/>
                  <a:pt x="0" y="209"/>
                  <a:pt x="0" y="240"/>
                </a:cubicBezTo>
                <a:lnTo>
                  <a:pt x="0" y="430"/>
                </a:lnTo>
                <a:cubicBezTo>
                  <a:pt x="0" y="461"/>
                  <a:pt x="23" y="486"/>
                  <a:pt x="55" y="486"/>
                </a:cubicBezTo>
                <a:lnTo>
                  <a:pt x="388" y="486"/>
                </a:lnTo>
                <a:cubicBezTo>
                  <a:pt x="416" y="486"/>
                  <a:pt x="440" y="465"/>
                  <a:pt x="444" y="437"/>
                </a:cubicBezTo>
                <a:lnTo>
                  <a:pt x="469" y="247"/>
                </a:lnTo>
                <a:cubicBezTo>
                  <a:pt x="471" y="230"/>
                  <a:pt x="465" y="213"/>
                  <a:pt x="455" y="2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A9A1D6-5165-C441-B02E-F472B7B1E301}"/>
              </a:ext>
            </a:extLst>
          </p:cNvPr>
          <p:cNvSpPr txBox="1"/>
          <p:nvPr/>
        </p:nvSpPr>
        <p:spPr>
          <a:xfrm>
            <a:off x="8681495" y="10501077"/>
            <a:ext cx="2408030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REVIEW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CONTROLS</a:t>
            </a:r>
          </a:p>
        </p:txBody>
      </p:sp>
      <p:sp>
        <p:nvSpPr>
          <p:cNvPr id="32" name="Freeform 820">
            <a:extLst>
              <a:ext uri="{FF2B5EF4-FFF2-40B4-BE49-F238E27FC236}">
                <a16:creationId xmlns:a16="http://schemas.microsoft.com/office/drawing/2014/main" id="{FCAC89E0-967F-5543-9829-EC4B4B5BFDDA}"/>
              </a:ext>
            </a:extLst>
          </p:cNvPr>
          <p:cNvSpPr>
            <a:spLocks noChangeAspect="1"/>
          </p:cNvSpPr>
          <p:nvPr/>
        </p:nvSpPr>
        <p:spPr bwMode="auto">
          <a:xfrm>
            <a:off x="9484594" y="9234853"/>
            <a:ext cx="1014160" cy="983032"/>
          </a:xfrm>
          <a:custGeom>
            <a:avLst/>
            <a:gdLst>
              <a:gd name="T0" fmla="*/ 254006 w 2092467"/>
              <a:gd name="T1" fmla="*/ 498194 h 2034264"/>
              <a:gd name="T2" fmla="*/ 320024 w 2092467"/>
              <a:gd name="T3" fmla="*/ 498194 h 2034264"/>
              <a:gd name="T4" fmla="*/ 287662 w 2092467"/>
              <a:gd name="T5" fmla="*/ 396145 h 2034264"/>
              <a:gd name="T6" fmla="*/ 379112 w 2092467"/>
              <a:gd name="T7" fmla="*/ 453556 h 2034264"/>
              <a:gd name="T8" fmla="*/ 620045 w 2092467"/>
              <a:gd name="T9" fmla="*/ 487378 h 2034264"/>
              <a:gd name="T10" fmla="*/ 387301 w 2092467"/>
              <a:gd name="T11" fmla="*/ 521199 h 2034264"/>
              <a:gd name="T12" fmla="*/ 287662 w 2092467"/>
              <a:gd name="T13" fmla="*/ 601536 h 2034264"/>
              <a:gd name="T14" fmla="*/ 186799 w 2092467"/>
              <a:gd name="T15" fmla="*/ 521199 h 2034264"/>
              <a:gd name="T16" fmla="*/ 0 w 2092467"/>
              <a:gd name="T17" fmla="*/ 487378 h 2034264"/>
              <a:gd name="T18" fmla="*/ 195183 w 2092467"/>
              <a:gd name="T19" fmla="*/ 453556 h 2034264"/>
              <a:gd name="T20" fmla="*/ 287662 w 2092467"/>
              <a:gd name="T21" fmla="*/ 396145 h 2034264"/>
              <a:gd name="T22" fmla="*/ 115929 w 2092467"/>
              <a:gd name="T23" fmla="*/ 302338 h 2034264"/>
              <a:gd name="T24" fmla="*/ 181947 w 2092467"/>
              <a:gd name="T25" fmla="*/ 302338 h 2034264"/>
              <a:gd name="T26" fmla="*/ 149585 w 2092467"/>
              <a:gd name="T27" fmla="*/ 200946 h 2034264"/>
              <a:gd name="T28" fmla="*/ 240875 w 2092467"/>
              <a:gd name="T29" fmla="*/ 258368 h 2034264"/>
              <a:gd name="T30" fmla="*/ 620045 w 2092467"/>
              <a:gd name="T31" fmla="*/ 295685 h 2034264"/>
              <a:gd name="T32" fmla="*/ 247122 w 2092467"/>
              <a:gd name="T33" fmla="*/ 331669 h 2034264"/>
              <a:gd name="T34" fmla="*/ 149585 w 2092467"/>
              <a:gd name="T35" fmla="*/ 406329 h 2034264"/>
              <a:gd name="T36" fmla="*/ 50764 w 2092467"/>
              <a:gd name="T37" fmla="*/ 331669 h 2034264"/>
              <a:gd name="T38" fmla="*/ 0 w 2092467"/>
              <a:gd name="T39" fmla="*/ 295685 h 2034264"/>
              <a:gd name="T40" fmla="*/ 57035 w 2092467"/>
              <a:gd name="T41" fmla="*/ 258368 h 2034264"/>
              <a:gd name="T42" fmla="*/ 149585 w 2092467"/>
              <a:gd name="T43" fmla="*/ 200946 h 2034264"/>
              <a:gd name="T44" fmla="*/ 420852 w 2092467"/>
              <a:gd name="T45" fmla="*/ 102050 h 2034264"/>
              <a:gd name="T46" fmla="*/ 486871 w 2092467"/>
              <a:gd name="T47" fmla="*/ 102050 h 2034264"/>
              <a:gd name="T48" fmla="*/ 453214 w 2092467"/>
              <a:gd name="T49" fmla="*/ 0 h 2034264"/>
              <a:gd name="T50" fmla="*/ 549987 w 2092467"/>
              <a:gd name="T51" fmla="*/ 68895 h 2034264"/>
              <a:gd name="T52" fmla="*/ 620045 w 2092467"/>
              <a:gd name="T53" fmla="*/ 102716 h 2034264"/>
              <a:gd name="T54" fmla="*/ 549749 w 2092467"/>
              <a:gd name="T55" fmla="*/ 136537 h 2034264"/>
              <a:gd name="T56" fmla="*/ 453214 w 2092467"/>
              <a:gd name="T57" fmla="*/ 205391 h 2034264"/>
              <a:gd name="T58" fmla="*/ 357800 w 2092467"/>
              <a:gd name="T59" fmla="*/ 136537 h 2034264"/>
              <a:gd name="T60" fmla="*/ 0 w 2092467"/>
              <a:gd name="T61" fmla="*/ 102716 h 2034264"/>
              <a:gd name="T62" fmla="*/ 357568 w 2092467"/>
              <a:gd name="T63" fmla="*/ 68895 h 2034264"/>
              <a:gd name="T64" fmla="*/ 453214 w 2092467"/>
              <a:gd name="T65" fmla="*/ 0 h 203426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092467" h="2034264">
                <a:moveTo>
                  <a:pt x="970774" y="1575573"/>
                </a:moveTo>
                <a:cubicBezTo>
                  <a:pt x="909616" y="1575573"/>
                  <a:pt x="857194" y="1627995"/>
                  <a:pt x="857194" y="1684785"/>
                </a:cubicBezTo>
                <a:cubicBezTo>
                  <a:pt x="857194" y="1750312"/>
                  <a:pt x="909616" y="1798366"/>
                  <a:pt x="970774" y="1798366"/>
                </a:cubicBezTo>
                <a:cubicBezTo>
                  <a:pt x="1031933" y="1798366"/>
                  <a:pt x="1079987" y="1750312"/>
                  <a:pt x="1079987" y="1684785"/>
                </a:cubicBezTo>
                <a:cubicBezTo>
                  <a:pt x="1079987" y="1627995"/>
                  <a:pt x="1031933" y="1575573"/>
                  <a:pt x="970774" y="1575573"/>
                </a:cubicBezTo>
                <a:close/>
                <a:moveTo>
                  <a:pt x="970774" y="1339675"/>
                </a:moveTo>
                <a:cubicBezTo>
                  <a:pt x="1090908" y="1339675"/>
                  <a:pt x="1195683" y="1401107"/>
                  <a:pt x="1257370" y="1493041"/>
                </a:cubicBezTo>
                <a:lnTo>
                  <a:pt x="1279389" y="1533829"/>
                </a:lnTo>
                <a:lnTo>
                  <a:pt x="1973527" y="1533829"/>
                </a:lnTo>
                <a:cubicBezTo>
                  <a:pt x="2039605" y="1533829"/>
                  <a:pt x="2092467" y="1584663"/>
                  <a:pt x="2092467" y="1648205"/>
                </a:cubicBezTo>
                <a:cubicBezTo>
                  <a:pt x="2092467" y="1711747"/>
                  <a:pt x="2039605" y="1762581"/>
                  <a:pt x="1973527" y="1762581"/>
                </a:cubicBezTo>
                <a:lnTo>
                  <a:pt x="1307025" y="1762581"/>
                </a:lnTo>
                <a:lnTo>
                  <a:pt x="1288991" y="1822324"/>
                </a:lnTo>
                <a:cubicBezTo>
                  <a:pt x="1236979" y="1948259"/>
                  <a:pt x="1114935" y="2034264"/>
                  <a:pt x="970774" y="2034264"/>
                </a:cubicBezTo>
                <a:cubicBezTo>
                  <a:pt x="826614" y="2034264"/>
                  <a:pt x="702113" y="1948259"/>
                  <a:pt x="648872" y="1822324"/>
                </a:cubicBezTo>
                <a:lnTo>
                  <a:pt x="630390" y="1762581"/>
                </a:lnTo>
                <a:lnTo>
                  <a:pt x="118940" y="1762581"/>
                </a:lnTo>
                <a:cubicBezTo>
                  <a:pt x="52862" y="1762581"/>
                  <a:pt x="0" y="1711747"/>
                  <a:pt x="0" y="1648205"/>
                </a:cubicBezTo>
                <a:cubicBezTo>
                  <a:pt x="0" y="1584663"/>
                  <a:pt x="52862" y="1533829"/>
                  <a:pt x="118940" y="1533829"/>
                </a:cubicBezTo>
                <a:lnTo>
                  <a:pt x="658686" y="1533829"/>
                </a:lnTo>
                <a:lnTo>
                  <a:pt x="681192" y="1493041"/>
                </a:lnTo>
                <a:cubicBezTo>
                  <a:pt x="744159" y="1401107"/>
                  <a:pt x="850641" y="1339675"/>
                  <a:pt x="970774" y="1339675"/>
                </a:cubicBezTo>
                <a:close/>
                <a:moveTo>
                  <a:pt x="504806" y="912543"/>
                </a:moveTo>
                <a:cubicBezTo>
                  <a:pt x="439278" y="912543"/>
                  <a:pt x="391225" y="965294"/>
                  <a:pt x="391225" y="1022442"/>
                </a:cubicBezTo>
                <a:cubicBezTo>
                  <a:pt x="391225" y="1088381"/>
                  <a:pt x="439278" y="1136737"/>
                  <a:pt x="504806" y="1136737"/>
                </a:cubicBezTo>
                <a:cubicBezTo>
                  <a:pt x="565964" y="1136737"/>
                  <a:pt x="614018" y="1088381"/>
                  <a:pt x="614018" y="1022442"/>
                </a:cubicBezTo>
                <a:cubicBezTo>
                  <a:pt x="614018" y="965294"/>
                  <a:pt x="565964" y="912543"/>
                  <a:pt x="504806" y="912543"/>
                </a:cubicBezTo>
                <a:close/>
                <a:moveTo>
                  <a:pt x="504806" y="679557"/>
                </a:moveTo>
                <a:cubicBezTo>
                  <a:pt x="622209" y="679557"/>
                  <a:pt x="727667" y="741375"/>
                  <a:pt x="790250" y="832815"/>
                </a:cubicBezTo>
                <a:lnTo>
                  <a:pt x="812882" y="873746"/>
                </a:lnTo>
                <a:lnTo>
                  <a:pt x="1973527" y="873746"/>
                </a:lnTo>
                <a:cubicBezTo>
                  <a:pt x="2039605" y="873746"/>
                  <a:pt x="2092467" y="932338"/>
                  <a:pt x="2092467" y="999944"/>
                </a:cubicBezTo>
                <a:cubicBezTo>
                  <a:pt x="2092467" y="1067550"/>
                  <a:pt x="2039605" y="1121634"/>
                  <a:pt x="1973527" y="1121634"/>
                </a:cubicBezTo>
                <a:lnTo>
                  <a:pt x="833962" y="1121634"/>
                </a:lnTo>
                <a:lnTo>
                  <a:pt x="822408" y="1158991"/>
                </a:lnTo>
                <a:cubicBezTo>
                  <a:pt x="769372" y="1285100"/>
                  <a:pt x="645689" y="1374118"/>
                  <a:pt x="504806" y="1374118"/>
                </a:cubicBezTo>
                <a:cubicBezTo>
                  <a:pt x="360646" y="1374118"/>
                  <a:pt x="236144" y="1285100"/>
                  <a:pt x="182903" y="1158991"/>
                </a:cubicBezTo>
                <a:lnTo>
                  <a:pt x="171315" y="1121634"/>
                </a:lnTo>
                <a:lnTo>
                  <a:pt x="118940" y="1121634"/>
                </a:lnTo>
                <a:cubicBezTo>
                  <a:pt x="52862" y="1121634"/>
                  <a:pt x="0" y="1067550"/>
                  <a:pt x="0" y="999944"/>
                </a:cubicBezTo>
                <a:cubicBezTo>
                  <a:pt x="0" y="932338"/>
                  <a:pt x="52862" y="873746"/>
                  <a:pt x="118940" y="873746"/>
                </a:cubicBezTo>
                <a:lnTo>
                  <a:pt x="192477" y="873746"/>
                </a:lnTo>
                <a:lnTo>
                  <a:pt x="215223" y="832815"/>
                </a:lnTo>
                <a:cubicBezTo>
                  <a:pt x="278190" y="741375"/>
                  <a:pt x="384672" y="679557"/>
                  <a:pt x="504806" y="679557"/>
                </a:cubicBezTo>
                <a:close/>
                <a:moveTo>
                  <a:pt x="1529463" y="235898"/>
                </a:moveTo>
                <a:cubicBezTo>
                  <a:pt x="1468304" y="235898"/>
                  <a:pt x="1420251" y="283952"/>
                  <a:pt x="1420251" y="345110"/>
                </a:cubicBezTo>
                <a:cubicBezTo>
                  <a:pt x="1420251" y="406269"/>
                  <a:pt x="1468304" y="458691"/>
                  <a:pt x="1529463" y="458691"/>
                </a:cubicBezTo>
                <a:cubicBezTo>
                  <a:pt x="1590622" y="458691"/>
                  <a:pt x="1643044" y="406269"/>
                  <a:pt x="1643044" y="345110"/>
                </a:cubicBezTo>
                <a:cubicBezTo>
                  <a:pt x="1643044" y="283952"/>
                  <a:pt x="1590622" y="235898"/>
                  <a:pt x="1529463" y="235898"/>
                </a:cubicBezTo>
                <a:close/>
                <a:moveTo>
                  <a:pt x="1529463" y="0"/>
                </a:moveTo>
                <a:cubicBezTo>
                  <a:pt x="1673623" y="0"/>
                  <a:pt x="1798125" y="86005"/>
                  <a:pt x="1851366" y="210097"/>
                </a:cubicBezTo>
                <a:lnTo>
                  <a:pt x="1856041" y="232988"/>
                </a:lnTo>
                <a:lnTo>
                  <a:pt x="1973527" y="232988"/>
                </a:lnTo>
                <a:cubicBezTo>
                  <a:pt x="2039605" y="232988"/>
                  <a:pt x="2092467" y="288058"/>
                  <a:pt x="2092467" y="347364"/>
                </a:cubicBezTo>
                <a:cubicBezTo>
                  <a:pt x="2092467" y="410906"/>
                  <a:pt x="2039605" y="461740"/>
                  <a:pt x="1973527" y="461740"/>
                </a:cubicBezTo>
                <a:lnTo>
                  <a:pt x="1855240" y="461740"/>
                </a:lnTo>
                <a:lnTo>
                  <a:pt x="1851366" y="480806"/>
                </a:lnTo>
                <a:cubicBezTo>
                  <a:pt x="1798125" y="606127"/>
                  <a:pt x="1673623" y="694589"/>
                  <a:pt x="1529463" y="694589"/>
                </a:cubicBezTo>
                <a:cubicBezTo>
                  <a:pt x="1385303" y="694589"/>
                  <a:pt x="1263259" y="606127"/>
                  <a:pt x="1211246" y="480806"/>
                </a:cubicBezTo>
                <a:lnTo>
                  <a:pt x="1207468" y="461740"/>
                </a:lnTo>
                <a:lnTo>
                  <a:pt x="118940" y="461740"/>
                </a:lnTo>
                <a:cubicBezTo>
                  <a:pt x="52862" y="461740"/>
                  <a:pt x="0" y="410906"/>
                  <a:pt x="0" y="347364"/>
                </a:cubicBezTo>
                <a:cubicBezTo>
                  <a:pt x="0" y="288058"/>
                  <a:pt x="52862" y="232988"/>
                  <a:pt x="118940" y="232988"/>
                </a:cubicBezTo>
                <a:lnTo>
                  <a:pt x="1206687" y="232988"/>
                </a:lnTo>
                <a:lnTo>
                  <a:pt x="1211246" y="210097"/>
                </a:lnTo>
                <a:cubicBezTo>
                  <a:pt x="1263259" y="86005"/>
                  <a:pt x="1385303" y="0"/>
                  <a:pt x="15294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83260B6A-2042-1E45-B39D-2CFF3EAC8899}"/>
              </a:ext>
            </a:extLst>
          </p:cNvPr>
          <p:cNvSpPr txBox="1">
            <a:spLocks/>
          </p:cNvSpPr>
          <p:nvPr/>
        </p:nvSpPr>
        <p:spPr>
          <a:xfrm>
            <a:off x="2808515" y="5786144"/>
            <a:ext cx="5217926" cy="184101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The company identifies and defines potential risks that may negatively influence a specific company process or project.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4F1E09B1-54AD-664D-8256-D33D89B7888B}"/>
              </a:ext>
            </a:extLst>
          </p:cNvPr>
          <p:cNvSpPr txBox="1">
            <a:spLocks/>
          </p:cNvSpPr>
          <p:nvPr/>
        </p:nvSpPr>
        <p:spPr>
          <a:xfrm>
            <a:off x="16347911" y="5786144"/>
            <a:ext cx="5221224" cy="184101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 The risk is then further evaluated after determining the risk's overall likelihood of occurrence combined with its overall consequence.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A1767B9D-B54A-3740-ABC5-BD75788D1554}"/>
              </a:ext>
            </a:extLst>
          </p:cNvPr>
          <p:cNvSpPr txBox="1">
            <a:spLocks/>
          </p:cNvSpPr>
          <p:nvPr/>
        </p:nvSpPr>
        <p:spPr>
          <a:xfrm>
            <a:off x="2808515" y="8339691"/>
            <a:ext cx="5217926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Following up on both the risks and the overall plan to continuously monitor and track new and existing risks. 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622E0525-574A-BF43-9C71-B641115BE983}"/>
              </a:ext>
            </a:extLst>
          </p:cNvPr>
          <p:cNvSpPr txBox="1">
            <a:spLocks/>
          </p:cNvSpPr>
          <p:nvPr/>
        </p:nvSpPr>
        <p:spPr>
          <a:xfrm>
            <a:off x="16347911" y="8339691"/>
            <a:ext cx="5221224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During this step, companies assess their highest-ranked risks and develop a plan to alleviate them using specific risk controls. </a:t>
            </a:r>
          </a:p>
        </p:txBody>
      </p:sp>
    </p:spTree>
    <p:extLst>
      <p:ext uri="{BB962C8B-B14F-4D97-AF65-F5344CB8AC3E}">
        <p14:creationId xmlns:p14="http://schemas.microsoft.com/office/powerpoint/2010/main" val="24069354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4149F90-C6FD-DB44-8181-44881574D6BD}"/>
              </a:ext>
            </a:extLst>
          </p:cNvPr>
          <p:cNvGrpSpPr/>
          <p:nvPr/>
        </p:nvGrpSpPr>
        <p:grpSpPr>
          <a:xfrm>
            <a:off x="4368770" y="3042804"/>
            <a:ext cx="15640110" cy="9098010"/>
            <a:chOff x="7548661" y="3200019"/>
            <a:chExt cx="11258450" cy="6549153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991216-F25F-7E40-8627-7183E7E37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8661" y="3640705"/>
              <a:ext cx="4259315" cy="4259315"/>
            </a:xfrm>
            <a:custGeom>
              <a:avLst/>
              <a:gdLst>
                <a:gd name="connsiteX0" fmla="*/ 2161235 w 4259315"/>
                <a:gd name="connsiteY0" fmla="*/ 911188 h 4259315"/>
                <a:gd name="connsiteX1" fmla="*/ 1808723 w 4259315"/>
                <a:gd name="connsiteY1" fmla="*/ 953335 h 4259315"/>
                <a:gd name="connsiteX2" fmla="*/ 920686 w 4259315"/>
                <a:gd name="connsiteY2" fmla="*/ 1976537 h 4259315"/>
                <a:gd name="connsiteX3" fmla="*/ 944193 w 4259315"/>
                <a:gd name="connsiteY3" fmla="*/ 2414678 h 4259315"/>
                <a:gd name="connsiteX4" fmla="*/ 1452775 w 4259315"/>
                <a:gd name="connsiteY4" fmla="*/ 3143778 h 4259315"/>
                <a:gd name="connsiteX5" fmla="*/ 1454574 w 4259315"/>
                <a:gd name="connsiteY5" fmla="*/ 3144794 h 4259315"/>
                <a:gd name="connsiteX6" fmla="*/ 1454797 w 4259315"/>
                <a:gd name="connsiteY6" fmla="*/ 3144969 h 4259315"/>
                <a:gd name="connsiteX7" fmla="*/ 1977915 w 4259315"/>
                <a:gd name="connsiteY7" fmla="*/ 3340424 h 4259315"/>
                <a:gd name="connsiteX8" fmla="*/ 2452632 w 4259315"/>
                <a:gd name="connsiteY8" fmla="*/ 3306478 h 4259315"/>
                <a:gd name="connsiteX9" fmla="*/ 3340686 w 4259315"/>
                <a:gd name="connsiteY9" fmla="*/ 2284182 h 4259315"/>
                <a:gd name="connsiteX10" fmla="*/ 3296936 w 4259315"/>
                <a:gd name="connsiteY10" fmla="*/ 1775645 h 4259315"/>
                <a:gd name="connsiteX11" fmla="*/ 2924411 w 4259315"/>
                <a:gd name="connsiteY11" fmla="*/ 1205336 h 4259315"/>
                <a:gd name="connsiteX12" fmla="*/ 2922962 w 4259315"/>
                <a:gd name="connsiteY12" fmla="*/ 1204261 h 4259315"/>
                <a:gd name="connsiteX13" fmla="*/ 2922362 w 4259315"/>
                <a:gd name="connsiteY13" fmla="*/ 1203667 h 4259315"/>
                <a:gd name="connsiteX14" fmla="*/ 2283432 w 4259315"/>
                <a:gd name="connsiteY14" fmla="*/ 920686 h 4259315"/>
                <a:gd name="connsiteX15" fmla="*/ 2161235 w 4259315"/>
                <a:gd name="connsiteY15" fmla="*/ 911188 h 4259315"/>
                <a:gd name="connsiteX16" fmla="*/ 2059463 w 4259315"/>
                <a:gd name="connsiteY16" fmla="*/ 0 h 4259315"/>
                <a:gd name="connsiteX17" fmla="*/ 2729409 w 4259315"/>
                <a:gd name="connsiteY17" fmla="*/ 85539 h 4259315"/>
                <a:gd name="connsiteX18" fmla="*/ 2711779 w 4259315"/>
                <a:gd name="connsiteY18" fmla="*/ 512581 h 4259315"/>
                <a:gd name="connsiteX19" fmla="*/ 3226972 w 4259315"/>
                <a:gd name="connsiteY19" fmla="*/ 806417 h 4259315"/>
                <a:gd name="connsiteX20" fmla="*/ 3585451 w 4259315"/>
                <a:gd name="connsiteY20" fmla="*/ 574613 h 4259315"/>
                <a:gd name="connsiteX21" fmla="*/ 4000086 w 4259315"/>
                <a:gd name="connsiteY21" fmla="*/ 1108088 h 4259315"/>
                <a:gd name="connsiteX22" fmla="*/ 3685356 w 4259315"/>
                <a:gd name="connsiteY22" fmla="*/ 1398006 h 4259315"/>
                <a:gd name="connsiteX23" fmla="*/ 3778077 w 4259315"/>
                <a:gd name="connsiteY23" fmla="*/ 1642217 h 4259315"/>
                <a:gd name="connsiteX24" fmla="*/ 3841415 w 4259315"/>
                <a:gd name="connsiteY24" fmla="*/ 1970007 h 4259315"/>
                <a:gd name="connsiteX25" fmla="*/ 4259315 w 4259315"/>
                <a:gd name="connsiteY25" fmla="*/ 2060117 h 4259315"/>
                <a:gd name="connsiteX26" fmla="*/ 4174429 w 4259315"/>
                <a:gd name="connsiteY26" fmla="*/ 2730062 h 4259315"/>
                <a:gd name="connsiteX27" fmla="*/ 3747388 w 4259315"/>
                <a:gd name="connsiteY27" fmla="*/ 2712432 h 4259315"/>
                <a:gd name="connsiteX28" fmla="*/ 3453552 w 4259315"/>
                <a:gd name="connsiteY28" fmla="*/ 3225666 h 4259315"/>
                <a:gd name="connsiteX29" fmla="*/ 3685356 w 4259315"/>
                <a:gd name="connsiteY29" fmla="*/ 3585451 h 4259315"/>
                <a:gd name="connsiteX30" fmla="*/ 3151227 w 4259315"/>
                <a:gd name="connsiteY30" fmla="*/ 3998781 h 4259315"/>
                <a:gd name="connsiteX31" fmla="*/ 2861309 w 4259315"/>
                <a:gd name="connsiteY31" fmla="*/ 3684703 h 4259315"/>
                <a:gd name="connsiteX32" fmla="*/ 2581838 w 4259315"/>
                <a:gd name="connsiteY32" fmla="*/ 3787872 h 4259315"/>
                <a:gd name="connsiteX33" fmla="*/ 2289308 w 4259315"/>
                <a:gd name="connsiteY33" fmla="*/ 3840762 h 4259315"/>
                <a:gd name="connsiteX34" fmla="*/ 2199852 w 4259315"/>
                <a:gd name="connsiteY34" fmla="*/ 4259315 h 4259315"/>
                <a:gd name="connsiteX35" fmla="*/ 1529906 w 4259315"/>
                <a:gd name="connsiteY35" fmla="*/ 4173123 h 4259315"/>
                <a:gd name="connsiteX36" fmla="*/ 1546883 w 4259315"/>
                <a:gd name="connsiteY36" fmla="*/ 3746082 h 4259315"/>
                <a:gd name="connsiteX37" fmla="*/ 1032997 w 4259315"/>
                <a:gd name="connsiteY37" fmla="*/ 3452246 h 4259315"/>
                <a:gd name="connsiteX38" fmla="*/ 673864 w 4259315"/>
                <a:gd name="connsiteY38" fmla="*/ 3684703 h 4259315"/>
                <a:gd name="connsiteX39" fmla="*/ 259882 w 4259315"/>
                <a:gd name="connsiteY39" fmla="*/ 3151227 h 4259315"/>
                <a:gd name="connsiteX40" fmla="*/ 573960 w 4259315"/>
                <a:gd name="connsiteY40" fmla="*/ 2860656 h 4259315"/>
                <a:gd name="connsiteX41" fmla="*/ 462302 w 4259315"/>
                <a:gd name="connsiteY41" fmla="*/ 2546578 h 4259315"/>
                <a:gd name="connsiteX42" fmla="*/ 417900 w 4259315"/>
                <a:gd name="connsiteY42" fmla="*/ 2289961 h 4259315"/>
                <a:gd name="connsiteX43" fmla="*/ 0 w 4259315"/>
                <a:gd name="connsiteY43" fmla="*/ 2200505 h 4259315"/>
                <a:gd name="connsiteX44" fmla="*/ 84886 w 4259315"/>
                <a:gd name="connsiteY44" fmla="*/ 1529906 h 4259315"/>
                <a:gd name="connsiteX45" fmla="*/ 511928 w 4259315"/>
                <a:gd name="connsiteY45" fmla="*/ 1546883 h 4259315"/>
                <a:gd name="connsiteX46" fmla="*/ 805764 w 4259315"/>
                <a:gd name="connsiteY46" fmla="*/ 1032997 h 4259315"/>
                <a:gd name="connsiteX47" fmla="*/ 573960 w 4259315"/>
                <a:gd name="connsiteY47" fmla="*/ 674517 h 4259315"/>
                <a:gd name="connsiteX48" fmla="*/ 1108088 w 4259315"/>
                <a:gd name="connsiteY48" fmla="*/ 259882 h 4259315"/>
                <a:gd name="connsiteX49" fmla="*/ 1398659 w 4259315"/>
                <a:gd name="connsiteY49" fmla="*/ 573960 h 4259315"/>
                <a:gd name="connsiteX50" fmla="*/ 1677477 w 4259315"/>
                <a:gd name="connsiteY50" fmla="*/ 470791 h 4259315"/>
                <a:gd name="connsiteX51" fmla="*/ 1970007 w 4259315"/>
                <a:gd name="connsiteY51" fmla="*/ 417900 h 425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259315" h="4259315">
                  <a:moveTo>
                    <a:pt x="2161235" y="911188"/>
                  </a:moveTo>
                  <a:cubicBezTo>
                    <a:pt x="2039874" y="907790"/>
                    <a:pt x="1921360" y="922482"/>
                    <a:pt x="1808723" y="953335"/>
                  </a:cubicBezTo>
                  <a:cubicBezTo>
                    <a:pt x="1347728" y="1078705"/>
                    <a:pt x="984677" y="1472445"/>
                    <a:pt x="920686" y="1976537"/>
                  </a:cubicBezTo>
                  <a:cubicBezTo>
                    <a:pt x="902403" y="2128025"/>
                    <a:pt x="910238" y="2276249"/>
                    <a:pt x="944193" y="2414678"/>
                  </a:cubicBezTo>
                  <a:cubicBezTo>
                    <a:pt x="1016019" y="2713412"/>
                    <a:pt x="1199310" y="2974140"/>
                    <a:pt x="1452775" y="3143778"/>
                  </a:cubicBezTo>
                  <a:lnTo>
                    <a:pt x="1454574" y="3144794"/>
                  </a:lnTo>
                  <a:lnTo>
                    <a:pt x="1454797" y="3144969"/>
                  </a:lnTo>
                  <a:cubicBezTo>
                    <a:pt x="1606880" y="3246726"/>
                    <a:pt x="1784225" y="3315699"/>
                    <a:pt x="1977915" y="3340424"/>
                  </a:cubicBezTo>
                  <a:cubicBezTo>
                    <a:pt x="2142466" y="3360661"/>
                    <a:pt x="2303100" y="3347605"/>
                    <a:pt x="2452632" y="3306478"/>
                  </a:cubicBezTo>
                  <a:cubicBezTo>
                    <a:pt x="2914289" y="3181139"/>
                    <a:pt x="3276694" y="2789455"/>
                    <a:pt x="3340686" y="2284182"/>
                  </a:cubicBezTo>
                  <a:cubicBezTo>
                    <a:pt x="3363540" y="2107924"/>
                    <a:pt x="3346562" y="1935583"/>
                    <a:pt x="3296936" y="1775645"/>
                  </a:cubicBezTo>
                  <a:cubicBezTo>
                    <a:pt x="3229352" y="1553364"/>
                    <a:pt x="3099083" y="1355400"/>
                    <a:pt x="2924411" y="1205336"/>
                  </a:cubicBezTo>
                  <a:lnTo>
                    <a:pt x="2922962" y="1204261"/>
                  </a:lnTo>
                  <a:lnTo>
                    <a:pt x="2922362" y="1203667"/>
                  </a:lnTo>
                  <a:cubicBezTo>
                    <a:pt x="2747692" y="1053565"/>
                    <a:pt x="2528621" y="951376"/>
                    <a:pt x="2283432" y="920686"/>
                  </a:cubicBezTo>
                  <a:cubicBezTo>
                    <a:pt x="2242458" y="915463"/>
                    <a:pt x="2201688" y="912320"/>
                    <a:pt x="2161235" y="911188"/>
                  </a:cubicBezTo>
                  <a:close/>
                  <a:moveTo>
                    <a:pt x="2059463" y="0"/>
                  </a:moveTo>
                  <a:lnTo>
                    <a:pt x="2729409" y="85539"/>
                  </a:lnTo>
                  <a:lnTo>
                    <a:pt x="2711779" y="512581"/>
                  </a:lnTo>
                  <a:cubicBezTo>
                    <a:pt x="2902446" y="580489"/>
                    <a:pt x="3075483" y="681700"/>
                    <a:pt x="3226972" y="806417"/>
                  </a:cubicBezTo>
                  <a:lnTo>
                    <a:pt x="3585451" y="574613"/>
                  </a:lnTo>
                  <a:lnTo>
                    <a:pt x="4000086" y="1108088"/>
                  </a:lnTo>
                  <a:lnTo>
                    <a:pt x="3685356" y="1398006"/>
                  </a:lnTo>
                  <a:cubicBezTo>
                    <a:pt x="3721922" y="1476362"/>
                    <a:pt x="3753264" y="1558637"/>
                    <a:pt x="3778077" y="1642217"/>
                  </a:cubicBezTo>
                  <a:cubicBezTo>
                    <a:pt x="3809420" y="1748650"/>
                    <a:pt x="3831620" y="1857696"/>
                    <a:pt x="3841415" y="1970007"/>
                  </a:cubicBezTo>
                  <a:lnTo>
                    <a:pt x="4259315" y="2060117"/>
                  </a:lnTo>
                  <a:lnTo>
                    <a:pt x="4174429" y="2730062"/>
                  </a:lnTo>
                  <a:lnTo>
                    <a:pt x="3747388" y="2712432"/>
                  </a:lnTo>
                  <a:cubicBezTo>
                    <a:pt x="3678826" y="2902446"/>
                    <a:pt x="3578269" y="3075483"/>
                    <a:pt x="3453552" y="3225666"/>
                  </a:cubicBezTo>
                  <a:lnTo>
                    <a:pt x="3685356" y="3585451"/>
                  </a:lnTo>
                  <a:lnTo>
                    <a:pt x="3151227" y="3998781"/>
                  </a:lnTo>
                  <a:lnTo>
                    <a:pt x="2861309" y="3684703"/>
                  </a:lnTo>
                  <a:cubicBezTo>
                    <a:pt x="2771852" y="3726493"/>
                    <a:pt x="2678478" y="3761100"/>
                    <a:pt x="2581838" y="3787872"/>
                  </a:cubicBezTo>
                  <a:cubicBezTo>
                    <a:pt x="2487158" y="3813338"/>
                    <a:pt x="2389866" y="3831621"/>
                    <a:pt x="2289308" y="3840762"/>
                  </a:cubicBezTo>
                  <a:lnTo>
                    <a:pt x="2199852" y="4259315"/>
                  </a:lnTo>
                  <a:lnTo>
                    <a:pt x="1529906" y="4173123"/>
                  </a:lnTo>
                  <a:lnTo>
                    <a:pt x="1546883" y="3746082"/>
                  </a:lnTo>
                  <a:cubicBezTo>
                    <a:pt x="1356869" y="3678173"/>
                    <a:pt x="1183832" y="3578269"/>
                    <a:pt x="1032997" y="3452246"/>
                  </a:cubicBezTo>
                  <a:lnTo>
                    <a:pt x="673864" y="3684703"/>
                  </a:lnTo>
                  <a:lnTo>
                    <a:pt x="259882" y="3151227"/>
                  </a:lnTo>
                  <a:lnTo>
                    <a:pt x="573960" y="2860656"/>
                  </a:lnTo>
                  <a:cubicBezTo>
                    <a:pt x="526946" y="2761405"/>
                    <a:pt x="488421" y="2655624"/>
                    <a:pt x="462302" y="2546578"/>
                  </a:cubicBezTo>
                  <a:cubicBezTo>
                    <a:pt x="441407" y="2462998"/>
                    <a:pt x="426389" y="2377459"/>
                    <a:pt x="417900" y="2289961"/>
                  </a:cubicBezTo>
                  <a:lnTo>
                    <a:pt x="0" y="2200505"/>
                  </a:lnTo>
                  <a:lnTo>
                    <a:pt x="84886" y="1529906"/>
                  </a:lnTo>
                  <a:lnTo>
                    <a:pt x="511928" y="1546883"/>
                  </a:lnTo>
                  <a:cubicBezTo>
                    <a:pt x="580489" y="1356869"/>
                    <a:pt x="681047" y="1184485"/>
                    <a:pt x="805764" y="1032997"/>
                  </a:cubicBezTo>
                  <a:lnTo>
                    <a:pt x="573960" y="674517"/>
                  </a:lnTo>
                  <a:lnTo>
                    <a:pt x="1108088" y="259882"/>
                  </a:lnTo>
                  <a:lnTo>
                    <a:pt x="1398659" y="573960"/>
                  </a:lnTo>
                  <a:cubicBezTo>
                    <a:pt x="1487463" y="532170"/>
                    <a:pt x="1580184" y="497562"/>
                    <a:pt x="1677477" y="470791"/>
                  </a:cubicBezTo>
                  <a:cubicBezTo>
                    <a:pt x="1771504" y="445325"/>
                    <a:pt x="1869450" y="427042"/>
                    <a:pt x="1970007" y="417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3CD55D1-7470-334B-9DA6-8BB67DC33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7796" y="5144223"/>
              <a:ext cx="4259315" cy="4259315"/>
            </a:xfrm>
            <a:custGeom>
              <a:avLst/>
              <a:gdLst>
                <a:gd name="connsiteX0" fmla="*/ 2161060 w 4259315"/>
                <a:gd name="connsiteY0" fmla="*/ 910950 h 4259315"/>
                <a:gd name="connsiteX1" fmla="*/ 1808625 w 4259315"/>
                <a:gd name="connsiteY1" fmla="*/ 952828 h 4259315"/>
                <a:gd name="connsiteX2" fmla="*/ 920315 w 4259315"/>
                <a:gd name="connsiteY2" fmla="*/ 1975533 h 4259315"/>
                <a:gd name="connsiteX3" fmla="*/ 923438 w 4259315"/>
                <a:gd name="connsiteY3" fmla="*/ 2308721 h 4259315"/>
                <a:gd name="connsiteX4" fmla="*/ 923448 w 4259315"/>
                <a:gd name="connsiteY4" fmla="*/ 2308774 h 4259315"/>
                <a:gd name="connsiteX5" fmla="*/ 923587 w 4259315"/>
                <a:gd name="connsiteY5" fmla="*/ 2310138 h 4259315"/>
                <a:gd name="connsiteX6" fmla="*/ 944620 w 4259315"/>
                <a:gd name="connsiteY6" fmla="*/ 2416451 h 4259315"/>
                <a:gd name="connsiteX7" fmla="*/ 1976056 w 4259315"/>
                <a:gd name="connsiteY7" fmla="*/ 3340418 h 4259315"/>
                <a:gd name="connsiteX8" fmla="*/ 2449341 w 4259315"/>
                <a:gd name="connsiteY8" fmla="*/ 3307116 h 4259315"/>
                <a:gd name="connsiteX9" fmla="*/ 3042987 w 4259315"/>
                <a:gd name="connsiteY9" fmla="*/ 2937448 h 4259315"/>
                <a:gd name="connsiteX10" fmla="*/ 3043975 w 4259315"/>
                <a:gd name="connsiteY10" fmla="*/ 2936152 h 4259315"/>
                <a:gd name="connsiteX11" fmla="*/ 3044013 w 4259315"/>
                <a:gd name="connsiteY11" fmla="*/ 2936116 h 4259315"/>
                <a:gd name="connsiteX12" fmla="*/ 3339653 w 4259315"/>
                <a:gd name="connsiteY12" fmla="*/ 2281823 h 4259315"/>
                <a:gd name="connsiteX13" fmla="*/ 3295891 w 4259315"/>
                <a:gd name="connsiteY13" fmla="*/ 1773735 h 4259315"/>
                <a:gd name="connsiteX14" fmla="*/ 2282825 w 4259315"/>
                <a:gd name="connsiteY14" fmla="*/ 920174 h 4259315"/>
                <a:gd name="connsiteX15" fmla="*/ 2161060 w 4259315"/>
                <a:gd name="connsiteY15" fmla="*/ 910950 h 4259315"/>
                <a:gd name="connsiteX16" fmla="*/ 2058789 w 4259315"/>
                <a:gd name="connsiteY16" fmla="*/ 0 h 4259315"/>
                <a:gd name="connsiteX17" fmla="*/ 2730247 w 4259315"/>
                <a:gd name="connsiteY17" fmla="*/ 84899 h 4259315"/>
                <a:gd name="connsiteX18" fmla="*/ 2712611 w 4259315"/>
                <a:gd name="connsiteY18" fmla="*/ 512659 h 4259315"/>
                <a:gd name="connsiteX19" fmla="*/ 3226655 w 4259315"/>
                <a:gd name="connsiteY19" fmla="*/ 805887 h 4259315"/>
                <a:gd name="connsiteX20" fmla="*/ 3585897 w 4259315"/>
                <a:gd name="connsiteY20" fmla="*/ 574701 h 4259315"/>
                <a:gd name="connsiteX21" fmla="*/ 4000007 w 4259315"/>
                <a:gd name="connsiteY21" fmla="*/ 1108258 h 4259315"/>
                <a:gd name="connsiteX22" fmla="*/ 3685833 w 4259315"/>
                <a:gd name="connsiteY22" fmla="*/ 1397567 h 4259315"/>
                <a:gd name="connsiteX23" fmla="*/ 3778583 w 4259315"/>
                <a:gd name="connsiteY23" fmla="*/ 1642468 h 4259315"/>
                <a:gd name="connsiteX24" fmla="*/ 3841939 w 4259315"/>
                <a:gd name="connsiteY24" fmla="*/ 1969656 h 4259315"/>
                <a:gd name="connsiteX25" fmla="*/ 4259315 w 4259315"/>
                <a:gd name="connsiteY25" fmla="*/ 2059126 h 4259315"/>
                <a:gd name="connsiteX26" fmla="*/ 4174403 w 4259315"/>
                <a:gd name="connsiteY26" fmla="*/ 2729175 h 4259315"/>
                <a:gd name="connsiteX27" fmla="*/ 3747883 w 4259315"/>
                <a:gd name="connsiteY27" fmla="*/ 2711542 h 4259315"/>
                <a:gd name="connsiteX28" fmla="*/ 3453305 w 4259315"/>
                <a:gd name="connsiteY28" fmla="*/ 3226160 h 4259315"/>
                <a:gd name="connsiteX29" fmla="*/ 3685833 w 4259315"/>
                <a:gd name="connsiteY29" fmla="*/ 3585348 h 4259315"/>
                <a:gd name="connsiteX30" fmla="*/ 3150887 w 4259315"/>
                <a:gd name="connsiteY30" fmla="*/ 3999394 h 4259315"/>
                <a:gd name="connsiteX31" fmla="*/ 2861533 w 4259315"/>
                <a:gd name="connsiteY31" fmla="*/ 3685268 h 4259315"/>
                <a:gd name="connsiteX32" fmla="*/ 2581323 w 4259315"/>
                <a:gd name="connsiteY32" fmla="*/ 3787799 h 4259315"/>
                <a:gd name="connsiteX33" fmla="*/ 2290011 w 4259315"/>
                <a:gd name="connsiteY33" fmla="*/ 3841351 h 4259315"/>
                <a:gd name="connsiteX34" fmla="*/ 2200526 w 4259315"/>
                <a:gd name="connsiteY34" fmla="*/ 4259315 h 4259315"/>
                <a:gd name="connsiteX35" fmla="*/ 1529722 w 4259315"/>
                <a:gd name="connsiteY35" fmla="*/ 4173763 h 4259315"/>
                <a:gd name="connsiteX36" fmla="*/ 1546704 w 4259315"/>
                <a:gd name="connsiteY36" fmla="*/ 3747309 h 4259315"/>
                <a:gd name="connsiteX37" fmla="*/ 1032660 w 4259315"/>
                <a:gd name="connsiteY37" fmla="*/ 3452775 h 4259315"/>
                <a:gd name="connsiteX38" fmla="*/ 672764 w 4259315"/>
                <a:gd name="connsiteY38" fmla="*/ 3685268 h 4259315"/>
                <a:gd name="connsiteX39" fmla="*/ 259961 w 4259315"/>
                <a:gd name="connsiteY39" fmla="*/ 3151057 h 4259315"/>
                <a:gd name="connsiteX40" fmla="*/ 574135 w 4259315"/>
                <a:gd name="connsiteY40" fmla="*/ 2861095 h 4259315"/>
                <a:gd name="connsiteX41" fmla="*/ 461790 w 4259315"/>
                <a:gd name="connsiteY41" fmla="*/ 2546316 h 4259315"/>
                <a:gd name="connsiteX42" fmla="*/ 417375 w 4259315"/>
                <a:gd name="connsiteY42" fmla="*/ 2290313 h 4259315"/>
                <a:gd name="connsiteX43" fmla="*/ 0 w 4259315"/>
                <a:gd name="connsiteY43" fmla="*/ 2199536 h 4259315"/>
                <a:gd name="connsiteX44" fmla="*/ 84912 w 4259315"/>
                <a:gd name="connsiteY44" fmla="*/ 1529487 h 4259315"/>
                <a:gd name="connsiteX45" fmla="*/ 512084 w 4259315"/>
                <a:gd name="connsiteY45" fmla="*/ 1547120 h 4259315"/>
                <a:gd name="connsiteX46" fmla="*/ 806011 w 4259315"/>
                <a:gd name="connsiteY46" fmla="*/ 1032502 h 4259315"/>
                <a:gd name="connsiteX47" fmla="*/ 573482 w 4259315"/>
                <a:gd name="connsiteY47" fmla="*/ 673967 h 4259315"/>
                <a:gd name="connsiteX48" fmla="*/ 1107775 w 4259315"/>
                <a:gd name="connsiteY48" fmla="*/ 259269 h 4259315"/>
                <a:gd name="connsiteX49" fmla="*/ 1397782 w 4259315"/>
                <a:gd name="connsiteY49" fmla="*/ 574701 h 4259315"/>
                <a:gd name="connsiteX50" fmla="*/ 1677338 w 4259315"/>
                <a:gd name="connsiteY50" fmla="*/ 471516 h 4259315"/>
                <a:gd name="connsiteX51" fmla="*/ 1969304 w 4259315"/>
                <a:gd name="connsiteY51" fmla="*/ 417311 h 425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259315" h="4259315">
                  <a:moveTo>
                    <a:pt x="2161060" y="910950"/>
                  </a:moveTo>
                  <a:cubicBezTo>
                    <a:pt x="2040092" y="907644"/>
                    <a:pt x="1921787" y="921970"/>
                    <a:pt x="1808625" y="952828"/>
                  </a:cubicBezTo>
                  <a:cubicBezTo>
                    <a:pt x="1346834" y="1078870"/>
                    <a:pt x="983672" y="1472017"/>
                    <a:pt x="920315" y="1975533"/>
                  </a:cubicBezTo>
                  <a:cubicBezTo>
                    <a:pt x="906109" y="2089167"/>
                    <a:pt x="907333" y="2200965"/>
                    <a:pt x="923438" y="2308721"/>
                  </a:cubicBezTo>
                  <a:lnTo>
                    <a:pt x="923448" y="2308774"/>
                  </a:lnTo>
                  <a:lnTo>
                    <a:pt x="923587" y="2310138"/>
                  </a:lnTo>
                  <a:cubicBezTo>
                    <a:pt x="928953" y="2346052"/>
                    <a:pt x="935970" y="2381517"/>
                    <a:pt x="944620" y="2416451"/>
                  </a:cubicBezTo>
                  <a:cubicBezTo>
                    <a:pt x="1059514" y="2894433"/>
                    <a:pt x="1459032" y="3274468"/>
                    <a:pt x="1976056" y="3340418"/>
                  </a:cubicBezTo>
                  <a:cubicBezTo>
                    <a:pt x="2139258" y="3360661"/>
                    <a:pt x="2300501" y="3348254"/>
                    <a:pt x="2449341" y="3307116"/>
                  </a:cubicBezTo>
                  <a:cubicBezTo>
                    <a:pt x="2680109" y="3244104"/>
                    <a:pt x="2886397" y="3114487"/>
                    <a:pt x="3042987" y="2937448"/>
                  </a:cubicBezTo>
                  <a:lnTo>
                    <a:pt x="3043975" y="2936152"/>
                  </a:lnTo>
                  <a:lnTo>
                    <a:pt x="3044013" y="2936116"/>
                  </a:lnTo>
                  <a:cubicBezTo>
                    <a:pt x="3200691" y="2759053"/>
                    <a:pt x="3307649" y="2534561"/>
                    <a:pt x="3339653" y="2281823"/>
                  </a:cubicBezTo>
                  <a:cubicBezTo>
                    <a:pt x="3361861" y="2105494"/>
                    <a:pt x="3345531" y="1933737"/>
                    <a:pt x="3295891" y="1773735"/>
                  </a:cubicBezTo>
                  <a:cubicBezTo>
                    <a:pt x="3160685" y="1329648"/>
                    <a:pt x="2774661" y="982869"/>
                    <a:pt x="2282825" y="920174"/>
                  </a:cubicBezTo>
                  <a:cubicBezTo>
                    <a:pt x="2242003" y="915113"/>
                    <a:pt x="2201383" y="912052"/>
                    <a:pt x="2161060" y="910950"/>
                  </a:cubicBezTo>
                  <a:close/>
                  <a:moveTo>
                    <a:pt x="2058789" y="0"/>
                  </a:moveTo>
                  <a:lnTo>
                    <a:pt x="2730247" y="84899"/>
                  </a:lnTo>
                  <a:lnTo>
                    <a:pt x="2712611" y="512659"/>
                  </a:lnTo>
                  <a:cubicBezTo>
                    <a:pt x="2902029" y="581231"/>
                    <a:pt x="3075773" y="681151"/>
                    <a:pt x="3226655" y="805887"/>
                  </a:cubicBezTo>
                  <a:lnTo>
                    <a:pt x="3585897" y="574701"/>
                  </a:lnTo>
                  <a:lnTo>
                    <a:pt x="4000007" y="1108258"/>
                  </a:lnTo>
                  <a:lnTo>
                    <a:pt x="3685833" y="1397567"/>
                  </a:lnTo>
                  <a:cubicBezTo>
                    <a:pt x="3722409" y="1476589"/>
                    <a:pt x="3754415" y="1557569"/>
                    <a:pt x="3778583" y="1642468"/>
                  </a:cubicBezTo>
                  <a:cubicBezTo>
                    <a:pt x="3809935" y="1747612"/>
                    <a:pt x="3831489" y="1857328"/>
                    <a:pt x="3841939" y="1969656"/>
                  </a:cubicBezTo>
                  <a:lnTo>
                    <a:pt x="4259315" y="2059126"/>
                  </a:lnTo>
                  <a:lnTo>
                    <a:pt x="4174403" y="2729175"/>
                  </a:lnTo>
                  <a:lnTo>
                    <a:pt x="3747883" y="2711542"/>
                  </a:lnTo>
                  <a:cubicBezTo>
                    <a:pt x="3679301" y="2902238"/>
                    <a:pt x="3578713" y="3075301"/>
                    <a:pt x="3453305" y="3226160"/>
                  </a:cubicBezTo>
                  <a:lnTo>
                    <a:pt x="3685833" y="3585348"/>
                  </a:lnTo>
                  <a:lnTo>
                    <a:pt x="3150887" y="3999394"/>
                  </a:lnTo>
                  <a:lnTo>
                    <a:pt x="2861533" y="3685268"/>
                  </a:lnTo>
                  <a:cubicBezTo>
                    <a:pt x="2772049" y="3727717"/>
                    <a:pt x="2678645" y="3761676"/>
                    <a:pt x="2581323" y="3787799"/>
                  </a:cubicBezTo>
                  <a:cubicBezTo>
                    <a:pt x="2487267" y="3814575"/>
                    <a:pt x="2389945" y="3832208"/>
                    <a:pt x="2290011" y="3841351"/>
                  </a:cubicBezTo>
                  <a:lnTo>
                    <a:pt x="2200526" y="4259315"/>
                  </a:lnTo>
                  <a:lnTo>
                    <a:pt x="1529722" y="4173763"/>
                  </a:lnTo>
                  <a:lnTo>
                    <a:pt x="1546704" y="3747309"/>
                  </a:lnTo>
                  <a:cubicBezTo>
                    <a:pt x="1356632" y="3678737"/>
                    <a:pt x="1182889" y="3578817"/>
                    <a:pt x="1032660" y="3452775"/>
                  </a:cubicBezTo>
                  <a:lnTo>
                    <a:pt x="672764" y="3685268"/>
                  </a:lnTo>
                  <a:lnTo>
                    <a:pt x="259961" y="3151057"/>
                  </a:lnTo>
                  <a:lnTo>
                    <a:pt x="574135" y="2861095"/>
                  </a:lnTo>
                  <a:cubicBezTo>
                    <a:pt x="525801" y="2760522"/>
                    <a:pt x="488570" y="2655378"/>
                    <a:pt x="461790" y="2546316"/>
                  </a:cubicBezTo>
                  <a:cubicBezTo>
                    <a:pt x="440236" y="2462723"/>
                    <a:pt x="425866" y="2377171"/>
                    <a:pt x="417375" y="2290313"/>
                  </a:cubicBezTo>
                  <a:lnTo>
                    <a:pt x="0" y="2199536"/>
                  </a:lnTo>
                  <a:lnTo>
                    <a:pt x="84912" y="1529487"/>
                  </a:lnTo>
                  <a:lnTo>
                    <a:pt x="512084" y="1547120"/>
                  </a:lnTo>
                  <a:cubicBezTo>
                    <a:pt x="580667" y="1356424"/>
                    <a:pt x="680602" y="1184014"/>
                    <a:pt x="806011" y="1032502"/>
                  </a:cubicBezTo>
                  <a:lnTo>
                    <a:pt x="573482" y="673967"/>
                  </a:lnTo>
                  <a:lnTo>
                    <a:pt x="1107775" y="259269"/>
                  </a:lnTo>
                  <a:lnTo>
                    <a:pt x="1397782" y="574701"/>
                  </a:lnTo>
                  <a:cubicBezTo>
                    <a:pt x="1487266" y="532251"/>
                    <a:pt x="1580669" y="496986"/>
                    <a:pt x="1677338" y="471516"/>
                  </a:cubicBezTo>
                  <a:cubicBezTo>
                    <a:pt x="1772047" y="445393"/>
                    <a:pt x="1869370" y="427760"/>
                    <a:pt x="1969304" y="4173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D287F1C-6F8E-894C-B95C-EA4E95657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6495" y="3200019"/>
              <a:ext cx="3144637" cy="3147517"/>
            </a:xfrm>
            <a:custGeom>
              <a:avLst/>
              <a:gdLst>
                <a:gd name="connsiteX0" fmla="*/ 1594922 w 3144637"/>
                <a:gd name="connsiteY0" fmla="*/ 673134 h 3147517"/>
                <a:gd name="connsiteX1" fmla="*/ 1334920 w 3144637"/>
                <a:gd name="connsiteY1" fmla="*/ 703732 h 3147517"/>
                <a:gd name="connsiteX2" fmla="*/ 679215 w 3144637"/>
                <a:gd name="connsiteY2" fmla="*/ 1460390 h 3147517"/>
                <a:gd name="connsiteX3" fmla="*/ 697502 w 3144637"/>
                <a:gd name="connsiteY3" fmla="*/ 1784486 h 3147517"/>
                <a:gd name="connsiteX4" fmla="*/ 1458354 w 3144637"/>
                <a:gd name="connsiteY4" fmla="*/ 2467308 h 3147517"/>
                <a:gd name="connsiteX5" fmla="*/ 1637628 w 3144637"/>
                <a:gd name="connsiteY5" fmla="*/ 2472127 h 3147517"/>
                <a:gd name="connsiteX6" fmla="*/ 1638646 w 3144637"/>
                <a:gd name="connsiteY6" fmla="*/ 2472005 h 3147517"/>
                <a:gd name="connsiteX7" fmla="*/ 1640663 w 3144637"/>
                <a:gd name="connsiteY7" fmla="*/ 2471960 h 3147517"/>
                <a:gd name="connsiteX8" fmla="*/ 1812154 w 3144637"/>
                <a:gd name="connsiteY8" fmla="*/ 2442970 h 3147517"/>
                <a:gd name="connsiteX9" fmla="*/ 2468064 w 3144637"/>
                <a:gd name="connsiteY9" fmla="*/ 1687106 h 3147517"/>
                <a:gd name="connsiteX10" fmla="*/ 2436052 w 3144637"/>
                <a:gd name="connsiteY10" fmla="*/ 1310807 h 3147517"/>
                <a:gd name="connsiteX11" fmla="*/ 1688028 w 3144637"/>
                <a:gd name="connsiteY11" fmla="*/ 679722 h 3147517"/>
                <a:gd name="connsiteX12" fmla="*/ 1597944 w 3144637"/>
                <a:gd name="connsiteY12" fmla="*/ 673301 h 3147517"/>
                <a:gd name="connsiteX13" fmla="*/ 1597438 w 3144637"/>
                <a:gd name="connsiteY13" fmla="*/ 673313 h 3147517"/>
                <a:gd name="connsiteX14" fmla="*/ 1519745 w 3144637"/>
                <a:gd name="connsiteY14" fmla="*/ 0 h 3147517"/>
                <a:gd name="connsiteX15" fmla="*/ 2014788 w 3144637"/>
                <a:gd name="connsiteY15" fmla="*/ 62728 h 3147517"/>
                <a:gd name="connsiteX16" fmla="*/ 2002379 w 3144637"/>
                <a:gd name="connsiteY16" fmla="*/ 378983 h 3147517"/>
                <a:gd name="connsiteX17" fmla="*/ 2382479 w 3144637"/>
                <a:gd name="connsiteY17" fmla="*/ 595918 h 3147517"/>
                <a:gd name="connsiteX18" fmla="*/ 2646981 w 3144637"/>
                <a:gd name="connsiteY18" fmla="*/ 424069 h 3147517"/>
                <a:gd name="connsiteX19" fmla="*/ 2953281 w 3144637"/>
                <a:gd name="connsiteY19" fmla="*/ 818080 h 3147517"/>
                <a:gd name="connsiteX20" fmla="*/ 2720780 w 3144637"/>
                <a:gd name="connsiteY20" fmla="*/ 1033055 h 3147517"/>
                <a:gd name="connsiteX21" fmla="*/ 2788702 w 3144637"/>
                <a:gd name="connsiteY21" fmla="*/ 1213398 h 3147517"/>
                <a:gd name="connsiteX22" fmla="*/ 2835724 w 3144637"/>
                <a:gd name="connsiteY22" fmla="*/ 1455816 h 3147517"/>
                <a:gd name="connsiteX23" fmla="*/ 3144637 w 3144637"/>
                <a:gd name="connsiteY23" fmla="*/ 1521158 h 3147517"/>
                <a:gd name="connsiteX24" fmla="*/ 3081940 w 3144637"/>
                <a:gd name="connsiteY24" fmla="*/ 2017103 h 3147517"/>
                <a:gd name="connsiteX25" fmla="*/ 2766497 w 3144637"/>
                <a:gd name="connsiteY25" fmla="*/ 2004035 h 3147517"/>
                <a:gd name="connsiteX26" fmla="*/ 2549670 w 3144637"/>
                <a:gd name="connsiteY26" fmla="*/ 2384324 h 3147517"/>
                <a:gd name="connsiteX27" fmla="*/ 2720780 w 3144637"/>
                <a:gd name="connsiteY27" fmla="*/ 2649612 h 3147517"/>
                <a:gd name="connsiteX28" fmla="*/ 2326313 w 3144637"/>
                <a:gd name="connsiteY28" fmla="*/ 2955412 h 3147517"/>
                <a:gd name="connsiteX29" fmla="*/ 2112099 w 3144637"/>
                <a:gd name="connsiteY29" fmla="*/ 2722795 h 3147517"/>
                <a:gd name="connsiteX30" fmla="*/ 1906375 w 3144637"/>
                <a:gd name="connsiteY30" fmla="*/ 2799245 h 3147517"/>
                <a:gd name="connsiteX31" fmla="*/ 1690202 w 3144637"/>
                <a:gd name="connsiteY31" fmla="*/ 2839103 h 3147517"/>
                <a:gd name="connsiteX32" fmla="*/ 1623586 w 3144637"/>
                <a:gd name="connsiteY32" fmla="*/ 3147517 h 3147517"/>
                <a:gd name="connsiteX33" fmla="*/ 1129196 w 3144637"/>
                <a:gd name="connsiteY33" fmla="*/ 3083482 h 3147517"/>
                <a:gd name="connsiteX34" fmla="*/ 1141604 w 3144637"/>
                <a:gd name="connsiteY34" fmla="*/ 2768534 h 3147517"/>
                <a:gd name="connsiteX35" fmla="*/ 762811 w 3144637"/>
                <a:gd name="connsiteY35" fmla="*/ 2552253 h 3147517"/>
                <a:gd name="connsiteX36" fmla="*/ 497003 w 3144637"/>
                <a:gd name="connsiteY36" fmla="*/ 2723448 h 3147517"/>
                <a:gd name="connsiteX37" fmla="*/ 192009 w 3144637"/>
                <a:gd name="connsiteY37" fmla="*/ 2328783 h 3147517"/>
                <a:gd name="connsiteX38" fmla="*/ 423857 w 3144637"/>
                <a:gd name="connsiteY38" fmla="*/ 2114462 h 3147517"/>
                <a:gd name="connsiteX39" fmla="*/ 340914 w 3144637"/>
                <a:gd name="connsiteY39" fmla="*/ 1881845 h 3147517"/>
                <a:gd name="connsiteX40" fmla="*/ 308259 w 3144637"/>
                <a:gd name="connsiteY40" fmla="*/ 1692354 h 3147517"/>
                <a:gd name="connsiteX41" fmla="*/ 0 w 3144637"/>
                <a:gd name="connsiteY41" fmla="*/ 1626359 h 3147517"/>
                <a:gd name="connsiteX42" fmla="*/ 62697 w 3144637"/>
                <a:gd name="connsiteY42" fmla="*/ 1129761 h 3147517"/>
                <a:gd name="connsiteX43" fmla="*/ 378140 w 3144637"/>
                <a:gd name="connsiteY43" fmla="*/ 1143482 h 3147517"/>
                <a:gd name="connsiteX44" fmla="*/ 594967 w 3144637"/>
                <a:gd name="connsiteY44" fmla="*/ 763193 h 3147517"/>
                <a:gd name="connsiteX45" fmla="*/ 423857 w 3144637"/>
                <a:gd name="connsiteY45" fmla="*/ 498558 h 3147517"/>
                <a:gd name="connsiteX46" fmla="*/ 818324 w 3144637"/>
                <a:gd name="connsiteY46" fmla="*/ 192105 h 3147517"/>
                <a:gd name="connsiteX47" fmla="*/ 1031885 w 3144637"/>
                <a:gd name="connsiteY47" fmla="*/ 424069 h 3147517"/>
                <a:gd name="connsiteX48" fmla="*/ 1238262 w 3144637"/>
                <a:gd name="connsiteY48" fmla="*/ 348272 h 3147517"/>
                <a:gd name="connsiteX49" fmla="*/ 1453129 w 3144637"/>
                <a:gd name="connsiteY49" fmla="*/ 308414 h 3147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144637" h="3147517">
                  <a:moveTo>
                    <a:pt x="1594922" y="673134"/>
                  </a:moveTo>
                  <a:cubicBezTo>
                    <a:pt x="1505499" y="671020"/>
                    <a:pt x="1418189" y="681679"/>
                    <a:pt x="1334920" y="703732"/>
                  </a:cubicBezTo>
                  <a:cubicBezTo>
                    <a:pt x="994006" y="797171"/>
                    <a:pt x="726891" y="1087288"/>
                    <a:pt x="679215" y="1460390"/>
                  </a:cubicBezTo>
                  <a:cubicBezTo>
                    <a:pt x="665500" y="1572778"/>
                    <a:pt x="672031" y="1681246"/>
                    <a:pt x="697502" y="1784486"/>
                  </a:cubicBezTo>
                  <a:cubicBezTo>
                    <a:pt x="782404" y="2137985"/>
                    <a:pt x="1076948" y="2418955"/>
                    <a:pt x="1458354" y="2467308"/>
                  </a:cubicBezTo>
                  <a:cubicBezTo>
                    <a:pt x="1519092" y="2474822"/>
                    <a:pt x="1579013" y="2476293"/>
                    <a:pt x="1637628" y="2472127"/>
                  </a:cubicBezTo>
                  <a:lnTo>
                    <a:pt x="1638646" y="2472005"/>
                  </a:lnTo>
                  <a:lnTo>
                    <a:pt x="1640663" y="2471960"/>
                  </a:lnTo>
                  <a:cubicBezTo>
                    <a:pt x="1699297" y="2467795"/>
                    <a:pt x="1756624" y="2457996"/>
                    <a:pt x="1812154" y="2442970"/>
                  </a:cubicBezTo>
                  <a:cubicBezTo>
                    <a:pt x="2153175" y="2349549"/>
                    <a:pt x="2421027" y="2060138"/>
                    <a:pt x="2468064" y="1687106"/>
                  </a:cubicBezTo>
                  <a:cubicBezTo>
                    <a:pt x="2485050" y="1555793"/>
                    <a:pt x="2471984" y="1429053"/>
                    <a:pt x="2436052" y="1310807"/>
                  </a:cubicBezTo>
                  <a:cubicBezTo>
                    <a:pt x="2336098" y="982198"/>
                    <a:pt x="2051260" y="726106"/>
                    <a:pt x="1688028" y="679722"/>
                  </a:cubicBezTo>
                  <a:cubicBezTo>
                    <a:pt x="1657813" y="676129"/>
                    <a:pt x="1627761" y="674005"/>
                    <a:pt x="1597944" y="673301"/>
                  </a:cubicBezTo>
                  <a:lnTo>
                    <a:pt x="1597438" y="673313"/>
                  </a:lnTo>
                  <a:close/>
                  <a:moveTo>
                    <a:pt x="1519745" y="0"/>
                  </a:moveTo>
                  <a:lnTo>
                    <a:pt x="2014788" y="62728"/>
                  </a:lnTo>
                  <a:lnTo>
                    <a:pt x="2002379" y="378983"/>
                  </a:lnTo>
                  <a:cubicBezTo>
                    <a:pt x="2142794" y="428643"/>
                    <a:pt x="2270800" y="503132"/>
                    <a:pt x="2382479" y="595918"/>
                  </a:cubicBezTo>
                  <a:lnTo>
                    <a:pt x="2646981" y="424069"/>
                  </a:lnTo>
                  <a:lnTo>
                    <a:pt x="2953281" y="818080"/>
                  </a:lnTo>
                  <a:lnTo>
                    <a:pt x="2720780" y="1033055"/>
                  </a:lnTo>
                  <a:cubicBezTo>
                    <a:pt x="2748210" y="1091209"/>
                    <a:pt x="2771068" y="1151323"/>
                    <a:pt x="2788702" y="1213398"/>
                  </a:cubicBezTo>
                  <a:cubicBezTo>
                    <a:pt x="2812213" y="1291808"/>
                    <a:pt x="2828540" y="1372832"/>
                    <a:pt x="2835724" y="1455816"/>
                  </a:cubicBezTo>
                  <a:lnTo>
                    <a:pt x="3144637" y="1521158"/>
                  </a:lnTo>
                  <a:lnTo>
                    <a:pt x="3081940" y="2017103"/>
                  </a:lnTo>
                  <a:lnTo>
                    <a:pt x="2766497" y="2004035"/>
                  </a:lnTo>
                  <a:cubicBezTo>
                    <a:pt x="2715556" y="2144519"/>
                    <a:pt x="2641756" y="2272589"/>
                    <a:pt x="2549670" y="2384324"/>
                  </a:cubicBezTo>
                  <a:lnTo>
                    <a:pt x="2720780" y="2649612"/>
                  </a:lnTo>
                  <a:lnTo>
                    <a:pt x="2326313" y="2955412"/>
                  </a:lnTo>
                  <a:lnTo>
                    <a:pt x="2112099" y="2722795"/>
                  </a:lnTo>
                  <a:cubicBezTo>
                    <a:pt x="2046136" y="2753505"/>
                    <a:pt x="1977562" y="2780296"/>
                    <a:pt x="1906375" y="2799245"/>
                  </a:cubicBezTo>
                  <a:cubicBezTo>
                    <a:pt x="1835841" y="2818194"/>
                    <a:pt x="1764654" y="2831916"/>
                    <a:pt x="1690202" y="2839103"/>
                  </a:cubicBezTo>
                  <a:lnTo>
                    <a:pt x="1623586" y="3147517"/>
                  </a:lnTo>
                  <a:lnTo>
                    <a:pt x="1129196" y="3083482"/>
                  </a:lnTo>
                  <a:lnTo>
                    <a:pt x="1141604" y="2768534"/>
                  </a:lnTo>
                  <a:cubicBezTo>
                    <a:pt x="1001190" y="2718221"/>
                    <a:pt x="873837" y="2644385"/>
                    <a:pt x="762811" y="2552253"/>
                  </a:cubicBezTo>
                  <a:lnTo>
                    <a:pt x="497003" y="2723448"/>
                  </a:lnTo>
                  <a:lnTo>
                    <a:pt x="192009" y="2328783"/>
                  </a:lnTo>
                  <a:lnTo>
                    <a:pt x="423857" y="2114462"/>
                  </a:lnTo>
                  <a:cubicBezTo>
                    <a:pt x="388590" y="2040626"/>
                    <a:pt x="360507" y="1962216"/>
                    <a:pt x="340914" y="1881845"/>
                  </a:cubicBezTo>
                  <a:cubicBezTo>
                    <a:pt x="325240" y="1819771"/>
                    <a:pt x="314790" y="1757042"/>
                    <a:pt x="308259" y="1692354"/>
                  </a:cubicBezTo>
                  <a:lnTo>
                    <a:pt x="0" y="1626359"/>
                  </a:lnTo>
                  <a:lnTo>
                    <a:pt x="62697" y="1129761"/>
                  </a:lnTo>
                  <a:lnTo>
                    <a:pt x="378140" y="1143482"/>
                  </a:lnTo>
                  <a:cubicBezTo>
                    <a:pt x="428428" y="1002344"/>
                    <a:pt x="502881" y="874927"/>
                    <a:pt x="594967" y="763193"/>
                  </a:cubicBezTo>
                  <a:lnTo>
                    <a:pt x="423857" y="498558"/>
                  </a:lnTo>
                  <a:lnTo>
                    <a:pt x="818324" y="192105"/>
                  </a:lnTo>
                  <a:lnTo>
                    <a:pt x="1031885" y="424069"/>
                  </a:lnTo>
                  <a:cubicBezTo>
                    <a:pt x="1097194" y="392705"/>
                    <a:pt x="1166422" y="367221"/>
                    <a:pt x="1238262" y="348272"/>
                  </a:cubicBezTo>
                  <a:cubicBezTo>
                    <a:pt x="1308143" y="328670"/>
                    <a:pt x="1379983" y="315601"/>
                    <a:pt x="1453129" y="3084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41C30C0-03EE-584D-96A7-19C2A4F90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7841" y="6601654"/>
              <a:ext cx="3144637" cy="3147518"/>
            </a:xfrm>
            <a:custGeom>
              <a:avLst/>
              <a:gdLst>
                <a:gd name="connsiteX0" fmla="*/ 1595575 w 3144637"/>
                <a:gd name="connsiteY0" fmla="*/ 673144 h 3147518"/>
                <a:gd name="connsiteX1" fmla="*/ 1335573 w 3144637"/>
                <a:gd name="connsiteY1" fmla="*/ 704386 h 3147518"/>
                <a:gd name="connsiteX2" fmla="*/ 707123 w 3144637"/>
                <a:gd name="connsiteY2" fmla="*/ 1324591 h 3147518"/>
                <a:gd name="connsiteX3" fmla="*/ 707062 w 3144637"/>
                <a:gd name="connsiteY3" fmla="*/ 1324891 h 3147518"/>
                <a:gd name="connsiteX4" fmla="*/ 707001 w 3144637"/>
                <a:gd name="connsiteY4" fmla="*/ 1325054 h 3147518"/>
                <a:gd name="connsiteX5" fmla="*/ 679074 w 3144637"/>
                <a:gd name="connsiteY5" fmla="*/ 1460780 h 3147518"/>
                <a:gd name="connsiteX6" fmla="*/ 696719 w 3144637"/>
                <a:gd name="connsiteY6" fmla="*/ 1784699 h 3147518"/>
                <a:gd name="connsiteX7" fmla="*/ 874735 w 3144637"/>
                <a:gd name="connsiteY7" fmla="*/ 2143321 h 3147518"/>
                <a:gd name="connsiteX8" fmla="*/ 894856 w 3144637"/>
                <a:gd name="connsiteY8" fmla="*/ 2164569 h 3147518"/>
                <a:gd name="connsiteX9" fmla="*/ 966739 w 3144637"/>
                <a:gd name="connsiteY9" fmla="*/ 2240573 h 3147518"/>
                <a:gd name="connsiteX10" fmla="*/ 1459007 w 3144637"/>
                <a:gd name="connsiteY10" fmla="*/ 2467309 h 3147518"/>
                <a:gd name="connsiteX11" fmla="*/ 1809717 w 3144637"/>
                <a:gd name="connsiteY11" fmla="*/ 2443786 h 3147518"/>
                <a:gd name="connsiteX12" fmla="*/ 1809832 w 3144637"/>
                <a:gd name="connsiteY12" fmla="*/ 2443745 h 3147518"/>
                <a:gd name="connsiteX13" fmla="*/ 1810336 w 3144637"/>
                <a:gd name="connsiteY13" fmla="*/ 2443637 h 3147518"/>
                <a:gd name="connsiteX14" fmla="*/ 2465828 w 3144637"/>
                <a:gd name="connsiteY14" fmla="*/ 1686739 h 3147518"/>
                <a:gd name="connsiteX15" fmla="*/ 2433805 w 3144637"/>
                <a:gd name="connsiteY15" fmla="*/ 1311229 h 3147518"/>
                <a:gd name="connsiteX16" fmla="*/ 2158015 w 3144637"/>
                <a:gd name="connsiteY16" fmla="*/ 890086 h 3147518"/>
                <a:gd name="connsiteX17" fmla="*/ 2157441 w 3144637"/>
                <a:gd name="connsiteY17" fmla="*/ 889661 h 3147518"/>
                <a:gd name="connsiteX18" fmla="*/ 2157162 w 3144637"/>
                <a:gd name="connsiteY18" fmla="*/ 889385 h 3147518"/>
                <a:gd name="connsiteX19" fmla="*/ 1685630 w 3144637"/>
                <a:gd name="connsiteY19" fmla="*/ 680209 h 3147518"/>
                <a:gd name="connsiteX20" fmla="*/ 1595575 w 3144637"/>
                <a:gd name="connsiteY20" fmla="*/ 673144 h 3147518"/>
                <a:gd name="connsiteX21" fmla="*/ 1519745 w 3144637"/>
                <a:gd name="connsiteY21" fmla="*/ 0 h 3147518"/>
                <a:gd name="connsiteX22" fmla="*/ 2014788 w 3144637"/>
                <a:gd name="connsiteY22" fmla="*/ 62728 h 3147518"/>
                <a:gd name="connsiteX23" fmla="*/ 2001726 w 3144637"/>
                <a:gd name="connsiteY23" fmla="*/ 378330 h 3147518"/>
                <a:gd name="connsiteX24" fmla="*/ 2381826 w 3144637"/>
                <a:gd name="connsiteY24" fmla="*/ 595265 h 3147518"/>
                <a:gd name="connsiteX25" fmla="*/ 2646981 w 3144637"/>
                <a:gd name="connsiteY25" fmla="*/ 424722 h 3147518"/>
                <a:gd name="connsiteX26" fmla="*/ 2953281 w 3144637"/>
                <a:gd name="connsiteY26" fmla="*/ 818734 h 3147518"/>
                <a:gd name="connsiteX27" fmla="*/ 2720780 w 3144637"/>
                <a:gd name="connsiteY27" fmla="*/ 1033055 h 3147518"/>
                <a:gd name="connsiteX28" fmla="*/ 2788702 w 3144637"/>
                <a:gd name="connsiteY28" fmla="*/ 1213399 h 3147518"/>
                <a:gd name="connsiteX29" fmla="*/ 2835724 w 3144637"/>
                <a:gd name="connsiteY29" fmla="*/ 1455163 h 3147518"/>
                <a:gd name="connsiteX30" fmla="*/ 3144637 w 3144637"/>
                <a:gd name="connsiteY30" fmla="*/ 1521812 h 3147518"/>
                <a:gd name="connsiteX31" fmla="*/ 3081287 w 3144637"/>
                <a:gd name="connsiteY31" fmla="*/ 2017103 h 3147518"/>
                <a:gd name="connsiteX32" fmla="*/ 2766497 w 3144637"/>
                <a:gd name="connsiteY32" fmla="*/ 2004035 h 3147518"/>
                <a:gd name="connsiteX33" fmla="*/ 2549017 w 3144637"/>
                <a:gd name="connsiteY33" fmla="*/ 2384324 h 3147518"/>
                <a:gd name="connsiteX34" fmla="*/ 2720780 w 3144637"/>
                <a:gd name="connsiteY34" fmla="*/ 2649612 h 3147518"/>
                <a:gd name="connsiteX35" fmla="*/ 2326313 w 3144637"/>
                <a:gd name="connsiteY35" fmla="*/ 2955412 h 3147518"/>
                <a:gd name="connsiteX36" fmla="*/ 2112099 w 3144637"/>
                <a:gd name="connsiteY36" fmla="*/ 2723449 h 3147518"/>
                <a:gd name="connsiteX37" fmla="*/ 1905722 w 3144637"/>
                <a:gd name="connsiteY37" fmla="*/ 2799899 h 3147518"/>
                <a:gd name="connsiteX38" fmla="*/ 1690855 w 3144637"/>
                <a:gd name="connsiteY38" fmla="*/ 2838450 h 3147518"/>
                <a:gd name="connsiteX39" fmla="*/ 1624239 w 3144637"/>
                <a:gd name="connsiteY39" fmla="*/ 3147518 h 3147518"/>
                <a:gd name="connsiteX40" fmla="*/ 1129196 w 3144637"/>
                <a:gd name="connsiteY40" fmla="*/ 3084790 h 3147518"/>
                <a:gd name="connsiteX41" fmla="*/ 1142258 w 3144637"/>
                <a:gd name="connsiteY41" fmla="*/ 2769188 h 3147518"/>
                <a:gd name="connsiteX42" fmla="*/ 762811 w 3144637"/>
                <a:gd name="connsiteY42" fmla="*/ 2551600 h 3147518"/>
                <a:gd name="connsiteX43" fmla="*/ 497003 w 3144637"/>
                <a:gd name="connsiteY43" fmla="*/ 2723449 h 3147518"/>
                <a:gd name="connsiteX44" fmla="*/ 191356 w 3144637"/>
                <a:gd name="connsiteY44" fmla="*/ 2328130 h 3147518"/>
                <a:gd name="connsiteX45" fmla="*/ 423857 w 3144637"/>
                <a:gd name="connsiteY45" fmla="*/ 2113809 h 3147518"/>
                <a:gd name="connsiteX46" fmla="*/ 340914 w 3144637"/>
                <a:gd name="connsiteY46" fmla="*/ 1881846 h 3147518"/>
                <a:gd name="connsiteX47" fmla="*/ 308912 w 3144637"/>
                <a:gd name="connsiteY47" fmla="*/ 1692354 h 3147518"/>
                <a:gd name="connsiteX48" fmla="*/ 0 w 3144637"/>
                <a:gd name="connsiteY48" fmla="*/ 1625706 h 3147518"/>
                <a:gd name="connsiteX49" fmla="*/ 62044 w 3144637"/>
                <a:gd name="connsiteY49" fmla="*/ 1130414 h 3147518"/>
                <a:gd name="connsiteX50" fmla="*/ 377487 w 3144637"/>
                <a:gd name="connsiteY50" fmla="*/ 1142829 h 3147518"/>
                <a:gd name="connsiteX51" fmla="*/ 594314 w 3144637"/>
                <a:gd name="connsiteY51" fmla="*/ 763193 h 3147518"/>
                <a:gd name="connsiteX52" fmla="*/ 423857 w 3144637"/>
                <a:gd name="connsiteY52" fmla="*/ 497905 h 3147518"/>
                <a:gd name="connsiteX53" fmla="*/ 817671 w 3144637"/>
                <a:gd name="connsiteY53" fmla="*/ 192105 h 3147518"/>
                <a:gd name="connsiteX54" fmla="*/ 1031885 w 3144637"/>
                <a:gd name="connsiteY54" fmla="*/ 424722 h 3147518"/>
                <a:gd name="connsiteX55" fmla="*/ 1238262 w 3144637"/>
                <a:gd name="connsiteY55" fmla="*/ 348272 h 3147518"/>
                <a:gd name="connsiteX56" fmla="*/ 1453782 w 3144637"/>
                <a:gd name="connsiteY56" fmla="*/ 308414 h 314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144637" h="3147518">
                  <a:moveTo>
                    <a:pt x="1595575" y="673144"/>
                  </a:moveTo>
                  <a:cubicBezTo>
                    <a:pt x="1506152" y="670694"/>
                    <a:pt x="1418842" y="681843"/>
                    <a:pt x="1335573" y="704386"/>
                  </a:cubicBezTo>
                  <a:cubicBezTo>
                    <a:pt x="1037273" y="785573"/>
                    <a:pt x="794976" y="1017843"/>
                    <a:pt x="707123" y="1324591"/>
                  </a:cubicBezTo>
                  <a:lnTo>
                    <a:pt x="707062" y="1324891"/>
                  </a:lnTo>
                  <a:lnTo>
                    <a:pt x="707001" y="1325054"/>
                  </a:lnTo>
                  <a:cubicBezTo>
                    <a:pt x="694442" y="1368852"/>
                    <a:pt x="685038" y="1414168"/>
                    <a:pt x="679074" y="1460780"/>
                  </a:cubicBezTo>
                  <a:cubicBezTo>
                    <a:pt x="665350" y="1572454"/>
                    <a:pt x="671232" y="1681515"/>
                    <a:pt x="696719" y="1784699"/>
                  </a:cubicBezTo>
                  <a:cubicBezTo>
                    <a:pt x="728579" y="1917188"/>
                    <a:pt x="790123" y="2039576"/>
                    <a:pt x="874735" y="2143321"/>
                  </a:cubicBezTo>
                  <a:lnTo>
                    <a:pt x="894856" y="2164569"/>
                  </a:lnTo>
                  <a:lnTo>
                    <a:pt x="966739" y="2240573"/>
                  </a:lnTo>
                  <a:cubicBezTo>
                    <a:pt x="1098990" y="2361128"/>
                    <a:pt x="1268304" y="2443459"/>
                    <a:pt x="1459007" y="2467309"/>
                  </a:cubicBezTo>
                  <a:cubicBezTo>
                    <a:pt x="1579829" y="2482338"/>
                    <a:pt x="1698692" y="2473190"/>
                    <a:pt x="1809717" y="2443786"/>
                  </a:cubicBezTo>
                  <a:lnTo>
                    <a:pt x="1809832" y="2443745"/>
                  </a:lnTo>
                  <a:lnTo>
                    <a:pt x="1810336" y="2443637"/>
                  </a:lnTo>
                  <a:cubicBezTo>
                    <a:pt x="2150826" y="2350250"/>
                    <a:pt x="2418774" y="2060290"/>
                    <a:pt x="2465828" y="1686739"/>
                  </a:cubicBezTo>
                  <a:cubicBezTo>
                    <a:pt x="2482166" y="1557433"/>
                    <a:pt x="2469749" y="1429433"/>
                    <a:pt x="2433805" y="1311229"/>
                  </a:cubicBezTo>
                  <a:cubicBezTo>
                    <a:pt x="2383483" y="1146984"/>
                    <a:pt x="2287087" y="1000862"/>
                    <a:pt x="2158015" y="890086"/>
                  </a:cubicBezTo>
                  <a:lnTo>
                    <a:pt x="2157441" y="889661"/>
                  </a:lnTo>
                  <a:lnTo>
                    <a:pt x="2157162" y="889385"/>
                  </a:lnTo>
                  <a:cubicBezTo>
                    <a:pt x="2028177" y="778549"/>
                    <a:pt x="1866537" y="703079"/>
                    <a:pt x="1685630" y="680209"/>
                  </a:cubicBezTo>
                  <a:cubicBezTo>
                    <a:pt x="1655425" y="676289"/>
                    <a:pt x="1625382" y="673961"/>
                    <a:pt x="1595575" y="673144"/>
                  </a:cubicBezTo>
                  <a:close/>
                  <a:moveTo>
                    <a:pt x="1519745" y="0"/>
                  </a:moveTo>
                  <a:lnTo>
                    <a:pt x="2014788" y="62728"/>
                  </a:lnTo>
                  <a:lnTo>
                    <a:pt x="2001726" y="378330"/>
                  </a:lnTo>
                  <a:cubicBezTo>
                    <a:pt x="2142141" y="428643"/>
                    <a:pt x="2270800" y="503786"/>
                    <a:pt x="2381826" y="595265"/>
                  </a:cubicBezTo>
                  <a:lnTo>
                    <a:pt x="2646981" y="424722"/>
                  </a:lnTo>
                  <a:lnTo>
                    <a:pt x="2953281" y="818734"/>
                  </a:lnTo>
                  <a:lnTo>
                    <a:pt x="2720780" y="1033055"/>
                  </a:lnTo>
                  <a:cubicBezTo>
                    <a:pt x="2747557" y="1090556"/>
                    <a:pt x="2771068" y="1151324"/>
                    <a:pt x="2788702" y="1213399"/>
                  </a:cubicBezTo>
                  <a:cubicBezTo>
                    <a:pt x="2812213" y="1291809"/>
                    <a:pt x="2827888" y="1372833"/>
                    <a:pt x="2835724" y="1455163"/>
                  </a:cubicBezTo>
                  <a:lnTo>
                    <a:pt x="3144637" y="1521812"/>
                  </a:lnTo>
                  <a:lnTo>
                    <a:pt x="3081287" y="2017103"/>
                  </a:lnTo>
                  <a:lnTo>
                    <a:pt x="2766497" y="2004035"/>
                  </a:lnTo>
                  <a:cubicBezTo>
                    <a:pt x="2715556" y="2145827"/>
                    <a:pt x="2641756" y="2272590"/>
                    <a:pt x="2549017" y="2384324"/>
                  </a:cubicBezTo>
                  <a:lnTo>
                    <a:pt x="2720780" y="2649612"/>
                  </a:lnTo>
                  <a:lnTo>
                    <a:pt x="2326313" y="2955412"/>
                  </a:lnTo>
                  <a:lnTo>
                    <a:pt x="2112099" y="2723449"/>
                  </a:lnTo>
                  <a:cubicBezTo>
                    <a:pt x="2046136" y="2754813"/>
                    <a:pt x="1976909" y="2779643"/>
                    <a:pt x="1905722" y="2799899"/>
                  </a:cubicBezTo>
                  <a:cubicBezTo>
                    <a:pt x="1836494" y="2818848"/>
                    <a:pt x="1764654" y="2831263"/>
                    <a:pt x="1690855" y="2838450"/>
                  </a:cubicBezTo>
                  <a:lnTo>
                    <a:pt x="1624239" y="3147518"/>
                  </a:lnTo>
                  <a:lnTo>
                    <a:pt x="1129196" y="3084790"/>
                  </a:lnTo>
                  <a:lnTo>
                    <a:pt x="1142258" y="2769188"/>
                  </a:lnTo>
                  <a:cubicBezTo>
                    <a:pt x="1001190" y="2718222"/>
                    <a:pt x="873837" y="2643732"/>
                    <a:pt x="762811" y="2551600"/>
                  </a:cubicBezTo>
                  <a:lnTo>
                    <a:pt x="497003" y="2723449"/>
                  </a:lnTo>
                  <a:lnTo>
                    <a:pt x="191356" y="2328130"/>
                  </a:lnTo>
                  <a:lnTo>
                    <a:pt x="423857" y="2113809"/>
                  </a:lnTo>
                  <a:cubicBezTo>
                    <a:pt x="388590" y="2039973"/>
                    <a:pt x="360507" y="1962216"/>
                    <a:pt x="340914" y="1881846"/>
                  </a:cubicBezTo>
                  <a:cubicBezTo>
                    <a:pt x="325240" y="1819771"/>
                    <a:pt x="314137" y="1756389"/>
                    <a:pt x="308912" y="1692354"/>
                  </a:cubicBezTo>
                  <a:lnTo>
                    <a:pt x="0" y="1625706"/>
                  </a:lnTo>
                  <a:lnTo>
                    <a:pt x="62044" y="1130414"/>
                  </a:lnTo>
                  <a:lnTo>
                    <a:pt x="377487" y="1142829"/>
                  </a:lnTo>
                  <a:cubicBezTo>
                    <a:pt x="429081" y="1002344"/>
                    <a:pt x="502228" y="874928"/>
                    <a:pt x="594314" y="763193"/>
                  </a:cubicBezTo>
                  <a:lnTo>
                    <a:pt x="423857" y="497905"/>
                  </a:lnTo>
                  <a:lnTo>
                    <a:pt x="817671" y="192105"/>
                  </a:lnTo>
                  <a:lnTo>
                    <a:pt x="1031885" y="424722"/>
                  </a:lnTo>
                  <a:cubicBezTo>
                    <a:pt x="1097847" y="393358"/>
                    <a:pt x="1166422" y="367222"/>
                    <a:pt x="1238262" y="348272"/>
                  </a:cubicBezTo>
                  <a:cubicBezTo>
                    <a:pt x="1308143" y="328670"/>
                    <a:pt x="1379983" y="315601"/>
                    <a:pt x="1453782" y="3084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856D26B-966B-6641-9738-7FCE4BCED19C}"/>
              </a:ext>
            </a:extLst>
          </p:cNvPr>
          <p:cNvSpPr txBox="1"/>
          <p:nvPr/>
        </p:nvSpPr>
        <p:spPr>
          <a:xfrm>
            <a:off x="6504439" y="612372"/>
            <a:ext cx="11368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RISK MANAGEMENT PROCESS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121B3B-034D-2D43-BD58-451FA237182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0B25D9-7858-964C-BBCD-3451FDFE1F8E}"/>
              </a:ext>
            </a:extLst>
          </p:cNvPr>
          <p:cNvSpPr txBox="1"/>
          <p:nvPr/>
        </p:nvSpPr>
        <p:spPr>
          <a:xfrm>
            <a:off x="6327633" y="6622965"/>
            <a:ext cx="1999265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IDENTIFY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RISK</a:t>
            </a:r>
          </a:p>
        </p:txBody>
      </p:sp>
      <p:sp>
        <p:nvSpPr>
          <p:cNvPr id="18" name="Freeform 707">
            <a:extLst>
              <a:ext uri="{FF2B5EF4-FFF2-40B4-BE49-F238E27FC236}">
                <a16:creationId xmlns:a16="http://schemas.microsoft.com/office/drawing/2014/main" id="{FB0ED8E9-E39C-964C-9754-3D1DDB6B7856}"/>
              </a:ext>
            </a:extLst>
          </p:cNvPr>
          <p:cNvSpPr>
            <a:spLocks noChangeAspect="1"/>
          </p:cNvSpPr>
          <p:nvPr/>
        </p:nvSpPr>
        <p:spPr bwMode="auto">
          <a:xfrm>
            <a:off x="6855201" y="5501409"/>
            <a:ext cx="944128" cy="967472"/>
          </a:xfrm>
          <a:custGeom>
            <a:avLst/>
            <a:gdLst>
              <a:gd name="T0" fmla="*/ 1332412 w 170103"/>
              <a:gd name="T1" fmla="*/ 359410 h 174267"/>
              <a:gd name="T2" fmla="*/ 359748 w 170103"/>
              <a:gd name="T3" fmla="*/ 1331181 h 174267"/>
              <a:gd name="T4" fmla="*/ 1332412 w 170103"/>
              <a:gd name="T5" fmla="*/ 2309593 h 174267"/>
              <a:gd name="T6" fmla="*/ 2311764 w 170103"/>
              <a:gd name="T7" fmla="*/ 1331181 h 174267"/>
              <a:gd name="T8" fmla="*/ 1332412 w 170103"/>
              <a:gd name="T9" fmla="*/ 359410 h 174267"/>
              <a:gd name="T10" fmla="*/ 1332412 w 170103"/>
              <a:gd name="T11" fmla="*/ 0 h 174267"/>
              <a:gd name="T12" fmla="*/ 2671508 w 170103"/>
              <a:gd name="T13" fmla="*/ 1331181 h 174267"/>
              <a:gd name="T14" fmla="*/ 2566266 w 170103"/>
              <a:gd name="T15" fmla="*/ 1851893 h 174267"/>
              <a:gd name="T16" fmla="*/ 2348154 w 170103"/>
              <a:gd name="T17" fmla="*/ 2175089 h 174267"/>
              <a:gd name="T18" fmla="*/ 3098571 w 170103"/>
              <a:gd name="T19" fmla="*/ 2928918 h 174267"/>
              <a:gd name="T20" fmla="*/ 3098571 w 170103"/>
              <a:gd name="T21" fmla="*/ 3181218 h 174267"/>
              <a:gd name="T22" fmla="*/ 2972026 w 170103"/>
              <a:gd name="T23" fmla="*/ 3227688 h 174267"/>
              <a:gd name="T24" fmla="*/ 2845457 w 170103"/>
              <a:gd name="T25" fmla="*/ 3181218 h 174267"/>
              <a:gd name="T26" fmla="*/ 2079466 w 170103"/>
              <a:gd name="T27" fmla="*/ 2411744 h 174267"/>
              <a:gd name="T28" fmla="*/ 1853625 w 170103"/>
              <a:gd name="T29" fmla="*/ 2563874 h 174267"/>
              <a:gd name="T30" fmla="*/ 1332412 w 170103"/>
              <a:gd name="T31" fmla="*/ 2669026 h 174267"/>
              <a:gd name="T32" fmla="*/ 0 w 170103"/>
              <a:gd name="T33" fmla="*/ 1331181 h 174267"/>
              <a:gd name="T34" fmla="*/ 1332412 w 170103"/>
              <a:gd name="T35" fmla="*/ 0 h 17426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70103" h="174267">
                <a:moveTo>
                  <a:pt x="71871" y="19405"/>
                </a:moveTo>
                <a:cubicBezTo>
                  <a:pt x="42763" y="19405"/>
                  <a:pt x="19405" y="42764"/>
                  <a:pt x="19405" y="71872"/>
                </a:cubicBezTo>
                <a:cubicBezTo>
                  <a:pt x="19405" y="100980"/>
                  <a:pt x="42763" y="124698"/>
                  <a:pt x="71871" y="124698"/>
                </a:cubicBezTo>
                <a:cubicBezTo>
                  <a:pt x="100979" y="124698"/>
                  <a:pt x="124698" y="100980"/>
                  <a:pt x="124698" y="71872"/>
                </a:cubicBezTo>
                <a:cubicBezTo>
                  <a:pt x="124698" y="42764"/>
                  <a:pt x="100979" y="19405"/>
                  <a:pt x="71871" y="19405"/>
                </a:cubicBezTo>
                <a:close/>
                <a:moveTo>
                  <a:pt x="71871" y="0"/>
                </a:moveTo>
                <a:cubicBezTo>
                  <a:pt x="111761" y="0"/>
                  <a:pt x="144103" y="31983"/>
                  <a:pt x="144103" y="71872"/>
                </a:cubicBezTo>
                <a:cubicBezTo>
                  <a:pt x="144103" y="81844"/>
                  <a:pt x="142081" y="91345"/>
                  <a:pt x="138426" y="99986"/>
                </a:cubicBezTo>
                <a:lnTo>
                  <a:pt x="126661" y="117436"/>
                </a:lnTo>
                <a:lnTo>
                  <a:pt x="167139" y="158136"/>
                </a:lnTo>
                <a:cubicBezTo>
                  <a:pt x="171091" y="161720"/>
                  <a:pt x="171091" y="167814"/>
                  <a:pt x="167139" y="171758"/>
                </a:cubicBezTo>
                <a:cubicBezTo>
                  <a:pt x="165343" y="173550"/>
                  <a:pt x="162828" y="174267"/>
                  <a:pt x="160313" y="174267"/>
                </a:cubicBezTo>
                <a:cubicBezTo>
                  <a:pt x="157798" y="174267"/>
                  <a:pt x="155283" y="173550"/>
                  <a:pt x="153486" y="171758"/>
                </a:cubicBezTo>
                <a:lnTo>
                  <a:pt x="112168" y="130213"/>
                </a:lnTo>
                <a:lnTo>
                  <a:pt x="99986" y="138427"/>
                </a:lnTo>
                <a:cubicBezTo>
                  <a:pt x="91344" y="142082"/>
                  <a:pt x="81844" y="144104"/>
                  <a:pt x="71871" y="144104"/>
                </a:cubicBezTo>
                <a:cubicBezTo>
                  <a:pt x="31983" y="144104"/>
                  <a:pt x="0" y="111761"/>
                  <a:pt x="0" y="71872"/>
                </a:cubicBezTo>
                <a:cubicBezTo>
                  <a:pt x="0" y="31983"/>
                  <a:pt x="31983" y="0"/>
                  <a:pt x="71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75F6D6-6C26-9841-B84F-E419B246CCB1}"/>
              </a:ext>
            </a:extLst>
          </p:cNvPr>
          <p:cNvSpPr txBox="1"/>
          <p:nvPr/>
        </p:nvSpPr>
        <p:spPr>
          <a:xfrm>
            <a:off x="10516452" y="10021170"/>
            <a:ext cx="2156360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CONTROL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RISK</a:t>
            </a:r>
          </a:p>
        </p:txBody>
      </p:sp>
      <p:sp>
        <p:nvSpPr>
          <p:cNvPr id="20" name="Freeform 847">
            <a:extLst>
              <a:ext uri="{FF2B5EF4-FFF2-40B4-BE49-F238E27FC236}">
                <a16:creationId xmlns:a16="http://schemas.microsoft.com/office/drawing/2014/main" id="{0394839A-72B8-F446-8C5C-464EAE8CB5A5}"/>
              </a:ext>
            </a:extLst>
          </p:cNvPr>
          <p:cNvSpPr>
            <a:spLocks noChangeAspect="1"/>
          </p:cNvSpPr>
          <p:nvPr/>
        </p:nvSpPr>
        <p:spPr bwMode="auto">
          <a:xfrm>
            <a:off x="11081069" y="8830068"/>
            <a:ext cx="1027126" cy="1034910"/>
          </a:xfrm>
          <a:custGeom>
            <a:avLst/>
            <a:gdLst>
              <a:gd name="T0" fmla="*/ 227073 w 2972097"/>
              <a:gd name="T1" fmla="*/ 549212 h 2986802"/>
              <a:gd name="T2" fmla="*/ 354049 w 2972097"/>
              <a:gd name="T3" fmla="*/ 484679 h 2986802"/>
              <a:gd name="T4" fmla="*/ 280882 w 2972097"/>
              <a:gd name="T5" fmla="*/ 486339 h 2986802"/>
              <a:gd name="T6" fmla="*/ 91474 w 2972097"/>
              <a:gd name="T7" fmla="*/ 491386 h 2986802"/>
              <a:gd name="T8" fmla="*/ 190882 w 2972097"/>
              <a:gd name="T9" fmla="*/ 438046 h 2986802"/>
              <a:gd name="T10" fmla="*/ 438099 w 2972097"/>
              <a:gd name="T11" fmla="*/ 438046 h 2986802"/>
              <a:gd name="T12" fmla="*/ 537540 w 2972097"/>
              <a:gd name="T13" fmla="*/ 491386 h 2986802"/>
              <a:gd name="T14" fmla="*/ 77504 w 2972097"/>
              <a:gd name="T15" fmla="*/ 248846 h 2986802"/>
              <a:gd name="T16" fmla="*/ 145384 w 2972097"/>
              <a:gd name="T17" fmla="*/ 356221 h 2986802"/>
              <a:gd name="T18" fmla="*/ 143941 w 2972097"/>
              <a:gd name="T19" fmla="*/ 281552 h 2986802"/>
              <a:gd name="T20" fmla="*/ 544343 w 2972097"/>
              <a:gd name="T21" fmla="*/ 224495 h 2986802"/>
              <a:gd name="T22" fmla="*/ 488295 w 2972097"/>
              <a:gd name="T23" fmla="*/ 316027 h 2986802"/>
              <a:gd name="T24" fmla="*/ 544050 w 2972097"/>
              <a:gd name="T25" fmla="*/ 409363 h 2986802"/>
              <a:gd name="T26" fmla="*/ 544343 w 2972097"/>
              <a:gd name="T27" fmla="*/ 224495 h 2986802"/>
              <a:gd name="T28" fmla="*/ 282871 w 2972097"/>
              <a:gd name="T29" fmla="*/ 214375 h 2986802"/>
              <a:gd name="T30" fmla="*/ 208451 w 2972097"/>
              <a:gd name="T31" fmla="*/ 316027 h 2986802"/>
              <a:gd name="T32" fmla="*/ 279988 w 2972097"/>
              <a:gd name="T33" fmla="*/ 416204 h 2986802"/>
              <a:gd name="T34" fmla="*/ 347794 w 2972097"/>
              <a:gd name="T35" fmla="*/ 416187 h 2986802"/>
              <a:gd name="T36" fmla="*/ 420530 w 2972097"/>
              <a:gd name="T37" fmla="*/ 316027 h 2986802"/>
              <a:gd name="T38" fmla="*/ 344565 w 2972097"/>
              <a:gd name="T39" fmla="*/ 214037 h 2986802"/>
              <a:gd name="T40" fmla="*/ 491331 w 2972097"/>
              <a:gd name="T41" fmla="*/ 92907 h 2986802"/>
              <a:gd name="T42" fmla="*/ 454374 w 2972097"/>
              <a:gd name="T43" fmla="*/ 212813 h 2986802"/>
              <a:gd name="T44" fmla="*/ 137682 w 2972097"/>
              <a:gd name="T45" fmla="*/ 92907 h 2986802"/>
              <a:gd name="T46" fmla="*/ 190882 w 2972097"/>
              <a:gd name="T47" fmla="*/ 192751 h 2986802"/>
              <a:gd name="T48" fmla="*/ 314493 w 2972097"/>
              <a:gd name="T49" fmla="*/ 67493 h 2986802"/>
              <a:gd name="T50" fmla="*/ 271714 w 2972097"/>
              <a:gd name="T51" fmla="*/ 146484 h 2986802"/>
              <a:gd name="T52" fmla="*/ 348099 w 2972097"/>
              <a:gd name="T53" fmla="*/ 144458 h 2986802"/>
              <a:gd name="T54" fmla="*/ 402150 w 2972097"/>
              <a:gd name="T55" fmla="*/ 83865 h 2986802"/>
              <a:gd name="T56" fmla="*/ 426053 w 2972097"/>
              <a:gd name="T57" fmla="*/ 20374 h 2986802"/>
              <a:gd name="T58" fmla="*/ 487585 w 2972097"/>
              <a:gd name="T59" fmla="*/ 7946 h 2986802"/>
              <a:gd name="T60" fmla="*/ 621216 w 2972097"/>
              <a:gd name="T61" fmla="*/ 143630 h 2986802"/>
              <a:gd name="T62" fmla="*/ 609835 w 2972097"/>
              <a:gd name="T63" fmla="*/ 206675 h 2986802"/>
              <a:gd name="T64" fmla="*/ 608727 w 2972097"/>
              <a:gd name="T65" fmla="*/ 465096 h 2986802"/>
              <a:gd name="T66" fmla="*/ 512562 w 2972097"/>
              <a:gd name="T67" fmla="*/ 612819 h 2986802"/>
              <a:gd name="T68" fmla="*/ 463856 w 2972097"/>
              <a:gd name="T69" fmla="*/ 610315 h 2986802"/>
              <a:gd name="T70" fmla="*/ 314493 w 2972097"/>
              <a:gd name="T71" fmla="*/ 633927 h 2986802"/>
              <a:gd name="T72" fmla="*/ 165158 w 2972097"/>
              <a:gd name="T73" fmla="*/ 610315 h 2986802"/>
              <a:gd name="T74" fmla="*/ 17789 w 2972097"/>
              <a:gd name="T75" fmla="*/ 515171 h 2986802"/>
              <a:gd name="T76" fmla="*/ 31930 w 2972097"/>
              <a:gd name="T77" fmla="*/ 453987 h 2986802"/>
              <a:gd name="T78" fmla="*/ 31889 w 2972097"/>
              <a:gd name="T79" fmla="*/ 179055 h 2986802"/>
              <a:gd name="T80" fmla="*/ 17789 w 2972097"/>
              <a:gd name="T81" fmla="*/ 118268 h 2986802"/>
              <a:gd name="T82" fmla="*/ 165158 w 2972097"/>
              <a:gd name="T83" fmla="*/ 20626 h 2986802"/>
              <a:gd name="T84" fmla="*/ 314650 w 2972097"/>
              <a:gd name="T85" fmla="*/ 0 h 298680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72097" h="2986802">
                <a:moveTo>
                  <a:pt x="1293719" y="2283220"/>
                </a:moveTo>
                <a:lnTo>
                  <a:pt x="1041756" y="2573752"/>
                </a:lnTo>
                <a:lnTo>
                  <a:pt x="1072437" y="2587661"/>
                </a:lnTo>
                <a:cubicBezTo>
                  <a:pt x="1336218" y="2688588"/>
                  <a:pt x="1629193" y="2689892"/>
                  <a:pt x="1893728" y="2591571"/>
                </a:cubicBezTo>
                <a:lnTo>
                  <a:pt x="1928681" y="2576445"/>
                </a:lnTo>
                <a:lnTo>
                  <a:pt x="1672127" y="2283607"/>
                </a:lnTo>
                <a:lnTo>
                  <a:pt x="1640690" y="2291426"/>
                </a:lnTo>
                <a:cubicBezTo>
                  <a:pt x="1588646" y="2301705"/>
                  <a:pt x="1535675" y="2306891"/>
                  <a:pt x="1482334" y="2306891"/>
                </a:cubicBezTo>
                <a:cubicBezTo>
                  <a:pt x="1430475" y="2306891"/>
                  <a:pt x="1378245" y="2301705"/>
                  <a:pt x="1326571" y="2291426"/>
                </a:cubicBezTo>
                <a:lnTo>
                  <a:pt x="1293719" y="2283220"/>
                </a:lnTo>
                <a:close/>
                <a:moveTo>
                  <a:pt x="829234" y="1977841"/>
                </a:moveTo>
                <a:lnTo>
                  <a:pt x="432018" y="2315206"/>
                </a:lnTo>
                <a:lnTo>
                  <a:pt x="650256" y="2539345"/>
                </a:lnTo>
                <a:lnTo>
                  <a:pt x="997982" y="2142716"/>
                </a:lnTo>
                <a:lnTo>
                  <a:pt x="901511" y="2063892"/>
                </a:lnTo>
                <a:lnTo>
                  <a:pt x="829234" y="1977841"/>
                </a:lnTo>
                <a:close/>
                <a:moveTo>
                  <a:pt x="2140380" y="1976877"/>
                </a:moveTo>
                <a:lnTo>
                  <a:pt x="2069084" y="2063892"/>
                </a:lnTo>
                <a:lnTo>
                  <a:pt x="1971904" y="2141732"/>
                </a:lnTo>
                <a:lnTo>
                  <a:pt x="2320493" y="2539345"/>
                </a:lnTo>
                <a:lnTo>
                  <a:pt x="2538732" y="2315206"/>
                </a:lnTo>
                <a:lnTo>
                  <a:pt x="2140380" y="1976877"/>
                </a:lnTo>
                <a:close/>
                <a:moveTo>
                  <a:pt x="402244" y="1064989"/>
                </a:moveTo>
                <a:lnTo>
                  <a:pt x="366039" y="1172461"/>
                </a:lnTo>
                <a:cubicBezTo>
                  <a:pt x="300798" y="1405208"/>
                  <a:pt x="308353" y="1654307"/>
                  <a:pt x="388705" y="1883266"/>
                </a:cubicBezTo>
                <a:lnTo>
                  <a:pt x="404491" y="1920911"/>
                </a:lnTo>
                <a:lnTo>
                  <a:pt x="686631" y="1678367"/>
                </a:lnTo>
                <a:lnTo>
                  <a:pt x="679813" y="1650496"/>
                </a:lnTo>
                <a:cubicBezTo>
                  <a:pt x="669626" y="1597896"/>
                  <a:pt x="664440" y="1543813"/>
                  <a:pt x="664440" y="1488990"/>
                </a:cubicBezTo>
                <a:cubicBezTo>
                  <a:pt x="664440" y="1434167"/>
                  <a:pt x="669626" y="1379714"/>
                  <a:pt x="679813" y="1326558"/>
                </a:cubicBezTo>
                <a:lnTo>
                  <a:pt x="683281" y="1312206"/>
                </a:lnTo>
                <a:lnTo>
                  <a:pt x="402244" y="1064989"/>
                </a:lnTo>
                <a:close/>
                <a:moveTo>
                  <a:pt x="2570859" y="1057730"/>
                </a:moveTo>
                <a:lnTo>
                  <a:pt x="2285483" y="1308763"/>
                </a:lnTo>
                <a:lnTo>
                  <a:pt x="2289949" y="1326558"/>
                </a:lnTo>
                <a:cubicBezTo>
                  <a:pt x="2300599" y="1379714"/>
                  <a:pt x="2306155" y="1434167"/>
                  <a:pt x="2306155" y="1488990"/>
                </a:cubicBezTo>
                <a:cubicBezTo>
                  <a:pt x="2306155" y="1543813"/>
                  <a:pt x="2300599" y="1597896"/>
                  <a:pt x="2289949" y="1650496"/>
                </a:cubicBezTo>
                <a:lnTo>
                  <a:pt x="2282036" y="1681647"/>
                </a:lnTo>
                <a:lnTo>
                  <a:pt x="2569479" y="1928750"/>
                </a:lnTo>
                <a:lnTo>
                  <a:pt x="2581964" y="1899586"/>
                </a:lnTo>
                <a:cubicBezTo>
                  <a:pt x="2679752" y="1633610"/>
                  <a:pt x="2678455" y="1339039"/>
                  <a:pt x="2578075" y="1073820"/>
                </a:cubicBezTo>
                <a:lnTo>
                  <a:pt x="2570859" y="1057730"/>
                </a:lnTo>
                <a:close/>
                <a:moveTo>
                  <a:pt x="1482334" y="985211"/>
                </a:moveTo>
                <a:cubicBezTo>
                  <a:pt x="1449737" y="985211"/>
                  <a:pt x="1417140" y="988545"/>
                  <a:pt x="1385098" y="995027"/>
                </a:cubicBezTo>
                <a:lnTo>
                  <a:pt x="1335965" y="1010048"/>
                </a:lnTo>
                <a:lnTo>
                  <a:pt x="1006140" y="1349443"/>
                </a:lnTo>
                <a:lnTo>
                  <a:pt x="994209" y="1389253"/>
                </a:lnTo>
                <a:cubicBezTo>
                  <a:pt x="987820" y="1421573"/>
                  <a:pt x="984486" y="1454911"/>
                  <a:pt x="984486" y="1488990"/>
                </a:cubicBezTo>
                <a:cubicBezTo>
                  <a:pt x="984486" y="1521588"/>
                  <a:pt x="987820" y="1553815"/>
                  <a:pt x="994209" y="1585301"/>
                </a:cubicBezTo>
                <a:lnTo>
                  <a:pt x="1015115" y="1653747"/>
                </a:lnTo>
                <a:lnTo>
                  <a:pt x="1322345" y="1960980"/>
                </a:lnTo>
                <a:lnTo>
                  <a:pt x="1386140" y="1980360"/>
                </a:lnTo>
                <a:cubicBezTo>
                  <a:pt x="1449621" y="1992955"/>
                  <a:pt x="1515047" y="1992955"/>
                  <a:pt x="1578528" y="1980360"/>
                </a:cubicBezTo>
                <a:lnTo>
                  <a:pt x="1642586" y="1960900"/>
                </a:lnTo>
                <a:lnTo>
                  <a:pt x="1957254" y="1646228"/>
                </a:lnTo>
                <a:lnTo>
                  <a:pt x="1976294" y="1585301"/>
                </a:lnTo>
                <a:cubicBezTo>
                  <a:pt x="1982776" y="1553815"/>
                  <a:pt x="1986110" y="1521588"/>
                  <a:pt x="1986110" y="1488990"/>
                </a:cubicBezTo>
                <a:cubicBezTo>
                  <a:pt x="1986110" y="1454911"/>
                  <a:pt x="1982776" y="1421573"/>
                  <a:pt x="1976294" y="1389253"/>
                </a:cubicBezTo>
                <a:lnTo>
                  <a:pt x="1966565" y="1357526"/>
                </a:lnTo>
                <a:lnTo>
                  <a:pt x="1627335" y="1008452"/>
                </a:lnTo>
                <a:lnTo>
                  <a:pt x="1582904" y="995027"/>
                </a:lnTo>
                <a:cubicBezTo>
                  <a:pt x="1550122" y="988545"/>
                  <a:pt x="1516413" y="985211"/>
                  <a:pt x="1482334" y="985211"/>
                </a:cubicBezTo>
                <a:close/>
                <a:moveTo>
                  <a:pt x="2320493" y="437739"/>
                </a:moveTo>
                <a:lnTo>
                  <a:pt x="1978071" y="833368"/>
                </a:lnTo>
                <a:lnTo>
                  <a:pt x="2069084" y="908162"/>
                </a:lnTo>
                <a:lnTo>
                  <a:pt x="2145950" y="1002689"/>
                </a:lnTo>
                <a:lnTo>
                  <a:pt x="2538732" y="664777"/>
                </a:lnTo>
                <a:lnTo>
                  <a:pt x="2320493" y="437739"/>
                </a:lnTo>
                <a:close/>
                <a:moveTo>
                  <a:pt x="650256" y="437739"/>
                </a:moveTo>
                <a:lnTo>
                  <a:pt x="432018" y="664777"/>
                </a:lnTo>
                <a:lnTo>
                  <a:pt x="823586" y="1001645"/>
                </a:lnTo>
                <a:lnTo>
                  <a:pt x="901511" y="908162"/>
                </a:lnTo>
                <a:lnTo>
                  <a:pt x="992340" y="832977"/>
                </a:lnTo>
                <a:lnTo>
                  <a:pt x="650256" y="437739"/>
                </a:lnTo>
                <a:close/>
                <a:moveTo>
                  <a:pt x="1485310" y="317997"/>
                </a:moveTo>
                <a:cubicBezTo>
                  <a:pt x="1346755" y="317997"/>
                  <a:pt x="1206901" y="344118"/>
                  <a:pt x="1074273" y="395135"/>
                </a:cubicBezTo>
                <a:lnTo>
                  <a:pt x="1044435" y="408749"/>
                </a:lnTo>
                <a:lnTo>
                  <a:pt x="1283268" y="690170"/>
                </a:lnTo>
                <a:lnTo>
                  <a:pt x="1321571" y="680628"/>
                </a:lnTo>
                <a:cubicBezTo>
                  <a:pt x="1373800" y="670349"/>
                  <a:pt x="1427512" y="665163"/>
                  <a:pt x="1482334" y="665163"/>
                </a:cubicBezTo>
                <a:cubicBezTo>
                  <a:pt x="1537157" y="665163"/>
                  <a:pt x="1591239" y="670349"/>
                  <a:pt x="1644024" y="680628"/>
                </a:cubicBezTo>
                <a:lnTo>
                  <a:pt x="1682425" y="690078"/>
                </a:lnTo>
                <a:lnTo>
                  <a:pt x="1925172" y="406934"/>
                </a:lnTo>
                <a:lnTo>
                  <a:pt x="1899303" y="395135"/>
                </a:lnTo>
                <a:cubicBezTo>
                  <a:pt x="1766664" y="344118"/>
                  <a:pt x="1626636" y="317997"/>
                  <a:pt x="1485310" y="317997"/>
                </a:cubicBezTo>
                <a:close/>
                <a:moveTo>
                  <a:pt x="1486049" y="0"/>
                </a:moveTo>
                <a:cubicBezTo>
                  <a:pt x="1664439" y="0"/>
                  <a:pt x="1842990" y="31997"/>
                  <a:pt x="2012191" y="95993"/>
                </a:cubicBezTo>
                <a:lnTo>
                  <a:pt x="2141722" y="154346"/>
                </a:lnTo>
                <a:lnTo>
                  <a:pt x="2190730" y="97183"/>
                </a:lnTo>
                <a:cubicBezTo>
                  <a:pt x="2220221" y="61335"/>
                  <a:pt x="2261510" y="43411"/>
                  <a:pt x="2302798" y="37436"/>
                </a:cubicBezTo>
                <a:cubicBezTo>
                  <a:pt x="2349985" y="37436"/>
                  <a:pt x="2391273" y="61335"/>
                  <a:pt x="2420765" y="91208"/>
                </a:cubicBezTo>
                <a:lnTo>
                  <a:pt x="2886734" y="557232"/>
                </a:lnTo>
                <a:cubicBezTo>
                  <a:pt x="2916226" y="587106"/>
                  <a:pt x="2933921" y="628929"/>
                  <a:pt x="2933921" y="676726"/>
                </a:cubicBezTo>
                <a:cubicBezTo>
                  <a:pt x="2928022" y="724523"/>
                  <a:pt x="2910327" y="760371"/>
                  <a:pt x="2874937" y="790245"/>
                </a:cubicBezTo>
                <a:lnTo>
                  <a:pt x="2820237" y="838362"/>
                </a:lnTo>
                <a:lnTo>
                  <a:pt x="2880171" y="973765"/>
                </a:lnTo>
                <a:cubicBezTo>
                  <a:pt x="3014856" y="1340424"/>
                  <a:pt x="3001542" y="1749686"/>
                  <a:pt x="2840226" y="2107920"/>
                </a:cubicBezTo>
                <a:lnTo>
                  <a:pt x="2820950" y="2144929"/>
                </a:lnTo>
                <a:lnTo>
                  <a:pt x="2874937" y="2191339"/>
                </a:lnTo>
                <a:cubicBezTo>
                  <a:pt x="2910327" y="2220831"/>
                  <a:pt x="2928022" y="2262120"/>
                  <a:pt x="2933921" y="2303409"/>
                </a:cubicBezTo>
                <a:cubicBezTo>
                  <a:pt x="2933921" y="2350596"/>
                  <a:pt x="2916226" y="2397783"/>
                  <a:pt x="2886734" y="2427275"/>
                </a:cubicBezTo>
                <a:lnTo>
                  <a:pt x="2420765" y="2887350"/>
                </a:lnTo>
                <a:cubicBezTo>
                  <a:pt x="2391273" y="2910944"/>
                  <a:pt x="2355883" y="2934538"/>
                  <a:pt x="2308697" y="2934538"/>
                </a:cubicBezTo>
                <a:lnTo>
                  <a:pt x="2302798" y="2934538"/>
                </a:lnTo>
                <a:cubicBezTo>
                  <a:pt x="2261510" y="2934538"/>
                  <a:pt x="2220221" y="2910944"/>
                  <a:pt x="2190730" y="2875554"/>
                </a:cubicBezTo>
                <a:lnTo>
                  <a:pt x="2150394" y="2829514"/>
                </a:lnTo>
                <a:lnTo>
                  <a:pt x="2013253" y="2891543"/>
                </a:lnTo>
                <a:cubicBezTo>
                  <a:pt x="1844254" y="2955457"/>
                  <a:pt x="1665432" y="2986802"/>
                  <a:pt x="1485310" y="2986802"/>
                </a:cubicBezTo>
                <a:cubicBezTo>
                  <a:pt x="1307960" y="2986802"/>
                  <a:pt x="1130610" y="2955457"/>
                  <a:pt x="962392" y="2891543"/>
                </a:cubicBezTo>
                <a:lnTo>
                  <a:pt x="821581" y="2827631"/>
                </a:lnTo>
                <a:lnTo>
                  <a:pt x="780020" y="2875554"/>
                </a:lnTo>
                <a:cubicBezTo>
                  <a:pt x="750528" y="2910944"/>
                  <a:pt x="709240" y="2934538"/>
                  <a:pt x="662053" y="2934538"/>
                </a:cubicBezTo>
                <a:cubicBezTo>
                  <a:pt x="614866" y="2934538"/>
                  <a:pt x="579476" y="2910944"/>
                  <a:pt x="549984" y="2887350"/>
                </a:cubicBezTo>
                <a:lnTo>
                  <a:pt x="84015" y="2427275"/>
                </a:lnTo>
                <a:cubicBezTo>
                  <a:pt x="54524" y="2397783"/>
                  <a:pt x="36829" y="2350596"/>
                  <a:pt x="36829" y="2303409"/>
                </a:cubicBezTo>
                <a:cubicBezTo>
                  <a:pt x="42727" y="2262120"/>
                  <a:pt x="60422" y="2220831"/>
                  <a:pt x="89914" y="2191339"/>
                </a:cubicBezTo>
                <a:lnTo>
                  <a:pt x="150801" y="2138997"/>
                </a:lnTo>
                <a:lnTo>
                  <a:pt x="123426" y="2085924"/>
                </a:lnTo>
                <a:cubicBezTo>
                  <a:pt x="-33433" y="1725646"/>
                  <a:pt x="-40781" y="1316251"/>
                  <a:pt x="101382" y="951371"/>
                </a:cubicBezTo>
                <a:lnTo>
                  <a:pt x="150608" y="843635"/>
                </a:lnTo>
                <a:lnTo>
                  <a:pt x="89914" y="790245"/>
                </a:lnTo>
                <a:cubicBezTo>
                  <a:pt x="60422" y="760371"/>
                  <a:pt x="42727" y="724523"/>
                  <a:pt x="36829" y="676726"/>
                </a:cubicBezTo>
                <a:cubicBezTo>
                  <a:pt x="36829" y="628929"/>
                  <a:pt x="54524" y="587106"/>
                  <a:pt x="84015" y="557232"/>
                </a:cubicBezTo>
                <a:lnTo>
                  <a:pt x="549984" y="91208"/>
                </a:lnTo>
                <a:cubicBezTo>
                  <a:pt x="579476" y="61335"/>
                  <a:pt x="620765" y="37436"/>
                  <a:pt x="662053" y="37436"/>
                </a:cubicBezTo>
                <a:cubicBezTo>
                  <a:pt x="709240" y="43411"/>
                  <a:pt x="750528" y="61335"/>
                  <a:pt x="780020" y="97183"/>
                </a:cubicBezTo>
                <a:lnTo>
                  <a:pt x="829480" y="155462"/>
                </a:lnTo>
                <a:lnTo>
                  <a:pt x="960881" y="95994"/>
                </a:lnTo>
                <a:cubicBezTo>
                  <a:pt x="1129432" y="31998"/>
                  <a:pt x="1307660" y="0"/>
                  <a:pt x="148604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9F2F07-A507-7444-9500-C477B0F471EE}"/>
              </a:ext>
            </a:extLst>
          </p:cNvPr>
          <p:cNvSpPr txBox="1"/>
          <p:nvPr/>
        </p:nvSpPr>
        <p:spPr>
          <a:xfrm>
            <a:off x="11985265" y="5256557"/>
            <a:ext cx="1715533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ASSESS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RISK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2EF7E238-8858-A94A-AF46-782785B1A3BA}"/>
              </a:ext>
            </a:extLst>
          </p:cNvPr>
          <p:cNvSpPr>
            <a:spLocks noChangeAspect="1"/>
          </p:cNvSpPr>
          <p:nvPr/>
        </p:nvSpPr>
        <p:spPr bwMode="auto">
          <a:xfrm>
            <a:off x="12369670" y="4132406"/>
            <a:ext cx="946722" cy="972662"/>
          </a:xfrm>
          <a:custGeom>
            <a:avLst/>
            <a:gdLst>
              <a:gd name="T0" fmla="*/ 2147483646 w 472"/>
              <a:gd name="T1" fmla="*/ 2147483646 h 487"/>
              <a:gd name="T2" fmla="*/ 2147483646 w 472"/>
              <a:gd name="T3" fmla="*/ 2147483646 h 487"/>
              <a:gd name="T4" fmla="*/ 2147483646 w 472"/>
              <a:gd name="T5" fmla="*/ 2147483646 h 487"/>
              <a:gd name="T6" fmla="*/ 2147483646 w 472"/>
              <a:gd name="T7" fmla="*/ 2147483646 h 487"/>
              <a:gd name="T8" fmla="*/ 2147483646 w 472"/>
              <a:gd name="T9" fmla="*/ 2147483646 h 487"/>
              <a:gd name="T10" fmla="*/ 2147483646 w 472"/>
              <a:gd name="T11" fmla="*/ 2147483646 h 487"/>
              <a:gd name="T12" fmla="*/ 2147483646 w 472"/>
              <a:gd name="T13" fmla="*/ 2147483646 h 487"/>
              <a:gd name="T14" fmla="*/ 2147483646 w 472"/>
              <a:gd name="T15" fmla="*/ 2147483646 h 487"/>
              <a:gd name="T16" fmla="*/ 2147483646 w 472"/>
              <a:gd name="T17" fmla="*/ 2147483646 h 487"/>
              <a:gd name="T18" fmla="*/ 2147483646 w 472"/>
              <a:gd name="T19" fmla="*/ 2147483646 h 487"/>
              <a:gd name="T20" fmla="*/ 2147483646 w 472"/>
              <a:gd name="T21" fmla="*/ 2147483646 h 487"/>
              <a:gd name="T22" fmla="*/ 2147483646 w 472"/>
              <a:gd name="T23" fmla="*/ 2147483646 h 487"/>
              <a:gd name="T24" fmla="*/ 2147483646 w 472"/>
              <a:gd name="T25" fmla="*/ 2147483646 h 487"/>
              <a:gd name="T26" fmla="*/ 2147483646 w 472"/>
              <a:gd name="T27" fmla="*/ 2147483646 h 487"/>
              <a:gd name="T28" fmla="*/ 2147483646 w 472"/>
              <a:gd name="T29" fmla="*/ 2147483646 h 487"/>
              <a:gd name="T30" fmla="*/ 2147483646 w 472"/>
              <a:gd name="T31" fmla="*/ 2147483646 h 487"/>
              <a:gd name="T32" fmla="*/ 2147483646 w 472"/>
              <a:gd name="T33" fmla="*/ 2147483646 h 487"/>
              <a:gd name="T34" fmla="*/ 2147483646 w 472"/>
              <a:gd name="T35" fmla="*/ 2147483646 h 487"/>
              <a:gd name="T36" fmla="*/ 2147483646 w 472"/>
              <a:gd name="T37" fmla="*/ 2147483646 h 487"/>
              <a:gd name="T38" fmla="*/ 2147483646 w 472"/>
              <a:gd name="T39" fmla="*/ 2147483646 h 487"/>
              <a:gd name="T40" fmla="*/ 2147483646 w 472"/>
              <a:gd name="T41" fmla="*/ 2147483646 h 487"/>
              <a:gd name="T42" fmla="*/ 2147483646 w 472"/>
              <a:gd name="T43" fmla="*/ 2147483646 h 487"/>
              <a:gd name="T44" fmla="*/ 2147483646 w 472"/>
              <a:gd name="T45" fmla="*/ 2147483646 h 487"/>
              <a:gd name="T46" fmla="*/ 2147483646 w 472"/>
              <a:gd name="T47" fmla="*/ 2147483646 h 487"/>
              <a:gd name="T48" fmla="*/ 2147483646 w 472"/>
              <a:gd name="T49" fmla="*/ 0 h 487"/>
              <a:gd name="T50" fmla="*/ 2147483646 w 472"/>
              <a:gd name="T51" fmla="*/ 2147483646 h 487"/>
              <a:gd name="T52" fmla="*/ 2147483646 w 472"/>
              <a:gd name="T53" fmla="*/ 2147483646 h 487"/>
              <a:gd name="T54" fmla="*/ 2147483646 w 472"/>
              <a:gd name="T55" fmla="*/ 2147483646 h 487"/>
              <a:gd name="T56" fmla="*/ 0 w 472"/>
              <a:gd name="T57" fmla="*/ 2147483646 h 487"/>
              <a:gd name="T58" fmla="*/ 2147483646 w 472"/>
              <a:gd name="T59" fmla="*/ 2147483646 h 487"/>
              <a:gd name="T60" fmla="*/ 2147483646 w 472"/>
              <a:gd name="T61" fmla="*/ 2147483646 h 487"/>
              <a:gd name="T62" fmla="*/ 2147483646 w 472"/>
              <a:gd name="T63" fmla="*/ 2147483646 h 487"/>
              <a:gd name="T64" fmla="*/ 2147483646 w 472"/>
              <a:gd name="T65" fmla="*/ 2147483646 h 48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72" h="487">
                <a:moveTo>
                  <a:pt x="390" y="430"/>
                </a:moveTo>
                <a:lnTo>
                  <a:pt x="390" y="430"/>
                </a:lnTo>
                <a:cubicBezTo>
                  <a:pt x="390" y="431"/>
                  <a:pt x="389" y="432"/>
                  <a:pt x="388" y="432"/>
                </a:cubicBezTo>
                <a:lnTo>
                  <a:pt x="55" y="432"/>
                </a:lnTo>
                <a:cubicBezTo>
                  <a:pt x="53" y="432"/>
                  <a:pt x="55" y="431"/>
                  <a:pt x="55" y="430"/>
                </a:cubicBezTo>
                <a:lnTo>
                  <a:pt x="55" y="240"/>
                </a:lnTo>
                <a:cubicBezTo>
                  <a:pt x="55" y="239"/>
                  <a:pt x="53" y="235"/>
                  <a:pt x="55" y="235"/>
                </a:cubicBezTo>
                <a:lnTo>
                  <a:pt x="114" y="235"/>
                </a:lnTo>
                <a:cubicBezTo>
                  <a:pt x="116" y="235"/>
                  <a:pt x="116" y="239"/>
                  <a:pt x="116" y="240"/>
                </a:cubicBezTo>
                <a:lnTo>
                  <a:pt x="116" y="357"/>
                </a:lnTo>
                <a:cubicBezTo>
                  <a:pt x="116" y="371"/>
                  <a:pt x="127" y="384"/>
                  <a:pt x="143" y="384"/>
                </a:cubicBezTo>
                <a:cubicBezTo>
                  <a:pt x="157" y="384"/>
                  <a:pt x="169" y="371"/>
                  <a:pt x="169" y="357"/>
                </a:cubicBezTo>
                <a:lnTo>
                  <a:pt x="169" y="260"/>
                </a:lnTo>
                <a:lnTo>
                  <a:pt x="313" y="55"/>
                </a:lnTo>
                <a:cubicBezTo>
                  <a:pt x="313" y="55"/>
                  <a:pt x="315" y="54"/>
                  <a:pt x="316" y="54"/>
                </a:cubicBezTo>
                <a:cubicBezTo>
                  <a:pt x="316" y="54"/>
                  <a:pt x="317" y="54"/>
                  <a:pt x="318" y="55"/>
                </a:cubicBezTo>
                <a:cubicBezTo>
                  <a:pt x="318" y="56"/>
                  <a:pt x="318" y="57"/>
                  <a:pt x="318" y="57"/>
                </a:cubicBezTo>
                <a:lnTo>
                  <a:pt x="288" y="166"/>
                </a:lnTo>
                <a:cubicBezTo>
                  <a:pt x="283" y="183"/>
                  <a:pt x="287" y="200"/>
                  <a:pt x="298" y="214"/>
                </a:cubicBezTo>
                <a:cubicBezTo>
                  <a:pt x="309" y="228"/>
                  <a:pt x="325" y="235"/>
                  <a:pt x="343" y="235"/>
                </a:cubicBezTo>
                <a:lnTo>
                  <a:pt x="413" y="235"/>
                </a:lnTo>
                <a:cubicBezTo>
                  <a:pt x="413" y="235"/>
                  <a:pt x="414" y="236"/>
                  <a:pt x="414" y="237"/>
                </a:cubicBezTo>
                <a:cubicBezTo>
                  <a:pt x="415" y="238"/>
                  <a:pt x="415" y="240"/>
                  <a:pt x="415" y="240"/>
                </a:cubicBezTo>
                <a:lnTo>
                  <a:pt x="390" y="430"/>
                </a:lnTo>
                <a:close/>
                <a:moveTo>
                  <a:pt x="455" y="201"/>
                </a:moveTo>
                <a:lnTo>
                  <a:pt x="455" y="201"/>
                </a:lnTo>
                <a:cubicBezTo>
                  <a:pt x="444" y="189"/>
                  <a:pt x="429" y="180"/>
                  <a:pt x="413" y="180"/>
                </a:cubicBezTo>
                <a:lnTo>
                  <a:pt x="343" y="180"/>
                </a:lnTo>
                <a:cubicBezTo>
                  <a:pt x="342" y="180"/>
                  <a:pt x="342" y="182"/>
                  <a:pt x="340" y="181"/>
                </a:cubicBezTo>
                <a:cubicBezTo>
                  <a:pt x="340" y="180"/>
                  <a:pt x="340" y="180"/>
                  <a:pt x="340" y="180"/>
                </a:cubicBezTo>
                <a:lnTo>
                  <a:pt x="370" y="71"/>
                </a:lnTo>
                <a:cubicBezTo>
                  <a:pt x="375" y="54"/>
                  <a:pt x="372" y="36"/>
                  <a:pt x="360" y="22"/>
                </a:cubicBezTo>
                <a:cubicBezTo>
                  <a:pt x="350" y="8"/>
                  <a:pt x="333" y="0"/>
                  <a:pt x="316" y="0"/>
                </a:cubicBezTo>
                <a:cubicBezTo>
                  <a:pt x="298" y="0"/>
                  <a:pt x="280" y="9"/>
                  <a:pt x="269" y="24"/>
                </a:cubicBezTo>
                <a:lnTo>
                  <a:pt x="149" y="195"/>
                </a:lnTo>
                <a:cubicBezTo>
                  <a:pt x="139" y="187"/>
                  <a:pt x="128" y="180"/>
                  <a:pt x="114" y="180"/>
                </a:cubicBezTo>
                <a:lnTo>
                  <a:pt x="55" y="180"/>
                </a:lnTo>
                <a:cubicBezTo>
                  <a:pt x="23" y="180"/>
                  <a:pt x="0" y="209"/>
                  <a:pt x="0" y="240"/>
                </a:cubicBezTo>
                <a:lnTo>
                  <a:pt x="0" y="430"/>
                </a:lnTo>
                <a:cubicBezTo>
                  <a:pt x="0" y="461"/>
                  <a:pt x="23" y="486"/>
                  <a:pt x="55" y="486"/>
                </a:cubicBezTo>
                <a:lnTo>
                  <a:pt x="388" y="486"/>
                </a:lnTo>
                <a:cubicBezTo>
                  <a:pt x="416" y="486"/>
                  <a:pt x="440" y="465"/>
                  <a:pt x="444" y="437"/>
                </a:cubicBezTo>
                <a:lnTo>
                  <a:pt x="469" y="247"/>
                </a:lnTo>
                <a:cubicBezTo>
                  <a:pt x="471" y="230"/>
                  <a:pt x="465" y="213"/>
                  <a:pt x="455" y="2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57BB58-2CE8-8F4E-94EF-C45C9E26BA05}"/>
              </a:ext>
            </a:extLst>
          </p:cNvPr>
          <p:cNvSpPr txBox="1"/>
          <p:nvPr/>
        </p:nvSpPr>
        <p:spPr>
          <a:xfrm>
            <a:off x="15846369" y="8720469"/>
            <a:ext cx="2408030" cy="1077218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REVIEW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CONTROLS</a:t>
            </a:r>
          </a:p>
        </p:txBody>
      </p:sp>
      <p:sp>
        <p:nvSpPr>
          <p:cNvPr id="24" name="Freeform 820">
            <a:extLst>
              <a:ext uri="{FF2B5EF4-FFF2-40B4-BE49-F238E27FC236}">
                <a16:creationId xmlns:a16="http://schemas.microsoft.com/office/drawing/2014/main" id="{955DBAB5-8FED-DF4A-9DC9-BA0FAE65FEE4}"/>
              </a:ext>
            </a:extLst>
          </p:cNvPr>
          <p:cNvSpPr>
            <a:spLocks noChangeAspect="1"/>
          </p:cNvSpPr>
          <p:nvPr/>
        </p:nvSpPr>
        <p:spPr bwMode="auto">
          <a:xfrm>
            <a:off x="16543304" y="7581245"/>
            <a:ext cx="1014160" cy="983032"/>
          </a:xfrm>
          <a:custGeom>
            <a:avLst/>
            <a:gdLst>
              <a:gd name="T0" fmla="*/ 254006 w 2092467"/>
              <a:gd name="T1" fmla="*/ 498194 h 2034264"/>
              <a:gd name="T2" fmla="*/ 320024 w 2092467"/>
              <a:gd name="T3" fmla="*/ 498194 h 2034264"/>
              <a:gd name="T4" fmla="*/ 287662 w 2092467"/>
              <a:gd name="T5" fmla="*/ 396145 h 2034264"/>
              <a:gd name="T6" fmla="*/ 379112 w 2092467"/>
              <a:gd name="T7" fmla="*/ 453556 h 2034264"/>
              <a:gd name="T8" fmla="*/ 620045 w 2092467"/>
              <a:gd name="T9" fmla="*/ 487378 h 2034264"/>
              <a:gd name="T10" fmla="*/ 387301 w 2092467"/>
              <a:gd name="T11" fmla="*/ 521199 h 2034264"/>
              <a:gd name="T12" fmla="*/ 287662 w 2092467"/>
              <a:gd name="T13" fmla="*/ 601536 h 2034264"/>
              <a:gd name="T14" fmla="*/ 186799 w 2092467"/>
              <a:gd name="T15" fmla="*/ 521199 h 2034264"/>
              <a:gd name="T16" fmla="*/ 0 w 2092467"/>
              <a:gd name="T17" fmla="*/ 487378 h 2034264"/>
              <a:gd name="T18" fmla="*/ 195183 w 2092467"/>
              <a:gd name="T19" fmla="*/ 453556 h 2034264"/>
              <a:gd name="T20" fmla="*/ 287662 w 2092467"/>
              <a:gd name="T21" fmla="*/ 396145 h 2034264"/>
              <a:gd name="T22" fmla="*/ 115929 w 2092467"/>
              <a:gd name="T23" fmla="*/ 302338 h 2034264"/>
              <a:gd name="T24" fmla="*/ 181947 w 2092467"/>
              <a:gd name="T25" fmla="*/ 302338 h 2034264"/>
              <a:gd name="T26" fmla="*/ 149585 w 2092467"/>
              <a:gd name="T27" fmla="*/ 200946 h 2034264"/>
              <a:gd name="T28" fmla="*/ 240875 w 2092467"/>
              <a:gd name="T29" fmla="*/ 258368 h 2034264"/>
              <a:gd name="T30" fmla="*/ 620045 w 2092467"/>
              <a:gd name="T31" fmla="*/ 295685 h 2034264"/>
              <a:gd name="T32" fmla="*/ 247122 w 2092467"/>
              <a:gd name="T33" fmla="*/ 331669 h 2034264"/>
              <a:gd name="T34" fmla="*/ 149585 w 2092467"/>
              <a:gd name="T35" fmla="*/ 406329 h 2034264"/>
              <a:gd name="T36" fmla="*/ 50764 w 2092467"/>
              <a:gd name="T37" fmla="*/ 331669 h 2034264"/>
              <a:gd name="T38" fmla="*/ 0 w 2092467"/>
              <a:gd name="T39" fmla="*/ 295685 h 2034264"/>
              <a:gd name="T40" fmla="*/ 57035 w 2092467"/>
              <a:gd name="T41" fmla="*/ 258368 h 2034264"/>
              <a:gd name="T42" fmla="*/ 149585 w 2092467"/>
              <a:gd name="T43" fmla="*/ 200946 h 2034264"/>
              <a:gd name="T44" fmla="*/ 420852 w 2092467"/>
              <a:gd name="T45" fmla="*/ 102050 h 2034264"/>
              <a:gd name="T46" fmla="*/ 486871 w 2092467"/>
              <a:gd name="T47" fmla="*/ 102050 h 2034264"/>
              <a:gd name="T48" fmla="*/ 453214 w 2092467"/>
              <a:gd name="T49" fmla="*/ 0 h 2034264"/>
              <a:gd name="T50" fmla="*/ 549987 w 2092467"/>
              <a:gd name="T51" fmla="*/ 68895 h 2034264"/>
              <a:gd name="T52" fmla="*/ 620045 w 2092467"/>
              <a:gd name="T53" fmla="*/ 102716 h 2034264"/>
              <a:gd name="T54" fmla="*/ 549749 w 2092467"/>
              <a:gd name="T55" fmla="*/ 136537 h 2034264"/>
              <a:gd name="T56" fmla="*/ 453214 w 2092467"/>
              <a:gd name="T57" fmla="*/ 205391 h 2034264"/>
              <a:gd name="T58" fmla="*/ 357800 w 2092467"/>
              <a:gd name="T59" fmla="*/ 136537 h 2034264"/>
              <a:gd name="T60" fmla="*/ 0 w 2092467"/>
              <a:gd name="T61" fmla="*/ 102716 h 2034264"/>
              <a:gd name="T62" fmla="*/ 357568 w 2092467"/>
              <a:gd name="T63" fmla="*/ 68895 h 2034264"/>
              <a:gd name="T64" fmla="*/ 453214 w 2092467"/>
              <a:gd name="T65" fmla="*/ 0 h 203426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092467" h="2034264">
                <a:moveTo>
                  <a:pt x="970774" y="1575573"/>
                </a:moveTo>
                <a:cubicBezTo>
                  <a:pt x="909616" y="1575573"/>
                  <a:pt x="857194" y="1627995"/>
                  <a:pt x="857194" y="1684785"/>
                </a:cubicBezTo>
                <a:cubicBezTo>
                  <a:pt x="857194" y="1750312"/>
                  <a:pt x="909616" y="1798366"/>
                  <a:pt x="970774" y="1798366"/>
                </a:cubicBezTo>
                <a:cubicBezTo>
                  <a:pt x="1031933" y="1798366"/>
                  <a:pt x="1079987" y="1750312"/>
                  <a:pt x="1079987" y="1684785"/>
                </a:cubicBezTo>
                <a:cubicBezTo>
                  <a:pt x="1079987" y="1627995"/>
                  <a:pt x="1031933" y="1575573"/>
                  <a:pt x="970774" y="1575573"/>
                </a:cubicBezTo>
                <a:close/>
                <a:moveTo>
                  <a:pt x="970774" y="1339675"/>
                </a:moveTo>
                <a:cubicBezTo>
                  <a:pt x="1090908" y="1339675"/>
                  <a:pt x="1195683" y="1401107"/>
                  <a:pt x="1257370" y="1493041"/>
                </a:cubicBezTo>
                <a:lnTo>
                  <a:pt x="1279389" y="1533829"/>
                </a:lnTo>
                <a:lnTo>
                  <a:pt x="1973527" y="1533829"/>
                </a:lnTo>
                <a:cubicBezTo>
                  <a:pt x="2039605" y="1533829"/>
                  <a:pt x="2092467" y="1584663"/>
                  <a:pt x="2092467" y="1648205"/>
                </a:cubicBezTo>
                <a:cubicBezTo>
                  <a:pt x="2092467" y="1711747"/>
                  <a:pt x="2039605" y="1762581"/>
                  <a:pt x="1973527" y="1762581"/>
                </a:cubicBezTo>
                <a:lnTo>
                  <a:pt x="1307025" y="1762581"/>
                </a:lnTo>
                <a:lnTo>
                  <a:pt x="1288991" y="1822324"/>
                </a:lnTo>
                <a:cubicBezTo>
                  <a:pt x="1236979" y="1948259"/>
                  <a:pt x="1114935" y="2034264"/>
                  <a:pt x="970774" y="2034264"/>
                </a:cubicBezTo>
                <a:cubicBezTo>
                  <a:pt x="826614" y="2034264"/>
                  <a:pt x="702113" y="1948259"/>
                  <a:pt x="648872" y="1822324"/>
                </a:cubicBezTo>
                <a:lnTo>
                  <a:pt x="630390" y="1762581"/>
                </a:lnTo>
                <a:lnTo>
                  <a:pt x="118940" y="1762581"/>
                </a:lnTo>
                <a:cubicBezTo>
                  <a:pt x="52862" y="1762581"/>
                  <a:pt x="0" y="1711747"/>
                  <a:pt x="0" y="1648205"/>
                </a:cubicBezTo>
                <a:cubicBezTo>
                  <a:pt x="0" y="1584663"/>
                  <a:pt x="52862" y="1533829"/>
                  <a:pt x="118940" y="1533829"/>
                </a:cubicBezTo>
                <a:lnTo>
                  <a:pt x="658686" y="1533829"/>
                </a:lnTo>
                <a:lnTo>
                  <a:pt x="681192" y="1493041"/>
                </a:lnTo>
                <a:cubicBezTo>
                  <a:pt x="744159" y="1401107"/>
                  <a:pt x="850641" y="1339675"/>
                  <a:pt x="970774" y="1339675"/>
                </a:cubicBezTo>
                <a:close/>
                <a:moveTo>
                  <a:pt x="504806" y="912543"/>
                </a:moveTo>
                <a:cubicBezTo>
                  <a:pt x="439278" y="912543"/>
                  <a:pt x="391225" y="965294"/>
                  <a:pt x="391225" y="1022442"/>
                </a:cubicBezTo>
                <a:cubicBezTo>
                  <a:pt x="391225" y="1088381"/>
                  <a:pt x="439278" y="1136737"/>
                  <a:pt x="504806" y="1136737"/>
                </a:cubicBezTo>
                <a:cubicBezTo>
                  <a:pt x="565964" y="1136737"/>
                  <a:pt x="614018" y="1088381"/>
                  <a:pt x="614018" y="1022442"/>
                </a:cubicBezTo>
                <a:cubicBezTo>
                  <a:pt x="614018" y="965294"/>
                  <a:pt x="565964" y="912543"/>
                  <a:pt x="504806" y="912543"/>
                </a:cubicBezTo>
                <a:close/>
                <a:moveTo>
                  <a:pt x="504806" y="679557"/>
                </a:moveTo>
                <a:cubicBezTo>
                  <a:pt x="622209" y="679557"/>
                  <a:pt x="727667" y="741375"/>
                  <a:pt x="790250" y="832815"/>
                </a:cubicBezTo>
                <a:lnTo>
                  <a:pt x="812882" y="873746"/>
                </a:lnTo>
                <a:lnTo>
                  <a:pt x="1973527" y="873746"/>
                </a:lnTo>
                <a:cubicBezTo>
                  <a:pt x="2039605" y="873746"/>
                  <a:pt x="2092467" y="932338"/>
                  <a:pt x="2092467" y="999944"/>
                </a:cubicBezTo>
                <a:cubicBezTo>
                  <a:pt x="2092467" y="1067550"/>
                  <a:pt x="2039605" y="1121634"/>
                  <a:pt x="1973527" y="1121634"/>
                </a:cubicBezTo>
                <a:lnTo>
                  <a:pt x="833962" y="1121634"/>
                </a:lnTo>
                <a:lnTo>
                  <a:pt x="822408" y="1158991"/>
                </a:lnTo>
                <a:cubicBezTo>
                  <a:pt x="769372" y="1285100"/>
                  <a:pt x="645689" y="1374118"/>
                  <a:pt x="504806" y="1374118"/>
                </a:cubicBezTo>
                <a:cubicBezTo>
                  <a:pt x="360646" y="1374118"/>
                  <a:pt x="236144" y="1285100"/>
                  <a:pt x="182903" y="1158991"/>
                </a:cubicBezTo>
                <a:lnTo>
                  <a:pt x="171315" y="1121634"/>
                </a:lnTo>
                <a:lnTo>
                  <a:pt x="118940" y="1121634"/>
                </a:lnTo>
                <a:cubicBezTo>
                  <a:pt x="52862" y="1121634"/>
                  <a:pt x="0" y="1067550"/>
                  <a:pt x="0" y="999944"/>
                </a:cubicBezTo>
                <a:cubicBezTo>
                  <a:pt x="0" y="932338"/>
                  <a:pt x="52862" y="873746"/>
                  <a:pt x="118940" y="873746"/>
                </a:cubicBezTo>
                <a:lnTo>
                  <a:pt x="192477" y="873746"/>
                </a:lnTo>
                <a:lnTo>
                  <a:pt x="215223" y="832815"/>
                </a:lnTo>
                <a:cubicBezTo>
                  <a:pt x="278190" y="741375"/>
                  <a:pt x="384672" y="679557"/>
                  <a:pt x="504806" y="679557"/>
                </a:cubicBezTo>
                <a:close/>
                <a:moveTo>
                  <a:pt x="1529463" y="235898"/>
                </a:moveTo>
                <a:cubicBezTo>
                  <a:pt x="1468304" y="235898"/>
                  <a:pt x="1420251" y="283952"/>
                  <a:pt x="1420251" y="345110"/>
                </a:cubicBezTo>
                <a:cubicBezTo>
                  <a:pt x="1420251" y="406269"/>
                  <a:pt x="1468304" y="458691"/>
                  <a:pt x="1529463" y="458691"/>
                </a:cubicBezTo>
                <a:cubicBezTo>
                  <a:pt x="1590622" y="458691"/>
                  <a:pt x="1643044" y="406269"/>
                  <a:pt x="1643044" y="345110"/>
                </a:cubicBezTo>
                <a:cubicBezTo>
                  <a:pt x="1643044" y="283952"/>
                  <a:pt x="1590622" y="235898"/>
                  <a:pt x="1529463" y="235898"/>
                </a:cubicBezTo>
                <a:close/>
                <a:moveTo>
                  <a:pt x="1529463" y="0"/>
                </a:moveTo>
                <a:cubicBezTo>
                  <a:pt x="1673623" y="0"/>
                  <a:pt x="1798125" y="86005"/>
                  <a:pt x="1851366" y="210097"/>
                </a:cubicBezTo>
                <a:lnTo>
                  <a:pt x="1856041" y="232988"/>
                </a:lnTo>
                <a:lnTo>
                  <a:pt x="1973527" y="232988"/>
                </a:lnTo>
                <a:cubicBezTo>
                  <a:pt x="2039605" y="232988"/>
                  <a:pt x="2092467" y="288058"/>
                  <a:pt x="2092467" y="347364"/>
                </a:cubicBezTo>
                <a:cubicBezTo>
                  <a:pt x="2092467" y="410906"/>
                  <a:pt x="2039605" y="461740"/>
                  <a:pt x="1973527" y="461740"/>
                </a:cubicBezTo>
                <a:lnTo>
                  <a:pt x="1855240" y="461740"/>
                </a:lnTo>
                <a:lnTo>
                  <a:pt x="1851366" y="480806"/>
                </a:lnTo>
                <a:cubicBezTo>
                  <a:pt x="1798125" y="606127"/>
                  <a:pt x="1673623" y="694589"/>
                  <a:pt x="1529463" y="694589"/>
                </a:cubicBezTo>
                <a:cubicBezTo>
                  <a:pt x="1385303" y="694589"/>
                  <a:pt x="1263259" y="606127"/>
                  <a:pt x="1211246" y="480806"/>
                </a:cubicBezTo>
                <a:lnTo>
                  <a:pt x="1207468" y="461740"/>
                </a:lnTo>
                <a:lnTo>
                  <a:pt x="118940" y="461740"/>
                </a:lnTo>
                <a:cubicBezTo>
                  <a:pt x="52862" y="461740"/>
                  <a:pt x="0" y="410906"/>
                  <a:pt x="0" y="347364"/>
                </a:cubicBezTo>
                <a:cubicBezTo>
                  <a:pt x="0" y="288058"/>
                  <a:pt x="52862" y="232988"/>
                  <a:pt x="118940" y="232988"/>
                </a:cubicBezTo>
                <a:lnTo>
                  <a:pt x="1206687" y="232988"/>
                </a:lnTo>
                <a:lnTo>
                  <a:pt x="1211246" y="210097"/>
                </a:lnTo>
                <a:cubicBezTo>
                  <a:pt x="1263259" y="86005"/>
                  <a:pt x="1385303" y="0"/>
                  <a:pt x="15294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696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AD8AC0-4220-CE41-ACED-104E3A94F263}"/>
              </a:ext>
            </a:extLst>
          </p:cNvPr>
          <p:cNvSpPr txBox="1"/>
          <p:nvPr/>
        </p:nvSpPr>
        <p:spPr>
          <a:xfrm>
            <a:off x="5985866" y="612372"/>
            <a:ext cx="124059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RISK MANAGEMENT STRATEGIES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8CAD69-DF8E-3C40-87E8-4D460D36446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76E5FD-4EF4-5A4A-AE89-6EEFE64E32B1}"/>
              </a:ext>
            </a:extLst>
          </p:cNvPr>
          <p:cNvSpPr/>
          <p:nvPr/>
        </p:nvSpPr>
        <p:spPr>
          <a:xfrm>
            <a:off x="3444466" y="3352705"/>
            <a:ext cx="3048000" cy="1397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83EC5E-EFC9-4E49-8F28-804F31360DD9}"/>
              </a:ext>
            </a:extLst>
          </p:cNvPr>
          <p:cNvSpPr txBox="1"/>
          <p:nvPr/>
        </p:nvSpPr>
        <p:spPr>
          <a:xfrm>
            <a:off x="4210086" y="3820372"/>
            <a:ext cx="151676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CERTAIN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88F4F0-2347-F344-954C-D263A13B2040}"/>
              </a:ext>
            </a:extLst>
          </p:cNvPr>
          <p:cNvSpPr/>
          <p:nvPr/>
        </p:nvSpPr>
        <p:spPr>
          <a:xfrm>
            <a:off x="3444466" y="4749705"/>
            <a:ext cx="3048000" cy="1397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3C1641-64DD-4743-BE31-5271ED95DAD7}"/>
              </a:ext>
            </a:extLst>
          </p:cNvPr>
          <p:cNvSpPr txBox="1"/>
          <p:nvPr/>
        </p:nvSpPr>
        <p:spPr>
          <a:xfrm>
            <a:off x="4388819" y="5217372"/>
            <a:ext cx="115929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LIKELY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64CA5F-31F8-5447-AA66-72122328458D}"/>
              </a:ext>
            </a:extLst>
          </p:cNvPr>
          <p:cNvSpPr/>
          <p:nvPr/>
        </p:nvSpPr>
        <p:spPr>
          <a:xfrm>
            <a:off x="3444466" y="6146705"/>
            <a:ext cx="3048000" cy="1397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599E1E-B3AA-DC4F-846A-1DCB248CF24C}"/>
              </a:ext>
            </a:extLst>
          </p:cNvPr>
          <p:cNvSpPr txBox="1"/>
          <p:nvPr/>
        </p:nvSpPr>
        <p:spPr>
          <a:xfrm>
            <a:off x="4165201" y="6614372"/>
            <a:ext cx="160653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POSSIBLE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8EAF99-0999-B14A-9D97-60A2F64BC765}"/>
              </a:ext>
            </a:extLst>
          </p:cNvPr>
          <p:cNvSpPr/>
          <p:nvPr/>
        </p:nvSpPr>
        <p:spPr>
          <a:xfrm>
            <a:off x="3444466" y="7543705"/>
            <a:ext cx="3048000" cy="1397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6299D9-77A3-7044-A783-64A96F512642}"/>
              </a:ext>
            </a:extLst>
          </p:cNvPr>
          <p:cNvSpPr txBox="1"/>
          <p:nvPr/>
        </p:nvSpPr>
        <p:spPr>
          <a:xfrm>
            <a:off x="4165202" y="8011372"/>
            <a:ext cx="160653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UNLIKELY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112B99-39AF-5D42-A795-B6D80ABAA191}"/>
              </a:ext>
            </a:extLst>
          </p:cNvPr>
          <p:cNvSpPr/>
          <p:nvPr/>
        </p:nvSpPr>
        <p:spPr>
          <a:xfrm>
            <a:off x="3444466" y="8940705"/>
            <a:ext cx="3048000" cy="1397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9B393C-CC5B-3A4F-8330-858FEC7B1F63}"/>
              </a:ext>
            </a:extLst>
          </p:cNvPr>
          <p:cNvSpPr txBox="1"/>
          <p:nvPr/>
        </p:nvSpPr>
        <p:spPr>
          <a:xfrm>
            <a:off x="4478586" y="9408372"/>
            <a:ext cx="97975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RARE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C3F1A8-8752-0E49-894E-2990BB4B1A15}"/>
              </a:ext>
            </a:extLst>
          </p:cNvPr>
          <p:cNvSpPr/>
          <p:nvPr/>
        </p:nvSpPr>
        <p:spPr>
          <a:xfrm>
            <a:off x="6492466" y="10337705"/>
            <a:ext cx="3048000" cy="1397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F1DC82-CBDD-D344-AE08-302CB5963448}"/>
              </a:ext>
            </a:extLst>
          </p:cNvPr>
          <p:cNvSpPr txBox="1"/>
          <p:nvPr/>
        </p:nvSpPr>
        <p:spPr>
          <a:xfrm>
            <a:off x="6777987" y="10805372"/>
            <a:ext cx="247696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INSIGNIFICANT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3C63F7-0280-BE40-BD19-A4B42413D429}"/>
              </a:ext>
            </a:extLst>
          </p:cNvPr>
          <p:cNvSpPr/>
          <p:nvPr/>
        </p:nvSpPr>
        <p:spPr>
          <a:xfrm>
            <a:off x="9540466" y="10337705"/>
            <a:ext cx="3048000" cy="1397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1BF3CC-731C-2D46-AB64-136B439D0678}"/>
              </a:ext>
            </a:extLst>
          </p:cNvPr>
          <p:cNvSpPr txBox="1"/>
          <p:nvPr/>
        </p:nvSpPr>
        <p:spPr>
          <a:xfrm>
            <a:off x="10448754" y="10805372"/>
            <a:ext cx="123142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MINOR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3637D9-FA76-E24F-B5AE-A29C390F444B}"/>
              </a:ext>
            </a:extLst>
          </p:cNvPr>
          <p:cNvSpPr/>
          <p:nvPr/>
        </p:nvSpPr>
        <p:spPr>
          <a:xfrm>
            <a:off x="12588466" y="10337705"/>
            <a:ext cx="3048000" cy="1397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F942AD-B22D-6A48-98EF-4239913B3037}"/>
              </a:ext>
            </a:extLst>
          </p:cNvPr>
          <p:cNvSpPr txBox="1"/>
          <p:nvPr/>
        </p:nvSpPr>
        <p:spPr>
          <a:xfrm>
            <a:off x="13035090" y="10805372"/>
            <a:ext cx="215475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SIGNIFICANT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021684-D7F6-9C4E-9F8B-C95BFCFAD920}"/>
              </a:ext>
            </a:extLst>
          </p:cNvPr>
          <p:cNvSpPr/>
          <p:nvPr/>
        </p:nvSpPr>
        <p:spPr>
          <a:xfrm>
            <a:off x="15636466" y="10337705"/>
            <a:ext cx="3048000" cy="1397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BD5A1F-68C8-E840-8D28-2D81BE95EBA1}"/>
              </a:ext>
            </a:extLst>
          </p:cNvPr>
          <p:cNvSpPr txBox="1"/>
          <p:nvPr/>
        </p:nvSpPr>
        <p:spPr>
          <a:xfrm>
            <a:off x="16503077" y="10805372"/>
            <a:ext cx="131478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MAJOR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6A20EA-6280-FB41-8EAE-31CBD65A15E3}"/>
              </a:ext>
            </a:extLst>
          </p:cNvPr>
          <p:cNvSpPr/>
          <p:nvPr/>
        </p:nvSpPr>
        <p:spPr>
          <a:xfrm>
            <a:off x="18684466" y="10337705"/>
            <a:ext cx="3048000" cy="1397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FD8FEF-7641-744C-8CB7-6B39C914FDB2}"/>
              </a:ext>
            </a:extLst>
          </p:cNvPr>
          <p:cNvSpPr txBox="1"/>
          <p:nvPr/>
        </p:nvSpPr>
        <p:spPr>
          <a:xfrm>
            <a:off x="18903465" y="10805372"/>
            <a:ext cx="261001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CATASTROPHIC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0F74BD-62F7-5A47-82B8-9BEDC024A337}"/>
              </a:ext>
            </a:extLst>
          </p:cNvPr>
          <p:cNvSpPr/>
          <p:nvPr/>
        </p:nvSpPr>
        <p:spPr>
          <a:xfrm>
            <a:off x="6492466" y="3352705"/>
            <a:ext cx="3048000" cy="1397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94D2EA-D882-2F43-A151-835A0CDAD9B4}"/>
              </a:ext>
            </a:extLst>
          </p:cNvPr>
          <p:cNvSpPr txBox="1"/>
          <p:nvPr/>
        </p:nvSpPr>
        <p:spPr>
          <a:xfrm>
            <a:off x="7636394" y="3820372"/>
            <a:ext cx="76014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B168DA-5975-B049-9F79-2C9B76B83E7F}"/>
              </a:ext>
            </a:extLst>
          </p:cNvPr>
          <p:cNvSpPr/>
          <p:nvPr/>
        </p:nvSpPr>
        <p:spPr>
          <a:xfrm>
            <a:off x="6492466" y="4749705"/>
            <a:ext cx="3048000" cy="1397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8AE800-A6D4-9D49-8FC9-6B4CA9AB7E5B}"/>
              </a:ext>
            </a:extLst>
          </p:cNvPr>
          <p:cNvSpPr/>
          <p:nvPr/>
        </p:nvSpPr>
        <p:spPr>
          <a:xfrm>
            <a:off x="6492466" y="6146705"/>
            <a:ext cx="3048000" cy="1397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573225C-EC1B-1747-92F3-1FBA46B4F98D}"/>
              </a:ext>
            </a:extLst>
          </p:cNvPr>
          <p:cNvSpPr/>
          <p:nvPr/>
        </p:nvSpPr>
        <p:spPr>
          <a:xfrm>
            <a:off x="6492466" y="7543705"/>
            <a:ext cx="3048000" cy="1397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DB1B82D-9D37-DE49-9DEA-6C50849BFA5F}"/>
              </a:ext>
            </a:extLst>
          </p:cNvPr>
          <p:cNvSpPr/>
          <p:nvPr/>
        </p:nvSpPr>
        <p:spPr>
          <a:xfrm>
            <a:off x="6492466" y="8940705"/>
            <a:ext cx="3048000" cy="1397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D45C7DB-8204-6E40-AC9F-2D0DB0EAC8AC}"/>
              </a:ext>
            </a:extLst>
          </p:cNvPr>
          <p:cNvSpPr/>
          <p:nvPr/>
        </p:nvSpPr>
        <p:spPr>
          <a:xfrm>
            <a:off x="9540466" y="3352705"/>
            <a:ext cx="3048000" cy="1397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C1C8C8-4935-0B4B-8C9B-7626CC392F64}"/>
              </a:ext>
            </a:extLst>
          </p:cNvPr>
          <p:cNvSpPr txBox="1"/>
          <p:nvPr/>
        </p:nvSpPr>
        <p:spPr>
          <a:xfrm>
            <a:off x="10306086" y="3820372"/>
            <a:ext cx="151676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Moderate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5B890E0-7B32-0242-99A9-7B29181FB305}"/>
              </a:ext>
            </a:extLst>
          </p:cNvPr>
          <p:cNvSpPr/>
          <p:nvPr/>
        </p:nvSpPr>
        <p:spPr>
          <a:xfrm>
            <a:off x="9540466" y="4749705"/>
            <a:ext cx="3048000" cy="1397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0DB602A-7D1A-EF48-B4B3-864BE96383DD}"/>
              </a:ext>
            </a:extLst>
          </p:cNvPr>
          <p:cNvSpPr txBox="1"/>
          <p:nvPr/>
        </p:nvSpPr>
        <p:spPr>
          <a:xfrm>
            <a:off x="10306084" y="5217372"/>
            <a:ext cx="151676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Moderate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8596C16-4191-C345-A541-E69571362A60}"/>
              </a:ext>
            </a:extLst>
          </p:cNvPr>
          <p:cNvSpPr/>
          <p:nvPr/>
        </p:nvSpPr>
        <p:spPr>
          <a:xfrm>
            <a:off x="9540466" y="6146705"/>
            <a:ext cx="3048000" cy="1397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EAD27CE-EBC2-2842-8AA3-40E9E01B94A9}"/>
              </a:ext>
            </a:extLst>
          </p:cNvPr>
          <p:cNvSpPr txBox="1"/>
          <p:nvPr/>
        </p:nvSpPr>
        <p:spPr>
          <a:xfrm>
            <a:off x="10306084" y="6614372"/>
            <a:ext cx="151676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Moderate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BBF377E-84D0-3849-BD7C-E09B671253E7}"/>
              </a:ext>
            </a:extLst>
          </p:cNvPr>
          <p:cNvSpPr/>
          <p:nvPr/>
        </p:nvSpPr>
        <p:spPr>
          <a:xfrm>
            <a:off x="9540466" y="7543705"/>
            <a:ext cx="3048000" cy="1397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22A1056-246A-B94F-BC76-77FE633E185F}"/>
              </a:ext>
            </a:extLst>
          </p:cNvPr>
          <p:cNvSpPr/>
          <p:nvPr/>
        </p:nvSpPr>
        <p:spPr>
          <a:xfrm>
            <a:off x="9540466" y="8940705"/>
            <a:ext cx="3048000" cy="1397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6EB663A-F8D4-0847-8CE3-3E820383939E}"/>
              </a:ext>
            </a:extLst>
          </p:cNvPr>
          <p:cNvSpPr/>
          <p:nvPr/>
        </p:nvSpPr>
        <p:spPr>
          <a:xfrm>
            <a:off x="12588466" y="3352705"/>
            <a:ext cx="3048000" cy="1397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D14270-0892-704E-8D1F-58372FE6F9EC}"/>
              </a:ext>
            </a:extLst>
          </p:cNvPr>
          <p:cNvSpPr txBox="1"/>
          <p:nvPr/>
        </p:nvSpPr>
        <p:spPr>
          <a:xfrm>
            <a:off x="13699532" y="3820372"/>
            <a:ext cx="8258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75E8EAD-D92E-F048-B3CD-7C9A916E18C1}"/>
              </a:ext>
            </a:extLst>
          </p:cNvPr>
          <p:cNvSpPr/>
          <p:nvPr/>
        </p:nvSpPr>
        <p:spPr>
          <a:xfrm>
            <a:off x="12588466" y="4749705"/>
            <a:ext cx="3048000" cy="1397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87F6F4-0A2B-F140-8B33-67CD78B52AB2}"/>
              </a:ext>
            </a:extLst>
          </p:cNvPr>
          <p:cNvSpPr txBox="1"/>
          <p:nvPr/>
        </p:nvSpPr>
        <p:spPr>
          <a:xfrm>
            <a:off x="13699531" y="5217372"/>
            <a:ext cx="8258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5A5ED19-4321-E14F-AC33-BF3E2FABE96F}"/>
              </a:ext>
            </a:extLst>
          </p:cNvPr>
          <p:cNvSpPr/>
          <p:nvPr/>
        </p:nvSpPr>
        <p:spPr>
          <a:xfrm>
            <a:off x="12588466" y="6146705"/>
            <a:ext cx="3048000" cy="1397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BA0BE8-BE23-CD4A-88FA-FA2A27D55D8E}"/>
              </a:ext>
            </a:extLst>
          </p:cNvPr>
          <p:cNvSpPr txBox="1"/>
          <p:nvPr/>
        </p:nvSpPr>
        <p:spPr>
          <a:xfrm>
            <a:off x="13354084" y="6614372"/>
            <a:ext cx="151676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Moderate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A5CB796-2EC2-C047-81DE-1D30AF574189}"/>
              </a:ext>
            </a:extLst>
          </p:cNvPr>
          <p:cNvSpPr/>
          <p:nvPr/>
        </p:nvSpPr>
        <p:spPr>
          <a:xfrm>
            <a:off x="12588466" y="7543705"/>
            <a:ext cx="3048000" cy="1397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17C76BE-0E6D-D84F-A96F-91E3CC1282A9}"/>
              </a:ext>
            </a:extLst>
          </p:cNvPr>
          <p:cNvSpPr txBox="1"/>
          <p:nvPr/>
        </p:nvSpPr>
        <p:spPr>
          <a:xfrm>
            <a:off x="13354084" y="8011372"/>
            <a:ext cx="151676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Moderate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145D186-FB84-9D4F-B6D1-7D750D8C4758}"/>
              </a:ext>
            </a:extLst>
          </p:cNvPr>
          <p:cNvSpPr/>
          <p:nvPr/>
        </p:nvSpPr>
        <p:spPr>
          <a:xfrm>
            <a:off x="12588466" y="8940705"/>
            <a:ext cx="3048000" cy="1397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D5B3A82-CBE9-EF41-967A-712FFFC346EF}"/>
              </a:ext>
            </a:extLst>
          </p:cNvPr>
          <p:cNvSpPr/>
          <p:nvPr/>
        </p:nvSpPr>
        <p:spPr>
          <a:xfrm>
            <a:off x="15636466" y="3352705"/>
            <a:ext cx="3048000" cy="1397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0630029-39D2-1548-9E37-8D6CC266F321}"/>
              </a:ext>
            </a:extLst>
          </p:cNvPr>
          <p:cNvSpPr txBox="1"/>
          <p:nvPr/>
        </p:nvSpPr>
        <p:spPr>
          <a:xfrm>
            <a:off x="16502272" y="3820372"/>
            <a:ext cx="131638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Extreme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D713228-3DD2-3348-A9C7-E8EA82833940}"/>
              </a:ext>
            </a:extLst>
          </p:cNvPr>
          <p:cNvSpPr/>
          <p:nvPr/>
        </p:nvSpPr>
        <p:spPr>
          <a:xfrm>
            <a:off x="15636466" y="4749705"/>
            <a:ext cx="3048000" cy="1397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E078195-2C92-B94B-A87F-428C5138796E}"/>
              </a:ext>
            </a:extLst>
          </p:cNvPr>
          <p:cNvSpPr txBox="1"/>
          <p:nvPr/>
        </p:nvSpPr>
        <p:spPr>
          <a:xfrm>
            <a:off x="16747531" y="5217372"/>
            <a:ext cx="8258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33538EA-F7FE-ED4C-8547-A86C8BA01963}"/>
              </a:ext>
            </a:extLst>
          </p:cNvPr>
          <p:cNvSpPr/>
          <p:nvPr/>
        </p:nvSpPr>
        <p:spPr>
          <a:xfrm>
            <a:off x="15636466" y="6146705"/>
            <a:ext cx="3048000" cy="1397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297A083-11A5-874C-ACEA-6D26C664B4DB}"/>
              </a:ext>
            </a:extLst>
          </p:cNvPr>
          <p:cNvSpPr txBox="1"/>
          <p:nvPr/>
        </p:nvSpPr>
        <p:spPr>
          <a:xfrm>
            <a:off x="16747531" y="6614372"/>
            <a:ext cx="8258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DD1A831-4D0B-1840-B4E0-FD0219682AEE}"/>
              </a:ext>
            </a:extLst>
          </p:cNvPr>
          <p:cNvSpPr/>
          <p:nvPr/>
        </p:nvSpPr>
        <p:spPr>
          <a:xfrm>
            <a:off x="15636466" y="7543705"/>
            <a:ext cx="3048000" cy="1397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B7C8D9D-BE58-7341-A719-3A291B09394B}"/>
              </a:ext>
            </a:extLst>
          </p:cNvPr>
          <p:cNvSpPr txBox="1"/>
          <p:nvPr/>
        </p:nvSpPr>
        <p:spPr>
          <a:xfrm>
            <a:off x="16402084" y="8011372"/>
            <a:ext cx="151676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Moderate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2F11162-DB9A-2D4B-84F2-8A1AC019A749}"/>
              </a:ext>
            </a:extLst>
          </p:cNvPr>
          <p:cNvSpPr/>
          <p:nvPr/>
        </p:nvSpPr>
        <p:spPr>
          <a:xfrm>
            <a:off x="15636466" y="8940705"/>
            <a:ext cx="3048000" cy="1397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AECD974-FED3-5749-8F5D-C0D984690CA6}"/>
              </a:ext>
            </a:extLst>
          </p:cNvPr>
          <p:cNvSpPr/>
          <p:nvPr/>
        </p:nvSpPr>
        <p:spPr>
          <a:xfrm>
            <a:off x="18684466" y="3352705"/>
            <a:ext cx="3048000" cy="1397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DBF9CD-DFA6-174E-BEA7-2183041F136A}"/>
              </a:ext>
            </a:extLst>
          </p:cNvPr>
          <p:cNvSpPr txBox="1"/>
          <p:nvPr/>
        </p:nvSpPr>
        <p:spPr>
          <a:xfrm>
            <a:off x="19550272" y="3820372"/>
            <a:ext cx="131638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Extreme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8E93B83-408E-D841-86C4-7A29808E5ED2}"/>
              </a:ext>
            </a:extLst>
          </p:cNvPr>
          <p:cNvSpPr/>
          <p:nvPr/>
        </p:nvSpPr>
        <p:spPr>
          <a:xfrm>
            <a:off x="18684466" y="4749705"/>
            <a:ext cx="3048000" cy="13970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4A2992C-1DC2-AB40-9FA3-CBDE84B02BDD}"/>
              </a:ext>
            </a:extLst>
          </p:cNvPr>
          <p:cNvSpPr txBox="1"/>
          <p:nvPr/>
        </p:nvSpPr>
        <p:spPr>
          <a:xfrm>
            <a:off x="19550272" y="5217372"/>
            <a:ext cx="131638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Extreme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2C51D07-2CE6-514E-86DA-3EA3841C5A66}"/>
              </a:ext>
            </a:extLst>
          </p:cNvPr>
          <p:cNvSpPr/>
          <p:nvPr/>
        </p:nvSpPr>
        <p:spPr>
          <a:xfrm>
            <a:off x="18684466" y="6146705"/>
            <a:ext cx="3048000" cy="1397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C34569-670F-1F4D-B828-7942B265833F}"/>
              </a:ext>
            </a:extLst>
          </p:cNvPr>
          <p:cNvSpPr txBox="1"/>
          <p:nvPr/>
        </p:nvSpPr>
        <p:spPr>
          <a:xfrm>
            <a:off x="19795531" y="6614372"/>
            <a:ext cx="8258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87D638D-5868-6C46-91F8-1A57F617737F}"/>
              </a:ext>
            </a:extLst>
          </p:cNvPr>
          <p:cNvSpPr/>
          <p:nvPr/>
        </p:nvSpPr>
        <p:spPr>
          <a:xfrm>
            <a:off x="18684466" y="7543705"/>
            <a:ext cx="3048000" cy="1397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7ADA96-A2D5-9E47-851A-66480AE9A637}"/>
              </a:ext>
            </a:extLst>
          </p:cNvPr>
          <p:cNvSpPr txBox="1"/>
          <p:nvPr/>
        </p:nvSpPr>
        <p:spPr>
          <a:xfrm>
            <a:off x="19450084" y="8011372"/>
            <a:ext cx="151676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Moderate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1B6BA4A-1BD6-9E41-A6C4-65FAAF4DAB63}"/>
              </a:ext>
            </a:extLst>
          </p:cNvPr>
          <p:cNvSpPr/>
          <p:nvPr/>
        </p:nvSpPr>
        <p:spPr>
          <a:xfrm>
            <a:off x="18684466" y="8940705"/>
            <a:ext cx="3048000" cy="1397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FF9D29F-1951-A84E-A0CA-D9226853A296}"/>
              </a:ext>
            </a:extLst>
          </p:cNvPr>
          <p:cNvSpPr txBox="1"/>
          <p:nvPr/>
        </p:nvSpPr>
        <p:spPr>
          <a:xfrm>
            <a:off x="12558997" y="11988319"/>
            <a:ext cx="3106941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SIGNIFICANCE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BDF0885-2131-6A4B-B168-2B87722ABC7C}"/>
              </a:ext>
            </a:extLst>
          </p:cNvPr>
          <p:cNvSpPr txBox="1"/>
          <p:nvPr/>
        </p:nvSpPr>
        <p:spPr>
          <a:xfrm rot="16200000">
            <a:off x="1653405" y="6552816"/>
            <a:ext cx="256833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LIKELIHOOD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F1F8DC-B99E-274E-9D31-C54B82A37B83}"/>
              </a:ext>
            </a:extLst>
          </p:cNvPr>
          <p:cNvSpPr txBox="1"/>
          <p:nvPr/>
        </p:nvSpPr>
        <p:spPr>
          <a:xfrm>
            <a:off x="7636394" y="5217372"/>
            <a:ext cx="76014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F0BD997-508D-8448-B764-F14D998A6226}"/>
              </a:ext>
            </a:extLst>
          </p:cNvPr>
          <p:cNvSpPr txBox="1"/>
          <p:nvPr/>
        </p:nvSpPr>
        <p:spPr>
          <a:xfrm>
            <a:off x="7636394" y="6614372"/>
            <a:ext cx="76014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E283E2F-E404-D74E-9B8D-9A6FCD7C8977}"/>
              </a:ext>
            </a:extLst>
          </p:cNvPr>
          <p:cNvSpPr txBox="1"/>
          <p:nvPr/>
        </p:nvSpPr>
        <p:spPr>
          <a:xfrm>
            <a:off x="7636394" y="8011372"/>
            <a:ext cx="76014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669E812-1EAC-1241-809A-B0D37F75B8F3}"/>
              </a:ext>
            </a:extLst>
          </p:cNvPr>
          <p:cNvSpPr txBox="1"/>
          <p:nvPr/>
        </p:nvSpPr>
        <p:spPr>
          <a:xfrm>
            <a:off x="7636394" y="9408372"/>
            <a:ext cx="76014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46D1583-020D-0B46-B7E7-02861FD62D1A}"/>
              </a:ext>
            </a:extLst>
          </p:cNvPr>
          <p:cNvSpPr txBox="1"/>
          <p:nvPr/>
        </p:nvSpPr>
        <p:spPr>
          <a:xfrm>
            <a:off x="10684394" y="9408372"/>
            <a:ext cx="76014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CE6899F-C47A-CF44-94B4-E4FEB83DBEFC}"/>
              </a:ext>
            </a:extLst>
          </p:cNvPr>
          <p:cNvSpPr txBox="1"/>
          <p:nvPr/>
        </p:nvSpPr>
        <p:spPr>
          <a:xfrm>
            <a:off x="10684394" y="8011372"/>
            <a:ext cx="76014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08D181E-E741-FC4D-B2E0-C3FF62BA149E}"/>
              </a:ext>
            </a:extLst>
          </p:cNvPr>
          <p:cNvSpPr txBox="1"/>
          <p:nvPr/>
        </p:nvSpPr>
        <p:spPr>
          <a:xfrm>
            <a:off x="13732394" y="9408372"/>
            <a:ext cx="76014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1DFA489-78C5-A042-BE85-6BEF9718C586}"/>
              </a:ext>
            </a:extLst>
          </p:cNvPr>
          <p:cNvSpPr txBox="1"/>
          <p:nvPr/>
        </p:nvSpPr>
        <p:spPr>
          <a:xfrm>
            <a:off x="16779466" y="9408372"/>
            <a:ext cx="76014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6DCE356-F489-DE42-A24E-5D2C6603BC08}"/>
              </a:ext>
            </a:extLst>
          </p:cNvPr>
          <p:cNvSpPr txBox="1"/>
          <p:nvPr/>
        </p:nvSpPr>
        <p:spPr>
          <a:xfrm>
            <a:off x="19828394" y="9408372"/>
            <a:ext cx="76014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79802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FDF25E6-2702-1546-8561-4B0B8178C1AF}"/>
              </a:ext>
            </a:extLst>
          </p:cNvPr>
          <p:cNvSpPr/>
          <p:nvPr/>
        </p:nvSpPr>
        <p:spPr>
          <a:xfrm>
            <a:off x="3444466" y="3352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5EBF3-4911-C045-9CD7-FE9C04B4E928}"/>
              </a:ext>
            </a:extLst>
          </p:cNvPr>
          <p:cNvSpPr txBox="1"/>
          <p:nvPr/>
        </p:nvSpPr>
        <p:spPr>
          <a:xfrm>
            <a:off x="4210086" y="3820372"/>
            <a:ext cx="151676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CERTAIN</a:t>
            </a: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840019AD-E15F-2247-B56F-7D44F9BEAD12}"/>
              </a:ext>
            </a:extLst>
          </p:cNvPr>
          <p:cNvSpPr/>
          <p:nvPr/>
        </p:nvSpPr>
        <p:spPr>
          <a:xfrm>
            <a:off x="3444466" y="4749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4B7B4-3857-D14C-8375-6898F8F5DA8A}"/>
              </a:ext>
            </a:extLst>
          </p:cNvPr>
          <p:cNvSpPr txBox="1"/>
          <p:nvPr/>
        </p:nvSpPr>
        <p:spPr>
          <a:xfrm>
            <a:off x="4388819" y="5217372"/>
            <a:ext cx="115929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LIKELY</a:t>
            </a:r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F4EE844-DCB8-B943-9B82-408B9B55B54A}"/>
              </a:ext>
            </a:extLst>
          </p:cNvPr>
          <p:cNvSpPr/>
          <p:nvPr/>
        </p:nvSpPr>
        <p:spPr>
          <a:xfrm>
            <a:off x="3444466" y="6146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A4D769-A1B6-3E40-BEF2-BECB3E6BE4A5}"/>
              </a:ext>
            </a:extLst>
          </p:cNvPr>
          <p:cNvSpPr txBox="1"/>
          <p:nvPr/>
        </p:nvSpPr>
        <p:spPr>
          <a:xfrm>
            <a:off x="4165201" y="6614372"/>
            <a:ext cx="160653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POSSIBLE</a:t>
            </a:r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DC0CDA-050B-5443-B277-84634F444536}"/>
              </a:ext>
            </a:extLst>
          </p:cNvPr>
          <p:cNvSpPr/>
          <p:nvPr/>
        </p:nvSpPr>
        <p:spPr>
          <a:xfrm>
            <a:off x="3444466" y="7543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6A449-4A43-1B40-AD87-D07055FDF03E}"/>
              </a:ext>
            </a:extLst>
          </p:cNvPr>
          <p:cNvSpPr txBox="1"/>
          <p:nvPr/>
        </p:nvSpPr>
        <p:spPr>
          <a:xfrm>
            <a:off x="4165202" y="8011372"/>
            <a:ext cx="160653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UNLIKELY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1743C2-9F44-A145-A9BD-F9EC4F08DF24}"/>
              </a:ext>
            </a:extLst>
          </p:cNvPr>
          <p:cNvSpPr/>
          <p:nvPr/>
        </p:nvSpPr>
        <p:spPr>
          <a:xfrm>
            <a:off x="3444466" y="8940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76928-89CB-DB4C-91C4-D730AA0D6068}"/>
              </a:ext>
            </a:extLst>
          </p:cNvPr>
          <p:cNvSpPr txBox="1"/>
          <p:nvPr/>
        </p:nvSpPr>
        <p:spPr>
          <a:xfrm>
            <a:off x="4478586" y="9408372"/>
            <a:ext cx="97975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RARE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7843840-0D9E-8A4E-8481-538D614EC4A0}"/>
              </a:ext>
            </a:extLst>
          </p:cNvPr>
          <p:cNvSpPr/>
          <p:nvPr/>
        </p:nvSpPr>
        <p:spPr>
          <a:xfrm>
            <a:off x="6492466" y="10337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C83BD5-4824-A047-A7DF-96E474C7A763}"/>
              </a:ext>
            </a:extLst>
          </p:cNvPr>
          <p:cNvSpPr txBox="1"/>
          <p:nvPr/>
        </p:nvSpPr>
        <p:spPr>
          <a:xfrm>
            <a:off x="6777987" y="10805372"/>
            <a:ext cx="247696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INSIGNIFICANT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A20F51F-4947-2945-A1A4-2513A02C14F2}"/>
              </a:ext>
            </a:extLst>
          </p:cNvPr>
          <p:cNvSpPr/>
          <p:nvPr/>
        </p:nvSpPr>
        <p:spPr>
          <a:xfrm>
            <a:off x="9540466" y="10337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6E346E-8975-9D46-B70A-72D43AF8D61A}"/>
              </a:ext>
            </a:extLst>
          </p:cNvPr>
          <p:cNvSpPr txBox="1"/>
          <p:nvPr/>
        </p:nvSpPr>
        <p:spPr>
          <a:xfrm>
            <a:off x="10448754" y="10805372"/>
            <a:ext cx="123142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MINOR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00C7567-343D-0342-80E5-D23A20CAB2E5}"/>
              </a:ext>
            </a:extLst>
          </p:cNvPr>
          <p:cNvSpPr/>
          <p:nvPr/>
        </p:nvSpPr>
        <p:spPr>
          <a:xfrm>
            <a:off x="12588466" y="10337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9CB359-FED6-3043-B638-3EE82E7E9DE0}"/>
              </a:ext>
            </a:extLst>
          </p:cNvPr>
          <p:cNvSpPr txBox="1"/>
          <p:nvPr/>
        </p:nvSpPr>
        <p:spPr>
          <a:xfrm>
            <a:off x="13035090" y="10805372"/>
            <a:ext cx="215475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SIGNIFICANT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B36BA44-12F6-A740-8AFC-E9FA43620BAE}"/>
              </a:ext>
            </a:extLst>
          </p:cNvPr>
          <p:cNvSpPr/>
          <p:nvPr/>
        </p:nvSpPr>
        <p:spPr>
          <a:xfrm>
            <a:off x="15636466" y="10337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270AEE-8CFC-8846-90F6-4E50DC08497A}"/>
              </a:ext>
            </a:extLst>
          </p:cNvPr>
          <p:cNvSpPr txBox="1"/>
          <p:nvPr/>
        </p:nvSpPr>
        <p:spPr>
          <a:xfrm>
            <a:off x="16503077" y="10805372"/>
            <a:ext cx="131478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MAJOR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AAF3CC9-AE94-544B-AE36-66EF7AA512BC}"/>
              </a:ext>
            </a:extLst>
          </p:cNvPr>
          <p:cNvSpPr/>
          <p:nvPr/>
        </p:nvSpPr>
        <p:spPr>
          <a:xfrm>
            <a:off x="18684466" y="10337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14C54D-B2B3-9940-AF55-1D00A1A91043}"/>
              </a:ext>
            </a:extLst>
          </p:cNvPr>
          <p:cNvSpPr txBox="1"/>
          <p:nvPr/>
        </p:nvSpPr>
        <p:spPr>
          <a:xfrm>
            <a:off x="18903465" y="10805372"/>
            <a:ext cx="261001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CATASTROPHIC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C0169E2-4503-4848-A177-A78ADA13DB1E}"/>
              </a:ext>
            </a:extLst>
          </p:cNvPr>
          <p:cNvSpPr/>
          <p:nvPr/>
        </p:nvSpPr>
        <p:spPr>
          <a:xfrm>
            <a:off x="6492466" y="3352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699ABC-FE59-AF46-B950-3B65FACC5695}"/>
              </a:ext>
            </a:extLst>
          </p:cNvPr>
          <p:cNvSpPr txBox="1"/>
          <p:nvPr/>
        </p:nvSpPr>
        <p:spPr>
          <a:xfrm>
            <a:off x="7561855" y="3820372"/>
            <a:ext cx="90922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LOW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985C5-3FF7-A34C-B6C7-A65ADEF35E4E}"/>
              </a:ext>
            </a:extLst>
          </p:cNvPr>
          <p:cNvSpPr/>
          <p:nvPr/>
        </p:nvSpPr>
        <p:spPr>
          <a:xfrm>
            <a:off x="6492466" y="4749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0DE26B4-7838-4341-A1CE-4E97A29FDC8B}"/>
              </a:ext>
            </a:extLst>
          </p:cNvPr>
          <p:cNvSpPr/>
          <p:nvPr/>
        </p:nvSpPr>
        <p:spPr>
          <a:xfrm>
            <a:off x="6492466" y="6146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1C0D4BF-F574-4349-8827-AD0EF4819E3F}"/>
              </a:ext>
            </a:extLst>
          </p:cNvPr>
          <p:cNvSpPr/>
          <p:nvPr/>
        </p:nvSpPr>
        <p:spPr>
          <a:xfrm>
            <a:off x="6492466" y="7543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571B998-8CBD-974B-B650-9E9B5C38F201}"/>
              </a:ext>
            </a:extLst>
          </p:cNvPr>
          <p:cNvSpPr/>
          <p:nvPr/>
        </p:nvSpPr>
        <p:spPr>
          <a:xfrm>
            <a:off x="6492466" y="8940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FD19FA1-B021-4143-ABD9-590810A17C20}"/>
              </a:ext>
            </a:extLst>
          </p:cNvPr>
          <p:cNvSpPr/>
          <p:nvPr/>
        </p:nvSpPr>
        <p:spPr>
          <a:xfrm>
            <a:off x="9540466" y="3352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C66ECF-D927-6041-B3F1-B41218CF617E}"/>
              </a:ext>
            </a:extLst>
          </p:cNvPr>
          <p:cNvSpPr txBox="1"/>
          <p:nvPr/>
        </p:nvSpPr>
        <p:spPr>
          <a:xfrm>
            <a:off x="10120138" y="3820372"/>
            <a:ext cx="188865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MODERATE</a:t>
            </a: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EA3031B-F933-0D43-AD33-0D862EB8705F}"/>
              </a:ext>
            </a:extLst>
          </p:cNvPr>
          <p:cNvSpPr/>
          <p:nvPr/>
        </p:nvSpPr>
        <p:spPr>
          <a:xfrm>
            <a:off x="9540466" y="4749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F05F19-BB93-4441-9508-1902E0D54495}"/>
              </a:ext>
            </a:extLst>
          </p:cNvPr>
          <p:cNvSpPr txBox="1"/>
          <p:nvPr/>
        </p:nvSpPr>
        <p:spPr>
          <a:xfrm>
            <a:off x="10120136" y="5217372"/>
            <a:ext cx="188865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MODERATE</a:t>
            </a: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FB96B3C-209E-5647-BDE1-C67550F7164D}"/>
              </a:ext>
            </a:extLst>
          </p:cNvPr>
          <p:cNvSpPr/>
          <p:nvPr/>
        </p:nvSpPr>
        <p:spPr>
          <a:xfrm>
            <a:off x="9540466" y="6146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C8BF2C-F7BA-9246-9398-F849352B12F8}"/>
              </a:ext>
            </a:extLst>
          </p:cNvPr>
          <p:cNvSpPr txBox="1"/>
          <p:nvPr/>
        </p:nvSpPr>
        <p:spPr>
          <a:xfrm>
            <a:off x="10120136" y="6614372"/>
            <a:ext cx="188865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MODERATE</a:t>
            </a: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AEAEBF0-C15A-3A45-AFC8-0978749FB055}"/>
              </a:ext>
            </a:extLst>
          </p:cNvPr>
          <p:cNvSpPr/>
          <p:nvPr/>
        </p:nvSpPr>
        <p:spPr>
          <a:xfrm>
            <a:off x="9540466" y="7543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53A09EB-1844-0240-A5AC-9190BA485D9E}"/>
              </a:ext>
            </a:extLst>
          </p:cNvPr>
          <p:cNvSpPr/>
          <p:nvPr/>
        </p:nvSpPr>
        <p:spPr>
          <a:xfrm>
            <a:off x="9540466" y="8940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F5CEEC9-9F55-6C42-8D49-BF95E853370F}"/>
              </a:ext>
            </a:extLst>
          </p:cNvPr>
          <p:cNvSpPr/>
          <p:nvPr/>
        </p:nvSpPr>
        <p:spPr>
          <a:xfrm>
            <a:off x="12588466" y="3352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4B84E8-54B8-B147-AADA-74AC11BA627F}"/>
              </a:ext>
            </a:extLst>
          </p:cNvPr>
          <p:cNvSpPr txBox="1"/>
          <p:nvPr/>
        </p:nvSpPr>
        <p:spPr>
          <a:xfrm>
            <a:off x="13629000" y="3820372"/>
            <a:ext cx="96693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HIGH</a:t>
            </a: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5048A0E-7EF8-E848-BD6B-92612D7A4E72}"/>
              </a:ext>
            </a:extLst>
          </p:cNvPr>
          <p:cNvSpPr/>
          <p:nvPr/>
        </p:nvSpPr>
        <p:spPr>
          <a:xfrm>
            <a:off x="12588466" y="4749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233D2D-9A7A-1442-B538-8860785FEF8E}"/>
              </a:ext>
            </a:extLst>
          </p:cNvPr>
          <p:cNvSpPr txBox="1"/>
          <p:nvPr/>
        </p:nvSpPr>
        <p:spPr>
          <a:xfrm>
            <a:off x="13628999" y="5217372"/>
            <a:ext cx="96693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HIGH</a:t>
            </a: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FC04F68-4BE4-4C48-B8F0-461DA85E1CFB}"/>
              </a:ext>
            </a:extLst>
          </p:cNvPr>
          <p:cNvSpPr/>
          <p:nvPr/>
        </p:nvSpPr>
        <p:spPr>
          <a:xfrm>
            <a:off x="12588466" y="6146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1EA388-1B9F-964A-914C-948323BFA6E9}"/>
              </a:ext>
            </a:extLst>
          </p:cNvPr>
          <p:cNvSpPr txBox="1"/>
          <p:nvPr/>
        </p:nvSpPr>
        <p:spPr>
          <a:xfrm>
            <a:off x="13168136" y="6614372"/>
            <a:ext cx="188865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MODERATE</a:t>
            </a: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A9E57D6-CAA6-9F4A-8860-191E3FE65659}"/>
              </a:ext>
            </a:extLst>
          </p:cNvPr>
          <p:cNvSpPr/>
          <p:nvPr/>
        </p:nvSpPr>
        <p:spPr>
          <a:xfrm>
            <a:off x="12588466" y="7543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140071-C3FB-654E-809F-FA0E4894C821}"/>
              </a:ext>
            </a:extLst>
          </p:cNvPr>
          <p:cNvSpPr txBox="1"/>
          <p:nvPr/>
        </p:nvSpPr>
        <p:spPr>
          <a:xfrm>
            <a:off x="13168136" y="8011372"/>
            <a:ext cx="188865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MODERATE</a:t>
            </a: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095C3A6-F9F4-EF4B-BCE3-612B071A7C3E}"/>
              </a:ext>
            </a:extLst>
          </p:cNvPr>
          <p:cNvSpPr/>
          <p:nvPr/>
        </p:nvSpPr>
        <p:spPr>
          <a:xfrm>
            <a:off x="12588466" y="8940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200B08D-9796-F942-BBFE-4C68422E5C97}"/>
              </a:ext>
            </a:extLst>
          </p:cNvPr>
          <p:cNvSpPr/>
          <p:nvPr/>
        </p:nvSpPr>
        <p:spPr>
          <a:xfrm>
            <a:off x="15636466" y="3352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E49C89-BAB3-9C49-A9B3-2F2C46DA696A}"/>
              </a:ext>
            </a:extLst>
          </p:cNvPr>
          <p:cNvSpPr txBox="1"/>
          <p:nvPr/>
        </p:nvSpPr>
        <p:spPr>
          <a:xfrm>
            <a:off x="16371627" y="3820372"/>
            <a:ext cx="157767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EXTREME</a:t>
            </a: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6AA82FD-BC28-A344-B40E-A1CE60351D00}"/>
              </a:ext>
            </a:extLst>
          </p:cNvPr>
          <p:cNvSpPr/>
          <p:nvPr/>
        </p:nvSpPr>
        <p:spPr>
          <a:xfrm>
            <a:off x="15636466" y="4749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CF24F9-BFDA-ED48-A012-A4BCC61BF6AB}"/>
              </a:ext>
            </a:extLst>
          </p:cNvPr>
          <p:cNvSpPr txBox="1"/>
          <p:nvPr/>
        </p:nvSpPr>
        <p:spPr>
          <a:xfrm>
            <a:off x="16676999" y="5217372"/>
            <a:ext cx="96693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HIGH</a:t>
            </a: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A1D49AE-02DA-E54E-B37F-927096E0657E}"/>
              </a:ext>
            </a:extLst>
          </p:cNvPr>
          <p:cNvSpPr/>
          <p:nvPr/>
        </p:nvSpPr>
        <p:spPr>
          <a:xfrm>
            <a:off x="15636466" y="6146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69F945-7DFE-2341-B361-C55A6E363F15}"/>
              </a:ext>
            </a:extLst>
          </p:cNvPr>
          <p:cNvSpPr txBox="1"/>
          <p:nvPr/>
        </p:nvSpPr>
        <p:spPr>
          <a:xfrm>
            <a:off x="16676999" y="6614372"/>
            <a:ext cx="96693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HIGH</a:t>
            </a:r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88945E2B-534A-834F-968A-3A1DFF53889B}"/>
              </a:ext>
            </a:extLst>
          </p:cNvPr>
          <p:cNvSpPr/>
          <p:nvPr/>
        </p:nvSpPr>
        <p:spPr>
          <a:xfrm>
            <a:off x="15636466" y="7543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ACE0CA-8845-8146-8C88-AD66114BDF10}"/>
              </a:ext>
            </a:extLst>
          </p:cNvPr>
          <p:cNvSpPr txBox="1"/>
          <p:nvPr/>
        </p:nvSpPr>
        <p:spPr>
          <a:xfrm>
            <a:off x="16216136" y="8011372"/>
            <a:ext cx="188865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MODERATE</a:t>
            </a: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BA815BF-3920-A742-A91B-09C5B3012B5D}"/>
              </a:ext>
            </a:extLst>
          </p:cNvPr>
          <p:cNvSpPr/>
          <p:nvPr/>
        </p:nvSpPr>
        <p:spPr>
          <a:xfrm>
            <a:off x="15636466" y="8940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F0365D68-4EDD-E24F-936D-927099428366}"/>
              </a:ext>
            </a:extLst>
          </p:cNvPr>
          <p:cNvSpPr/>
          <p:nvPr/>
        </p:nvSpPr>
        <p:spPr>
          <a:xfrm>
            <a:off x="18684466" y="3352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3863A8-6530-104D-94D4-AACD1A04EEC9}"/>
              </a:ext>
            </a:extLst>
          </p:cNvPr>
          <p:cNvSpPr txBox="1"/>
          <p:nvPr/>
        </p:nvSpPr>
        <p:spPr>
          <a:xfrm>
            <a:off x="19419627" y="3820372"/>
            <a:ext cx="157767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EXTREME</a:t>
            </a: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D94465C-1050-EC41-9010-C87170E60254}"/>
              </a:ext>
            </a:extLst>
          </p:cNvPr>
          <p:cNvSpPr/>
          <p:nvPr/>
        </p:nvSpPr>
        <p:spPr>
          <a:xfrm>
            <a:off x="18684466" y="4749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A6D50EB-7B99-604C-83F0-D3BA38616F9D}"/>
              </a:ext>
            </a:extLst>
          </p:cNvPr>
          <p:cNvSpPr txBox="1"/>
          <p:nvPr/>
        </p:nvSpPr>
        <p:spPr>
          <a:xfrm>
            <a:off x="19419628" y="5217372"/>
            <a:ext cx="157767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EXTREME</a:t>
            </a:r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2F9E6813-04BC-9D43-90C8-DC2F650D020A}"/>
              </a:ext>
            </a:extLst>
          </p:cNvPr>
          <p:cNvSpPr/>
          <p:nvPr/>
        </p:nvSpPr>
        <p:spPr>
          <a:xfrm>
            <a:off x="18684466" y="6146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F2CCE2-30A8-9A4F-8380-076C748813E6}"/>
              </a:ext>
            </a:extLst>
          </p:cNvPr>
          <p:cNvSpPr txBox="1"/>
          <p:nvPr/>
        </p:nvSpPr>
        <p:spPr>
          <a:xfrm>
            <a:off x="19724999" y="6614372"/>
            <a:ext cx="96693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HIGH</a:t>
            </a:r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0856CC56-38AE-7F4D-86BF-AC2D2BBE1858}"/>
              </a:ext>
            </a:extLst>
          </p:cNvPr>
          <p:cNvSpPr/>
          <p:nvPr/>
        </p:nvSpPr>
        <p:spPr>
          <a:xfrm>
            <a:off x="18684466" y="7543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3BBC95-6E43-AB41-82B7-BD6396067D13}"/>
              </a:ext>
            </a:extLst>
          </p:cNvPr>
          <p:cNvSpPr txBox="1"/>
          <p:nvPr/>
        </p:nvSpPr>
        <p:spPr>
          <a:xfrm>
            <a:off x="19264136" y="8011372"/>
            <a:ext cx="188865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MODERATE</a:t>
            </a:r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218E21B-E49D-904D-ABC4-A390E0AAD227}"/>
              </a:ext>
            </a:extLst>
          </p:cNvPr>
          <p:cNvSpPr/>
          <p:nvPr/>
        </p:nvSpPr>
        <p:spPr>
          <a:xfrm>
            <a:off x="18684466" y="8940705"/>
            <a:ext cx="3048000" cy="1397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BEC754-8B3D-114A-8D17-4C84557F301C}"/>
              </a:ext>
            </a:extLst>
          </p:cNvPr>
          <p:cNvSpPr txBox="1"/>
          <p:nvPr/>
        </p:nvSpPr>
        <p:spPr>
          <a:xfrm>
            <a:off x="12558997" y="11988319"/>
            <a:ext cx="3106941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SIGNIFICANCE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546875C-7EBA-2B42-91E3-D991962C1DE4}"/>
              </a:ext>
            </a:extLst>
          </p:cNvPr>
          <p:cNvSpPr txBox="1"/>
          <p:nvPr/>
        </p:nvSpPr>
        <p:spPr>
          <a:xfrm rot="16200000">
            <a:off x="1653405" y="6552816"/>
            <a:ext cx="256833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LIKELIHOOD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34F639-8C3C-CF48-A6D9-C83996393399}"/>
              </a:ext>
            </a:extLst>
          </p:cNvPr>
          <p:cNvSpPr txBox="1"/>
          <p:nvPr/>
        </p:nvSpPr>
        <p:spPr>
          <a:xfrm>
            <a:off x="7561855" y="5217372"/>
            <a:ext cx="90922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LOW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2AFC3C-86AB-054A-B9F1-E5C162B50B03}"/>
              </a:ext>
            </a:extLst>
          </p:cNvPr>
          <p:cNvSpPr txBox="1"/>
          <p:nvPr/>
        </p:nvSpPr>
        <p:spPr>
          <a:xfrm>
            <a:off x="7561855" y="6614372"/>
            <a:ext cx="90922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LOW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DE9007A-A0B1-B341-8216-61C581839DA4}"/>
              </a:ext>
            </a:extLst>
          </p:cNvPr>
          <p:cNvSpPr txBox="1"/>
          <p:nvPr/>
        </p:nvSpPr>
        <p:spPr>
          <a:xfrm>
            <a:off x="7561855" y="8011372"/>
            <a:ext cx="90922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LOW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014D87-FE68-B34C-B2D2-11E2225C7409}"/>
              </a:ext>
            </a:extLst>
          </p:cNvPr>
          <p:cNvSpPr txBox="1"/>
          <p:nvPr/>
        </p:nvSpPr>
        <p:spPr>
          <a:xfrm>
            <a:off x="7561855" y="9408372"/>
            <a:ext cx="90922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LOW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CE63DD-3074-2040-B407-5AB86D10440C}"/>
              </a:ext>
            </a:extLst>
          </p:cNvPr>
          <p:cNvSpPr txBox="1"/>
          <p:nvPr/>
        </p:nvSpPr>
        <p:spPr>
          <a:xfrm>
            <a:off x="10609855" y="9408372"/>
            <a:ext cx="90922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LOW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6B9603A-CE2F-244D-9F0D-DBF01ABBF749}"/>
              </a:ext>
            </a:extLst>
          </p:cNvPr>
          <p:cNvSpPr txBox="1"/>
          <p:nvPr/>
        </p:nvSpPr>
        <p:spPr>
          <a:xfrm>
            <a:off x="10609855" y="8011372"/>
            <a:ext cx="90922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LOW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409A90E-57F3-8948-857D-1B576760735E}"/>
              </a:ext>
            </a:extLst>
          </p:cNvPr>
          <p:cNvSpPr txBox="1"/>
          <p:nvPr/>
        </p:nvSpPr>
        <p:spPr>
          <a:xfrm>
            <a:off x="13657855" y="9408372"/>
            <a:ext cx="90922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LOW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E3A173-0C8E-4F4B-A525-0612474AB022}"/>
              </a:ext>
            </a:extLst>
          </p:cNvPr>
          <p:cNvSpPr txBox="1"/>
          <p:nvPr/>
        </p:nvSpPr>
        <p:spPr>
          <a:xfrm>
            <a:off x="16704927" y="9408372"/>
            <a:ext cx="90922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LOW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367093-8BB1-AE45-B433-F7890E282305}"/>
              </a:ext>
            </a:extLst>
          </p:cNvPr>
          <p:cNvSpPr txBox="1"/>
          <p:nvPr/>
        </p:nvSpPr>
        <p:spPr>
          <a:xfrm>
            <a:off x="19753855" y="9408372"/>
            <a:ext cx="90922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latin typeface="Poppins" pitchFamily="2" charset="77"/>
                <a:ea typeface="Lato" panose="020F0502020204030203" pitchFamily="34" charset="0"/>
                <a:cs typeface="Poppins" pitchFamily="2" charset="77"/>
              </a:rPr>
              <a:t>LOW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B6CB75-2349-8541-95E3-31A95D54869D}"/>
              </a:ext>
            </a:extLst>
          </p:cNvPr>
          <p:cNvSpPr txBox="1"/>
          <p:nvPr/>
        </p:nvSpPr>
        <p:spPr>
          <a:xfrm>
            <a:off x="7042248" y="612372"/>
            <a:ext cx="102932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RISK ASSESSMENT MATRIX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2A2AB59-B426-8F44-B9D0-7179A43790F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2317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28ACFB-24D1-1C40-BE66-719C85ADAF7D}"/>
              </a:ext>
            </a:extLst>
          </p:cNvPr>
          <p:cNvSpPr txBox="1"/>
          <p:nvPr/>
        </p:nvSpPr>
        <p:spPr>
          <a:xfrm>
            <a:off x="7042245" y="612372"/>
            <a:ext cx="102932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RISK ASSESSMENT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3D7CE6-0D90-3F4A-A6D3-78633FFF481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A2C849-B457-9740-AFD7-BFF8F9F3384D}"/>
              </a:ext>
            </a:extLst>
          </p:cNvPr>
          <p:cNvSpPr/>
          <p:nvPr/>
        </p:nvSpPr>
        <p:spPr>
          <a:xfrm>
            <a:off x="10601917" y="4309666"/>
            <a:ext cx="3754618" cy="238769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0490B-C198-2C4E-9E95-4F7294A87F38}"/>
              </a:ext>
            </a:extLst>
          </p:cNvPr>
          <p:cNvSpPr txBox="1"/>
          <p:nvPr/>
        </p:nvSpPr>
        <p:spPr>
          <a:xfrm>
            <a:off x="12095050" y="3672294"/>
            <a:ext cx="760144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91AD37-1E13-5246-821E-2C016E8C351A}"/>
              </a:ext>
            </a:extLst>
          </p:cNvPr>
          <p:cNvSpPr/>
          <p:nvPr/>
        </p:nvSpPr>
        <p:spPr>
          <a:xfrm>
            <a:off x="14356535" y="4309666"/>
            <a:ext cx="3754618" cy="238769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D00E7-2F23-444D-9BF4-2896B466DBA4}"/>
              </a:ext>
            </a:extLst>
          </p:cNvPr>
          <p:cNvSpPr txBox="1"/>
          <p:nvPr/>
        </p:nvSpPr>
        <p:spPr>
          <a:xfrm>
            <a:off x="15582063" y="3672294"/>
            <a:ext cx="1303562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Medium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B2DC5-F4CD-CC4B-9493-C3BEF3510F5E}"/>
              </a:ext>
            </a:extLst>
          </p:cNvPr>
          <p:cNvSpPr/>
          <p:nvPr/>
        </p:nvSpPr>
        <p:spPr>
          <a:xfrm>
            <a:off x="18111153" y="4309666"/>
            <a:ext cx="3754618" cy="238769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CDBF36-C492-814F-94A5-6BF1CAD76CB4}"/>
              </a:ext>
            </a:extLst>
          </p:cNvPr>
          <p:cNvSpPr txBox="1"/>
          <p:nvPr/>
        </p:nvSpPr>
        <p:spPr>
          <a:xfrm>
            <a:off x="19575528" y="3672294"/>
            <a:ext cx="825867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E75882-886D-4145-8249-83D5464B26F8}"/>
              </a:ext>
            </a:extLst>
          </p:cNvPr>
          <p:cNvSpPr/>
          <p:nvPr/>
        </p:nvSpPr>
        <p:spPr>
          <a:xfrm>
            <a:off x="10601917" y="6697359"/>
            <a:ext cx="3754618" cy="2387695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5B632-5E5C-7D47-8EF4-21FD20573F40}"/>
              </a:ext>
            </a:extLst>
          </p:cNvPr>
          <p:cNvSpPr txBox="1"/>
          <p:nvPr/>
        </p:nvSpPr>
        <p:spPr>
          <a:xfrm rot="16200000">
            <a:off x="9510604" y="7660372"/>
            <a:ext cx="1303562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Medium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B0381E-88C5-6548-9108-8453A8C7A6DB}"/>
              </a:ext>
            </a:extLst>
          </p:cNvPr>
          <p:cNvSpPr/>
          <p:nvPr/>
        </p:nvSpPr>
        <p:spPr>
          <a:xfrm>
            <a:off x="14356535" y="6697359"/>
            <a:ext cx="3754618" cy="238769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14B7DB-9447-6848-83D4-0ED7720900FB}"/>
              </a:ext>
            </a:extLst>
          </p:cNvPr>
          <p:cNvSpPr/>
          <p:nvPr/>
        </p:nvSpPr>
        <p:spPr>
          <a:xfrm>
            <a:off x="18111153" y="6697359"/>
            <a:ext cx="3754618" cy="238769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CAD50-A4E8-304F-9AAE-A5A3559551F6}"/>
              </a:ext>
            </a:extLst>
          </p:cNvPr>
          <p:cNvSpPr/>
          <p:nvPr/>
        </p:nvSpPr>
        <p:spPr>
          <a:xfrm>
            <a:off x="10601917" y="9085050"/>
            <a:ext cx="3754618" cy="2387695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278FEA-AFE0-8341-955B-86456ABB1B85}"/>
              </a:ext>
            </a:extLst>
          </p:cNvPr>
          <p:cNvSpPr txBox="1"/>
          <p:nvPr/>
        </p:nvSpPr>
        <p:spPr>
          <a:xfrm rot="16200000">
            <a:off x="9782312" y="10048063"/>
            <a:ext cx="760144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2A8AA7-AC60-224B-B692-665A88896900}"/>
              </a:ext>
            </a:extLst>
          </p:cNvPr>
          <p:cNvSpPr/>
          <p:nvPr/>
        </p:nvSpPr>
        <p:spPr>
          <a:xfrm>
            <a:off x="14356535" y="9085050"/>
            <a:ext cx="3754618" cy="2387695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E5EFAD-02EB-A341-ADFA-78E004A285FA}"/>
              </a:ext>
            </a:extLst>
          </p:cNvPr>
          <p:cNvSpPr/>
          <p:nvPr/>
        </p:nvSpPr>
        <p:spPr>
          <a:xfrm>
            <a:off x="18111153" y="9085050"/>
            <a:ext cx="3754618" cy="238769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D2B15D-1EE1-F047-A637-39E358896516}"/>
              </a:ext>
            </a:extLst>
          </p:cNvPr>
          <p:cNvSpPr txBox="1"/>
          <p:nvPr/>
        </p:nvSpPr>
        <p:spPr>
          <a:xfrm rot="16200000">
            <a:off x="9749451" y="5272677"/>
            <a:ext cx="825867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45A6F8-9B8F-D943-A8E3-9370C4BB1AFC}"/>
              </a:ext>
            </a:extLst>
          </p:cNvPr>
          <p:cNvSpPr txBox="1"/>
          <p:nvPr/>
        </p:nvSpPr>
        <p:spPr>
          <a:xfrm>
            <a:off x="14088064" y="2999665"/>
            <a:ext cx="429156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RISK CONSEQUENCE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099AFC-5193-424E-AD1B-8A415332C2B1}"/>
              </a:ext>
            </a:extLst>
          </p:cNvPr>
          <p:cNvSpPr txBox="1"/>
          <p:nvPr/>
        </p:nvSpPr>
        <p:spPr>
          <a:xfrm rot="16200000">
            <a:off x="7744099" y="7598816"/>
            <a:ext cx="358143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RISK LIKELIHOOD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BD9BCD-11D3-B34C-A5BF-5EC278E04F0E}"/>
              </a:ext>
            </a:extLst>
          </p:cNvPr>
          <p:cNvSpPr txBox="1"/>
          <p:nvPr/>
        </p:nvSpPr>
        <p:spPr>
          <a:xfrm>
            <a:off x="11497981" y="11901893"/>
            <a:ext cx="160973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Risk Level: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75F365-0D54-6A4A-9C53-3F13E5DA274A}"/>
              </a:ext>
            </a:extLst>
          </p:cNvPr>
          <p:cNvSpPr/>
          <p:nvPr/>
        </p:nvSpPr>
        <p:spPr>
          <a:xfrm>
            <a:off x="13466823" y="11759072"/>
            <a:ext cx="1046750" cy="747306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82C708-00BD-8542-AAD7-AAFCB9A7B49C}"/>
              </a:ext>
            </a:extLst>
          </p:cNvPr>
          <p:cNvSpPr txBox="1"/>
          <p:nvPr/>
        </p:nvSpPr>
        <p:spPr>
          <a:xfrm>
            <a:off x="14657439" y="11901893"/>
            <a:ext cx="76014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34EDEF-AAFA-6E46-BF3B-6E09E8E9192F}"/>
              </a:ext>
            </a:extLst>
          </p:cNvPr>
          <p:cNvSpPr/>
          <p:nvPr/>
        </p:nvSpPr>
        <p:spPr>
          <a:xfrm>
            <a:off x="15930623" y="11759072"/>
            <a:ext cx="1046750" cy="747306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215048-3FBC-EE43-8C86-D6FBC501D0B0}"/>
              </a:ext>
            </a:extLst>
          </p:cNvPr>
          <p:cNvSpPr txBox="1"/>
          <p:nvPr/>
        </p:nvSpPr>
        <p:spPr>
          <a:xfrm>
            <a:off x="17121239" y="11901893"/>
            <a:ext cx="130356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Medium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FA93FD-D045-7542-8377-A3635DCF2D50}"/>
              </a:ext>
            </a:extLst>
          </p:cNvPr>
          <p:cNvSpPr/>
          <p:nvPr/>
        </p:nvSpPr>
        <p:spPr>
          <a:xfrm>
            <a:off x="18953223" y="11759072"/>
            <a:ext cx="1046750" cy="747306"/>
          </a:xfrm>
          <a:prstGeom prst="rect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534444-EAC8-A74B-9475-0398A9EA0F89}"/>
              </a:ext>
            </a:extLst>
          </p:cNvPr>
          <p:cNvSpPr txBox="1"/>
          <p:nvPr/>
        </p:nvSpPr>
        <p:spPr>
          <a:xfrm>
            <a:off x="20143839" y="11901893"/>
            <a:ext cx="8258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288C197-2F02-8B41-B323-BDC61771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08835"/>
              </p:ext>
            </p:extLst>
          </p:nvPr>
        </p:nvGraphicFramePr>
        <p:xfrm>
          <a:off x="1580530" y="2999664"/>
          <a:ext cx="6887181" cy="95067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0270">
                  <a:extLst>
                    <a:ext uri="{9D8B030D-6E8A-4147-A177-3AD203B41FA5}">
                      <a16:colId xmlns:a16="http://schemas.microsoft.com/office/drawing/2014/main" val="2759996616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476848564"/>
                    </a:ext>
                  </a:extLst>
                </a:gridCol>
                <a:gridCol w="2955911">
                  <a:extLst>
                    <a:ext uri="{9D8B030D-6E8A-4147-A177-3AD203B41FA5}">
                      <a16:colId xmlns:a16="http://schemas.microsoft.com/office/drawing/2014/main" val="3873162807"/>
                    </a:ext>
                  </a:extLst>
                </a:gridCol>
              </a:tblGrid>
              <a:tr h="2075090">
                <a:tc>
                  <a:txBody>
                    <a:bodyPr/>
                    <a:lstStyle/>
                    <a:p>
                      <a:r>
                        <a:rPr lang="en-US" sz="3200" b="1" i="0" dirty="0"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1" i="0" dirty="0"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RISK</a:t>
                      </a:r>
                    </a:p>
                    <a:p>
                      <a:r>
                        <a:rPr lang="en-US" sz="3200" b="1" i="0" dirty="0"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b="1" i="0" dirty="0">
                          <a:latin typeface="Poppins" pitchFamily="2" charset="77"/>
                          <a:ea typeface="Lato Light" panose="020F0502020204030203" pitchFamily="34" charset="0"/>
                          <a:cs typeface="Poppins" pitchFamily="2" charset="77"/>
                        </a:rPr>
                        <a:t>RISK MITIGATION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712368"/>
                  </a:ext>
                </a:extLst>
              </a:tr>
              <a:tr h="2477208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Green marketing is a practice whereby companies seek to go above and.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Green marketing is a practice whereby companies seek to go above and.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305747"/>
                  </a:ext>
                </a:extLst>
              </a:tr>
              <a:tr h="2477208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Green marketing is a practice whereby companies seek to go above and.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Green marketing is a practice whereby companies seek to go above and.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483844"/>
                  </a:ext>
                </a:extLst>
              </a:tr>
              <a:tr h="2477208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Green marketing is a practice whereby companies seek to go above and.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Green marketing is a practice whereby companies seek to go above and.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38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24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DB72E-2F23-0545-BBA1-DE4922333A4B}"/>
              </a:ext>
            </a:extLst>
          </p:cNvPr>
          <p:cNvSpPr txBox="1"/>
          <p:nvPr/>
        </p:nvSpPr>
        <p:spPr>
          <a:xfrm>
            <a:off x="7042245" y="612372"/>
            <a:ext cx="102932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RISK ASSESSMENT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E0785-FE2E-3D43-820B-80A64B6E5A2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6A78055C-E717-784A-B691-4511ACFE606E}"/>
              </a:ext>
            </a:extLst>
          </p:cNvPr>
          <p:cNvSpPr/>
          <p:nvPr/>
        </p:nvSpPr>
        <p:spPr>
          <a:xfrm>
            <a:off x="7779885" y="4010058"/>
            <a:ext cx="9798052" cy="7493475"/>
          </a:xfrm>
          <a:custGeom>
            <a:avLst/>
            <a:gdLst>
              <a:gd name="connsiteX0" fmla="*/ 0 w 9798052"/>
              <a:gd name="connsiteY0" fmla="*/ 0 h 7493475"/>
              <a:gd name="connsiteX1" fmla="*/ 1965734 w 9798052"/>
              <a:gd name="connsiteY1" fmla="*/ 0 h 7493475"/>
              <a:gd name="connsiteX2" fmla="*/ 3931468 w 9798052"/>
              <a:gd name="connsiteY2" fmla="*/ 0 h 7493475"/>
              <a:gd name="connsiteX3" fmla="*/ 5897202 w 9798052"/>
              <a:gd name="connsiteY3" fmla="*/ 0 h 7493475"/>
              <a:gd name="connsiteX4" fmla="*/ 7832318 w 9798052"/>
              <a:gd name="connsiteY4" fmla="*/ 0 h 7493475"/>
              <a:gd name="connsiteX5" fmla="*/ 7862936 w 9798052"/>
              <a:gd name="connsiteY5" fmla="*/ 0 h 7493475"/>
              <a:gd name="connsiteX6" fmla="*/ 9798052 w 9798052"/>
              <a:gd name="connsiteY6" fmla="*/ 0 h 7493475"/>
              <a:gd name="connsiteX7" fmla="*/ 9798052 w 9798052"/>
              <a:gd name="connsiteY7" fmla="*/ 1498695 h 7493475"/>
              <a:gd name="connsiteX8" fmla="*/ 9798052 w 9798052"/>
              <a:gd name="connsiteY8" fmla="*/ 2997390 h 7493475"/>
              <a:gd name="connsiteX9" fmla="*/ 9798052 w 9798052"/>
              <a:gd name="connsiteY9" fmla="*/ 4496085 h 7493475"/>
              <a:gd name="connsiteX10" fmla="*/ 9798052 w 9798052"/>
              <a:gd name="connsiteY10" fmla="*/ 5994780 h 7493475"/>
              <a:gd name="connsiteX11" fmla="*/ 9798052 w 9798052"/>
              <a:gd name="connsiteY11" fmla="*/ 7493475 h 7493475"/>
              <a:gd name="connsiteX12" fmla="*/ 7862936 w 9798052"/>
              <a:gd name="connsiteY12" fmla="*/ 7493475 h 7493475"/>
              <a:gd name="connsiteX13" fmla="*/ 7832318 w 9798052"/>
              <a:gd name="connsiteY13" fmla="*/ 7493475 h 7493475"/>
              <a:gd name="connsiteX14" fmla="*/ 5897202 w 9798052"/>
              <a:gd name="connsiteY14" fmla="*/ 7493475 h 7493475"/>
              <a:gd name="connsiteX15" fmla="*/ 3931468 w 9798052"/>
              <a:gd name="connsiteY15" fmla="*/ 7493475 h 7493475"/>
              <a:gd name="connsiteX16" fmla="*/ 1965734 w 9798052"/>
              <a:gd name="connsiteY16" fmla="*/ 7493475 h 7493475"/>
              <a:gd name="connsiteX17" fmla="*/ 0 w 9798052"/>
              <a:gd name="connsiteY17" fmla="*/ 7493475 h 7493475"/>
              <a:gd name="connsiteX18" fmla="*/ 0 w 9798052"/>
              <a:gd name="connsiteY18" fmla="*/ 5994780 h 7493475"/>
              <a:gd name="connsiteX19" fmla="*/ 0 w 9798052"/>
              <a:gd name="connsiteY19" fmla="*/ 4496085 h 7493475"/>
              <a:gd name="connsiteX20" fmla="*/ 0 w 9798052"/>
              <a:gd name="connsiteY20" fmla="*/ 2997390 h 7493475"/>
              <a:gd name="connsiteX21" fmla="*/ 0 w 9798052"/>
              <a:gd name="connsiteY21" fmla="*/ 1498695 h 749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798052" h="7493475">
                <a:moveTo>
                  <a:pt x="0" y="0"/>
                </a:moveTo>
                <a:lnTo>
                  <a:pt x="1965734" y="0"/>
                </a:lnTo>
                <a:lnTo>
                  <a:pt x="3931468" y="0"/>
                </a:lnTo>
                <a:lnTo>
                  <a:pt x="5897202" y="0"/>
                </a:lnTo>
                <a:lnTo>
                  <a:pt x="7832318" y="0"/>
                </a:lnTo>
                <a:lnTo>
                  <a:pt x="7862936" y="0"/>
                </a:lnTo>
                <a:lnTo>
                  <a:pt x="9798052" y="0"/>
                </a:lnTo>
                <a:lnTo>
                  <a:pt x="9798052" y="1498695"/>
                </a:lnTo>
                <a:lnTo>
                  <a:pt x="9798052" y="2997390"/>
                </a:lnTo>
                <a:lnTo>
                  <a:pt x="9798052" y="4496085"/>
                </a:lnTo>
                <a:lnTo>
                  <a:pt x="9798052" y="5994780"/>
                </a:lnTo>
                <a:lnTo>
                  <a:pt x="9798052" y="7493475"/>
                </a:lnTo>
                <a:lnTo>
                  <a:pt x="7862936" y="7493475"/>
                </a:lnTo>
                <a:lnTo>
                  <a:pt x="7832318" y="7493475"/>
                </a:lnTo>
                <a:lnTo>
                  <a:pt x="5897202" y="7493475"/>
                </a:lnTo>
                <a:lnTo>
                  <a:pt x="3931468" y="7493475"/>
                </a:lnTo>
                <a:lnTo>
                  <a:pt x="1965734" y="7493475"/>
                </a:lnTo>
                <a:lnTo>
                  <a:pt x="0" y="7493475"/>
                </a:lnTo>
                <a:lnTo>
                  <a:pt x="0" y="5994780"/>
                </a:lnTo>
                <a:lnTo>
                  <a:pt x="0" y="4496085"/>
                </a:lnTo>
                <a:lnTo>
                  <a:pt x="0" y="2997390"/>
                </a:lnTo>
                <a:lnTo>
                  <a:pt x="0" y="1498695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3"/>
              </a:gs>
            </a:gsLst>
            <a:lin ang="7680000" scaled="0"/>
          </a:gra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84497D-0B6E-F74D-BFCC-FAE663F8E635}"/>
              </a:ext>
            </a:extLst>
          </p:cNvPr>
          <p:cNvCxnSpPr/>
          <p:nvPr/>
        </p:nvCxnSpPr>
        <p:spPr>
          <a:xfrm>
            <a:off x="9745619" y="4010058"/>
            <a:ext cx="0" cy="7493475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4D3D1D-166E-6A44-9249-EEA1F14F7F6A}"/>
              </a:ext>
            </a:extLst>
          </p:cNvPr>
          <p:cNvCxnSpPr/>
          <p:nvPr/>
        </p:nvCxnSpPr>
        <p:spPr>
          <a:xfrm>
            <a:off x="11711353" y="4010058"/>
            <a:ext cx="0" cy="7493475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A410BB-56DB-614D-8380-3D92706E27BB}"/>
              </a:ext>
            </a:extLst>
          </p:cNvPr>
          <p:cNvCxnSpPr/>
          <p:nvPr/>
        </p:nvCxnSpPr>
        <p:spPr>
          <a:xfrm>
            <a:off x="13677087" y="4010058"/>
            <a:ext cx="0" cy="7493475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15FA06-78BB-CC42-A5BD-A929B568DA25}"/>
              </a:ext>
            </a:extLst>
          </p:cNvPr>
          <p:cNvCxnSpPr/>
          <p:nvPr/>
        </p:nvCxnSpPr>
        <p:spPr>
          <a:xfrm>
            <a:off x="15612203" y="4010058"/>
            <a:ext cx="0" cy="7493475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BA3B39-2C7C-1349-BB0C-6D130D0EE006}"/>
              </a:ext>
            </a:extLst>
          </p:cNvPr>
          <p:cNvCxnSpPr>
            <a:cxnSpLocks/>
          </p:cNvCxnSpPr>
          <p:nvPr/>
        </p:nvCxnSpPr>
        <p:spPr>
          <a:xfrm flipH="1">
            <a:off x="7779885" y="10004838"/>
            <a:ext cx="9798052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CE2AA8-9589-B145-8845-0EB21A9980C4}"/>
              </a:ext>
            </a:extLst>
          </p:cNvPr>
          <p:cNvCxnSpPr>
            <a:cxnSpLocks/>
          </p:cNvCxnSpPr>
          <p:nvPr/>
        </p:nvCxnSpPr>
        <p:spPr>
          <a:xfrm flipH="1">
            <a:off x="7779885" y="8506285"/>
            <a:ext cx="9798052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149D3BF-08FD-464E-AE31-2E54B6CC9C7F}"/>
              </a:ext>
            </a:extLst>
          </p:cNvPr>
          <p:cNvCxnSpPr>
            <a:cxnSpLocks/>
          </p:cNvCxnSpPr>
          <p:nvPr/>
        </p:nvCxnSpPr>
        <p:spPr>
          <a:xfrm flipH="1">
            <a:off x="7779885" y="7005045"/>
            <a:ext cx="9798052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DCC2BB-C72C-3349-8DD6-65EE6244D1DE}"/>
              </a:ext>
            </a:extLst>
          </p:cNvPr>
          <p:cNvCxnSpPr>
            <a:cxnSpLocks/>
          </p:cNvCxnSpPr>
          <p:nvPr/>
        </p:nvCxnSpPr>
        <p:spPr>
          <a:xfrm flipH="1">
            <a:off x="7779885" y="5508753"/>
            <a:ext cx="9798052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1802A1F-98BA-A541-AA49-B83A36E5E506}"/>
              </a:ext>
            </a:extLst>
          </p:cNvPr>
          <p:cNvSpPr txBox="1"/>
          <p:nvPr/>
        </p:nvSpPr>
        <p:spPr>
          <a:xfrm>
            <a:off x="8009983" y="3370409"/>
            <a:ext cx="1505540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Incidental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80C1BC-CD5A-8741-AE1E-A21B8279CB39}"/>
              </a:ext>
            </a:extLst>
          </p:cNvPr>
          <p:cNvSpPr txBox="1"/>
          <p:nvPr/>
        </p:nvSpPr>
        <p:spPr>
          <a:xfrm>
            <a:off x="10227389" y="3370409"/>
            <a:ext cx="1002197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E613AA-BEAC-6342-977A-B833F941CF38}"/>
              </a:ext>
            </a:extLst>
          </p:cNvPr>
          <p:cNvSpPr txBox="1"/>
          <p:nvPr/>
        </p:nvSpPr>
        <p:spPr>
          <a:xfrm>
            <a:off x="12124981" y="3370409"/>
            <a:ext cx="1178528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Serious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BD2DF5-F73E-6A4E-A758-5AF097B785CE}"/>
              </a:ext>
            </a:extLst>
          </p:cNvPr>
          <p:cNvSpPr txBox="1"/>
          <p:nvPr/>
        </p:nvSpPr>
        <p:spPr>
          <a:xfrm>
            <a:off x="14137855" y="3370409"/>
            <a:ext cx="982961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Major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EA59CF-CFB6-1548-BF56-18C7B4B23A6E}"/>
              </a:ext>
            </a:extLst>
          </p:cNvPr>
          <p:cNvSpPr txBox="1"/>
          <p:nvPr/>
        </p:nvSpPr>
        <p:spPr>
          <a:xfrm>
            <a:off x="15644332" y="3370409"/>
            <a:ext cx="1901483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Catastrophic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97CFD9-933B-DD42-B637-7B8321606B9E}"/>
              </a:ext>
            </a:extLst>
          </p:cNvPr>
          <p:cNvSpPr txBox="1"/>
          <p:nvPr/>
        </p:nvSpPr>
        <p:spPr>
          <a:xfrm>
            <a:off x="6289749" y="10520033"/>
            <a:ext cx="127791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Unlikely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44C9C4-CA89-6A43-8ADF-EA065458F5D7}"/>
              </a:ext>
            </a:extLst>
          </p:cNvPr>
          <p:cNvSpPr txBox="1"/>
          <p:nvPr/>
        </p:nvSpPr>
        <p:spPr>
          <a:xfrm>
            <a:off x="6328221" y="9020645"/>
            <a:ext cx="123944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Remote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983BE7-ABE5-F846-816A-5FB9828CB62C}"/>
              </a:ext>
            </a:extLst>
          </p:cNvPr>
          <p:cNvSpPr txBox="1"/>
          <p:nvPr/>
        </p:nvSpPr>
        <p:spPr>
          <a:xfrm>
            <a:off x="6381121" y="7525962"/>
            <a:ext cx="118654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Seldom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B750C8-A385-7B47-A9C2-C7459D2C0A8A}"/>
              </a:ext>
            </a:extLst>
          </p:cNvPr>
          <p:cNvSpPr txBox="1"/>
          <p:nvPr/>
        </p:nvSpPr>
        <p:spPr>
          <a:xfrm>
            <a:off x="5911441" y="6030587"/>
            <a:ext cx="165622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Occasional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8EE1CFB-A101-DD4E-81BA-44E86E325716}"/>
              </a:ext>
            </a:extLst>
          </p:cNvPr>
          <p:cNvSpPr txBox="1"/>
          <p:nvPr/>
        </p:nvSpPr>
        <p:spPr>
          <a:xfrm>
            <a:off x="6145480" y="4528790"/>
            <a:ext cx="142218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Frequent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A97EE0C-FCFA-294F-AD5F-851D2987D725}"/>
              </a:ext>
            </a:extLst>
          </p:cNvPr>
          <p:cNvCxnSpPr>
            <a:cxnSpLocks/>
          </p:cNvCxnSpPr>
          <p:nvPr/>
        </p:nvCxnSpPr>
        <p:spPr>
          <a:xfrm flipH="1">
            <a:off x="7779885" y="12414691"/>
            <a:ext cx="9798052" cy="0"/>
          </a:xfrm>
          <a:prstGeom prst="line">
            <a:avLst/>
          </a:prstGeom>
          <a:ln w="57150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F89F45A-1386-9146-B39E-AFD3670E29B0}"/>
              </a:ext>
            </a:extLst>
          </p:cNvPr>
          <p:cNvCxnSpPr/>
          <p:nvPr/>
        </p:nvCxnSpPr>
        <p:spPr>
          <a:xfrm>
            <a:off x="18512157" y="4010058"/>
            <a:ext cx="0" cy="7493475"/>
          </a:xfrm>
          <a:prstGeom prst="line">
            <a:avLst/>
          </a:prstGeom>
          <a:ln w="57150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204678-9F7E-4A4D-B2B6-BCC7B7153EB5}"/>
              </a:ext>
            </a:extLst>
          </p:cNvPr>
          <p:cNvSpPr txBox="1"/>
          <p:nvPr/>
        </p:nvSpPr>
        <p:spPr>
          <a:xfrm>
            <a:off x="9996127" y="11681517"/>
            <a:ext cx="5365571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CONSEQUENCE/SEVERITY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9DC459-F34C-864A-8DBF-044D3E50DF9B}"/>
              </a:ext>
            </a:extLst>
          </p:cNvPr>
          <p:cNvSpPr txBox="1"/>
          <p:nvPr/>
        </p:nvSpPr>
        <p:spPr>
          <a:xfrm rot="16200000">
            <a:off x="16291831" y="7464407"/>
            <a:ext cx="3581430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RISK LIKELIHOOD</a:t>
            </a:r>
          </a:p>
        </p:txBody>
      </p:sp>
    </p:spTree>
    <p:extLst>
      <p:ext uri="{BB962C8B-B14F-4D97-AF65-F5344CB8AC3E}">
        <p14:creationId xmlns:p14="http://schemas.microsoft.com/office/powerpoint/2010/main" val="288764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W - Light V1">
      <a:dk1>
        <a:srgbClr val="272727"/>
      </a:dk1>
      <a:lt1>
        <a:srgbClr val="FFFFFF"/>
      </a:lt1>
      <a:dk2>
        <a:srgbClr val="000000"/>
      </a:dk2>
      <a:lt2>
        <a:srgbClr val="FFFFFF"/>
      </a:lt2>
      <a:accent1>
        <a:srgbClr val="0180B9"/>
      </a:accent1>
      <a:accent2>
        <a:srgbClr val="009F94"/>
      </a:accent2>
      <a:accent3>
        <a:srgbClr val="2FAA46"/>
      </a:accent3>
      <a:accent4>
        <a:srgbClr val="F6BB24"/>
      </a:accent4>
      <a:accent5>
        <a:srgbClr val="EA8632"/>
      </a:accent5>
      <a:accent6>
        <a:srgbClr val="DB3A3E"/>
      </a:accent6>
      <a:hlink>
        <a:srgbClr val="32A79F"/>
      </a:hlink>
      <a:folHlink>
        <a:srgbClr val="89E1DE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85569</TotalTime>
  <Words>973</Words>
  <Application>Microsoft Macintosh PowerPoint</Application>
  <PresentationFormat>Custom</PresentationFormat>
  <Paragraphs>359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Lato</vt:lpstr>
      <vt:lpstr>Lato Light</vt:lpstr>
      <vt:lpstr>League Spartan</vt:lpstr>
      <vt:lpstr>Mukta ExtraLight</vt:lpstr>
      <vt:lpstr>Poppins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15266</cp:revision>
  <dcterms:created xsi:type="dcterms:W3CDTF">2014-11-12T21:47:38Z</dcterms:created>
  <dcterms:modified xsi:type="dcterms:W3CDTF">2019-08-23T14:56:53Z</dcterms:modified>
  <cp:category/>
</cp:coreProperties>
</file>