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3307" r:id="rId2"/>
    <p:sldId id="3308" r:id="rId3"/>
    <p:sldId id="3309" r:id="rId4"/>
    <p:sldId id="3310" r:id="rId5"/>
    <p:sldId id="3311" r:id="rId6"/>
    <p:sldId id="3312" r:id="rId7"/>
    <p:sldId id="3313" r:id="rId8"/>
    <p:sldId id="3314" r:id="rId9"/>
    <p:sldId id="3315" r:id="rId10"/>
    <p:sldId id="3316" r:id="rId11"/>
    <p:sldId id="3327" r:id="rId12"/>
    <p:sldId id="3317" r:id="rId13"/>
    <p:sldId id="3318" r:id="rId14"/>
    <p:sldId id="3319" r:id="rId15"/>
    <p:sldId id="3320" r:id="rId16"/>
    <p:sldId id="3321" r:id="rId17"/>
    <p:sldId id="3322" r:id="rId18"/>
    <p:sldId id="3323" r:id="rId19"/>
    <p:sldId id="3324" r:id="rId20"/>
    <p:sldId id="3325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958" userDrawn="1">
          <p15:clr>
            <a:srgbClr val="A4A3A4"/>
          </p15:clr>
        </p15:guide>
        <p15:guide id="56" orient="horz" pos="480" userDrawn="1">
          <p15:clr>
            <a:srgbClr val="A4A3A4"/>
          </p15:clr>
        </p15:guide>
        <p15:guide id="57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35" autoAdjust="0"/>
    <p:restoredTop sz="95439" autoAdjust="0"/>
  </p:normalViewPr>
  <p:slideViewPr>
    <p:cSldViewPr snapToGrid="0" snapToObjects="1">
      <p:cViewPr varScale="1">
        <p:scale>
          <a:sx n="58" d="100"/>
          <a:sy n="58" d="100"/>
        </p:scale>
        <p:origin x="256" y="344"/>
      </p:cViewPr>
      <p:guideLst>
        <p:guide pos="14398"/>
        <p:guide orient="horz" pos="8160"/>
        <p:guide pos="958"/>
        <p:guide orient="horz" pos="480"/>
        <p:guide pos="767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Roboto Light" panose="02000000000000000000" pitchFamily="2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4/10/19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Roboto Light" panose="02000000000000000000" pitchFamily="2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Roboto Light" panose="02000000000000000000" pitchFamily="2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Roboto Light" panose="02000000000000000000" pitchFamily="2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Roboto Light" panose="02000000000000000000" pitchFamily="2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Roboto Light" panose="02000000000000000000" pitchFamily="2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Roboto Light" panose="02000000000000000000" pitchFamily="2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272133" y="660985"/>
            <a:ext cx="7649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130A1F-96FE-9345-9E91-FD9BE4197128}" type="slidenum">
              <a:rPr lang="en-US" sz="2600" b="0" i="0" spc="300" smtClean="0">
                <a:solidFill>
                  <a:schemeClr val="accent2"/>
                </a:solidFill>
                <a:latin typeface="Oswald Light" panose="02000303000000000000" pitchFamily="2" charset="77"/>
              </a:rPr>
              <a:pPr algn="ctr"/>
              <a:t>‹#›</a:t>
            </a:fld>
            <a:endParaRPr lang="en-US" sz="2600" b="0" i="0" spc="300" dirty="0">
              <a:solidFill>
                <a:schemeClr val="accent2"/>
              </a:solidFill>
              <a:latin typeface="Oswald Light" panose="02000303000000000000" pitchFamily="2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5D1CA9-D975-3349-8005-7229427D45F0}"/>
              </a:ext>
            </a:extLst>
          </p:cNvPr>
          <p:cNvSpPr/>
          <p:nvPr userDrawn="1"/>
        </p:nvSpPr>
        <p:spPr>
          <a:xfrm>
            <a:off x="22160623" y="446049"/>
            <a:ext cx="914400" cy="914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Oswald" panose="02000503000000000000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Roboto Light" panose="02000000000000000000" pitchFamily="2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Roboto Light" panose="02000000000000000000" pitchFamily="2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Roboto Light" panose="02000000000000000000" pitchFamily="2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Roboto Light" panose="02000000000000000000" pitchFamily="2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Roboto Light" panose="02000000000000000000" pitchFamily="2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4278A4C1-C3F1-834F-8087-5B159FFE1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203" y="3309327"/>
            <a:ext cx="4853312" cy="48533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pPr eaLnBrk="1" hangingPunct="1"/>
            <a:endParaRPr lang="id-ID" altLang="en-US" sz="7198" dirty="0">
              <a:latin typeface="Roboto Light" panose="02000000000000000000" pitchFamily="2" charset="0"/>
            </a:endParaRPr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CCA0B1E9-55A3-C84F-8B0F-360F7C678D33}"/>
              </a:ext>
            </a:extLst>
          </p:cNvPr>
          <p:cNvSpPr>
            <a:spLocks/>
          </p:cNvSpPr>
          <p:nvPr/>
        </p:nvSpPr>
        <p:spPr bwMode="auto">
          <a:xfrm>
            <a:off x="4103911" y="4686990"/>
            <a:ext cx="3231604" cy="3475649"/>
          </a:xfrm>
          <a:custGeom>
            <a:avLst/>
            <a:gdLst>
              <a:gd name="T0" fmla="*/ 872552 w 502"/>
              <a:gd name="T1" fmla="*/ 0 h 540"/>
              <a:gd name="T2" fmla="*/ 917628 w 502"/>
              <a:gd name="T3" fmla="*/ 186714 h 540"/>
              <a:gd name="T4" fmla="*/ 589214 w 502"/>
              <a:gd name="T5" fmla="*/ 186714 h 540"/>
              <a:gd name="T6" fmla="*/ 524819 w 502"/>
              <a:gd name="T7" fmla="*/ 51507 h 540"/>
              <a:gd name="T8" fmla="*/ 379930 w 502"/>
              <a:gd name="T9" fmla="*/ 3219 h 540"/>
              <a:gd name="T10" fmla="*/ 231822 w 502"/>
              <a:gd name="T11" fmla="*/ 48288 h 540"/>
              <a:gd name="T12" fmla="*/ 177086 w 502"/>
              <a:gd name="T13" fmla="*/ 177057 h 540"/>
              <a:gd name="T14" fmla="*/ 218943 w 502"/>
              <a:gd name="T15" fmla="*/ 302606 h 540"/>
              <a:gd name="T16" fmla="*/ 328414 w 502"/>
              <a:gd name="T17" fmla="*/ 373429 h 540"/>
              <a:gd name="T18" fmla="*/ 476523 w 502"/>
              <a:gd name="T19" fmla="*/ 415278 h 540"/>
              <a:gd name="T20" fmla="*/ 640730 w 502"/>
              <a:gd name="T21" fmla="*/ 463567 h 540"/>
              <a:gd name="T22" fmla="*/ 788839 w 502"/>
              <a:gd name="T23" fmla="*/ 531170 h 540"/>
              <a:gd name="T24" fmla="*/ 898310 w 502"/>
              <a:gd name="T25" fmla="*/ 650281 h 540"/>
              <a:gd name="T26" fmla="*/ 940167 w 502"/>
              <a:gd name="T27" fmla="*/ 840215 h 540"/>
              <a:gd name="T28" fmla="*/ 795278 w 502"/>
              <a:gd name="T29" fmla="*/ 1155697 h 540"/>
              <a:gd name="T30" fmla="*/ 405688 w 502"/>
              <a:gd name="T31" fmla="*/ 1287685 h 540"/>
              <a:gd name="T32" fmla="*/ 12879 w 502"/>
              <a:gd name="T33" fmla="*/ 1175013 h 540"/>
              <a:gd name="T34" fmla="*/ 0 w 502"/>
              <a:gd name="T35" fmla="*/ 1162136 h 540"/>
              <a:gd name="T36" fmla="*/ 576335 w 502"/>
              <a:gd name="T37" fmla="*/ 1738375 h 540"/>
              <a:gd name="T38" fmla="*/ 1616314 w 502"/>
              <a:gd name="T39" fmla="*/ 1738375 h 540"/>
              <a:gd name="T40" fmla="*/ 1616314 w 502"/>
              <a:gd name="T41" fmla="*/ 743638 h 540"/>
              <a:gd name="T42" fmla="*/ 872552 w 502"/>
              <a:gd name="T43" fmla="*/ 0 h 54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02" h="540">
                <a:moveTo>
                  <a:pt x="271" y="0"/>
                </a:moveTo>
                <a:cubicBezTo>
                  <a:pt x="279" y="17"/>
                  <a:pt x="284" y="36"/>
                  <a:pt x="285" y="58"/>
                </a:cubicBezTo>
                <a:cubicBezTo>
                  <a:pt x="183" y="58"/>
                  <a:pt x="183" y="58"/>
                  <a:pt x="183" y="58"/>
                </a:cubicBezTo>
                <a:cubicBezTo>
                  <a:pt x="181" y="41"/>
                  <a:pt x="175" y="27"/>
                  <a:pt x="163" y="16"/>
                </a:cubicBezTo>
                <a:cubicBezTo>
                  <a:pt x="152" y="6"/>
                  <a:pt x="136" y="1"/>
                  <a:pt x="118" y="1"/>
                </a:cubicBezTo>
                <a:cubicBezTo>
                  <a:pt x="99" y="1"/>
                  <a:pt x="84" y="6"/>
                  <a:pt x="72" y="15"/>
                </a:cubicBezTo>
                <a:cubicBezTo>
                  <a:pt x="61" y="25"/>
                  <a:pt x="55" y="38"/>
                  <a:pt x="55" y="55"/>
                </a:cubicBezTo>
                <a:cubicBezTo>
                  <a:pt x="55" y="71"/>
                  <a:pt x="59" y="84"/>
                  <a:pt x="68" y="94"/>
                </a:cubicBezTo>
                <a:cubicBezTo>
                  <a:pt x="76" y="103"/>
                  <a:pt x="88" y="111"/>
                  <a:pt x="102" y="116"/>
                </a:cubicBezTo>
                <a:cubicBezTo>
                  <a:pt x="116" y="121"/>
                  <a:pt x="132" y="125"/>
                  <a:pt x="148" y="129"/>
                </a:cubicBezTo>
                <a:cubicBezTo>
                  <a:pt x="165" y="133"/>
                  <a:pt x="182" y="138"/>
                  <a:pt x="199" y="144"/>
                </a:cubicBezTo>
                <a:cubicBezTo>
                  <a:pt x="216" y="150"/>
                  <a:pt x="231" y="157"/>
                  <a:pt x="245" y="165"/>
                </a:cubicBezTo>
                <a:cubicBezTo>
                  <a:pt x="259" y="174"/>
                  <a:pt x="271" y="186"/>
                  <a:pt x="279" y="202"/>
                </a:cubicBezTo>
                <a:cubicBezTo>
                  <a:pt x="288" y="218"/>
                  <a:pt x="292" y="238"/>
                  <a:pt x="292" y="261"/>
                </a:cubicBezTo>
                <a:cubicBezTo>
                  <a:pt x="292" y="299"/>
                  <a:pt x="277" y="332"/>
                  <a:pt x="247" y="359"/>
                </a:cubicBezTo>
                <a:cubicBezTo>
                  <a:pt x="217" y="386"/>
                  <a:pt x="176" y="400"/>
                  <a:pt x="126" y="400"/>
                </a:cubicBezTo>
                <a:cubicBezTo>
                  <a:pt x="76" y="400"/>
                  <a:pt x="35" y="388"/>
                  <a:pt x="4" y="365"/>
                </a:cubicBezTo>
                <a:cubicBezTo>
                  <a:pt x="3" y="364"/>
                  <a:pt x="2" y="362"/>
                  <a:pt x="0" y="361"/>
                </a:cubicBezTo>
                <a:cubicBezTo>
                  <a:pt x="179" y="540"/>
                  <a:pt x="179" y="540"/>
                  <a:pt x="179" y="540"/>
                </a:cubicBezTo>
                <a:cubicBezTo>
                  <a:pt x="502" y="540"/>
                  <a:pt x="502" y="540"/>
                  <a:pt x="502" y="540"/>
                </a:cubicBezTo>
                <a:cubicBezTo>
                  <a:pt x="502" y="231"/>
                  <a:pt x="502" y="231"/>
                  <a:pt x="502" y="231"/>
                </a:cubicBezTo>
                <a:lnTo>
                  <a:pt x="271" y="0"/>
                </a:lnTo>
                <a:close/>
              </a:path>
            </a:pathLst>
          </a:custGeom>
          <a:solidFill>
            <a:schemeClr val="tx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D" sz="7198" dirty="0">
              <a:latin typeface="Roboto Light" panose="02000000000000000000" pitchFamily="2" charset="0"/>
            </a:endParaRPr>
          </a:p>
        </p:txBody>
      </p:sp>
      <p:sp>
        <p:nvSpPr>
          <p:cNvPr id="6" name="Freeform 14">
            <a:extLst>
              <a:ext uri="{FF2B5EF4-FFF2-40B4-BE49-F238E27FC236}">
                <a16:creationId xmlns:a16="http://schemas.microsoft.com/office/drawing/2014/main" id="{93C35244-7299-904E-A14C-C1BAA5044B49}"/>
              </a:ext>
            </a:extLst>
          </p:cNvPr>
          <p:cNvSpPr>
            <a:spLocks/>
          </p:cNvSpPr>
          <p:nvPr/>
        </p:nvSpPr>
        <p:spPr bwMode="auto">
          <a:xfrm>
            <a:off x="3836250" y="4210711"/>
            <a:ext cx="2149155" cy="3050541"/>
          </a:xfrm>
          <a:custGeom>
            <a:avLst/>
            <a:gdLst>
              <a:gd name="T0" fmla="*/ 514931 w 334"/>
              <a:gd name="T1" fmla="*/ 241417 h 474"/>
              <a:gd name="T2" fmla="*/ 366888 w 334"/>
              <a:gd name="T3" fmla="*/ 286481 h 474"/>
              <a:gd name="T4" fmla="*/ 312177 w 334"/>
              <a:gd name="T5" fmla="*/ 415237 h 474"/>
              <a:gd name="T6" fmla="*/ 354015 w 334"/>
              <a:gd name="T7" fmla="*/ 540774 h 474"/>
              <a:gd name="T8" fmla="*/ 463438 w 334"/>
              <a:gd name="T9" fmla="*/ 611589 h 474"/>
              <a:gd name="T10" fmla="*/ 611480 w 334"/>
              <a:gd name="T11" fmla="*/ 653435 h 474"/>
              <a:gd name="T12" fmla="*/ 775614 w 334"/>
              <a:gd name="T13" fmla="*/ 701718 h 474"/>
              <a:gd name="T14" fmla="*/ 923657 w 334"/>
              <a:gd name="T15" fmla="*/ 769315 h 474"/>
              <a:gd name="T16" fmla="*/ 1033080 w 334"/>
              <a:gd name="T17" fmla="*/ 888414 h 474"/>
              <a:gd name="T18" fmla="*/ 1074918 w 334"/>
              <a:gd name="T19" fmla="*/ 1078328 h 474"/>
              <a:gd name="T20" fmla="*/ 930094 w 334"/>
              <a:gd name="T21" fmla="*/ 1393779 h 474"/>
              <a:gd name="T22" fmla="*/ 540677 w 334"/>
              <a:gd name="T23" fmla="*/ 1525754 h 474"/>
              <a:gd name="T24" fmla="*/ 148043 w 334"/>
              <a:gd name="T25" fmla="*/ 1413093 h 474"/>
              <a:gd name="T26" fmla="*/ 0 w 334"/>
              <a:gd name="T27" fmla="*/ 1091204 h 474"/>
              <a:gd name="T28" fmla="*/ 321832 w 334"/>
              <a:gd name="T29" fmla="*/ 1091204 h 474"/>
              <a:gd name="T30" fmla="*/ 543896 w 334"/>
              <a:gd name="T31" fmla="*/ 1287556 h 474"/>
              <a:gd name="T32" fmla="*/ 708030 w 334"/>
              <a:gd name="T33" fmla="*/ 1232835 h 474"/>
              <a:gd name="T34" fmla="*/ 765960 w 334"/>
              <a:gd name="T35" fmla="*/ 1091204 h 474"/>
              <a:gd name="T36" fmla="*/ 688720 w 334"/>
              <a:gd name="T37" fmla="*/ 952792 h 474"/>
              <a:gd name="T38" fmla="*/ 495621 w 334"/>
              <a:gd name="T39" fmla="*/ 875538 h 474"/>
              <a:gd name="T40" fmla="*/ 270339 w 334"/>
              <a:gd name="T41" fmla="*/ 814379 h 474"/>
              <a:gd name="T42" fmla="*/ 80458 w 334"/>
              <a:gd name="T43" fmla="*/ 685624 h 474"/>
              <a:gd name="T44" fmla="*/ 0 w 334"/>
              <a:gd name="T45" fmla="*/ 444207 h 474"/>
              <a:gd name="T46" fmla="*/ 148043 w 334"/>
              <a:gd name="T47" fmla="*/ 122318 h 474"/>
              <a:gd name="T48" fmla="*/ 527804 w 334"/>
              <a:gd name="T49" fmla="*/ 0 h 474"/>
              <a:gd name="T50" fmla="*/ 897911 w 334"/>
              <a:gd name="T51" fmla="*/ 106223 h 474"/>
              <a:gd name="T52" fmla="*/ 1052390 w 334"/>
              <a:gd name="T53" fmla="*/ 424894 h 474"/>
              <a:gd name="T54" fmla="*/ 724121 w 334"/>
              <a:gd name="T55" fmla="*/ 424894 h 474"/>
              <a:gd name="T56" fmla="*/ 659755 w 334"/>
              <a:gd name="T57" fmla="*/ 289700 h 474"/>
              <a:gd name="T58" fmla="*/ 514931 w 334"/>
              <a:gd name="T59" fmla="*/ 241417 h 47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334" h="474">
                <a:moveTo>
                  <a:pt x="160" y="75"/>
                </a:moveTo>
                <a:cubicBezTo>
                  <a:pt x="141" y="75"/>
                  <a:pt x="126" y="80"/>
                  <a:pt x="114" y="89"/>
                </a:cubicBezTo>
                <a:cubicBezTo>
                  <a:pt x="103" y="99"/>
                  <a:pt x="97" y="112"/>
                  <a:pt x="97" y="129"/>
                </a:cubicBezTo>
                <a:cubicBezTo>
                  <a:pt x="97" y="145"/>
                  <a:pt x="101" y="158"/>
                  <a:pt x="110" y="168"/>
                </a:cubicBezTo>
                <a:cubicBezTo>
                  <a:pt x="118" y="177"/>
                  <a:pt x="130" y="185"/>
                  <a:pt x="144" y="190"/>
                </a:cubicBezTo>
                <a:cubicBezTo>
                  <a:pt x="158" y="195"/>
                  <a:pt x="174" y="199"/>
                  <a:pt x="190" y="203"/>
                </a:cubicBezTo>
                <a:cubicBezTo>
                  <a:pt x="207" y="207"/>
                  <a:pt x="224" y="212"/>
                  <a:pt x="241" y="218"/>
                </a:cubicBezTo>
                <a:cubicBezTo>
                  <a:pt x="258" y="224"/>
                  <a:pt x="273" y="231"/>
                  <a:pt x="287" y="239"/>
                </a:cubicBezTo>
                <a:cubicBezTo>
                  <a:pt x="301" y="248"/>
                  <a:pt x="313" y="260"/>
                  <a:pt x="321" y="276"/>
                </a:cubicBezTo>
                <a:cubicBezTo>
                  <a:pt x="330" y="292"/>
                  <a:pt x="334" y="312"/>
                  <a:pt x="334" y="335"/>
                </a:cubicBezTo>
                <a:cubicBezTo>
                  <a:pt x="334" y="373"/>
                  <a:pt x="319" y="406"/>
                  <a:pt x="289" y="433"/>
                </a:cubicBezTo>
                <a:cubicBezTo>
                  <a:pt x="259" y="460"/>
                  <a:pt x="218" y="474"/>
                  <a:pt x="168" y="474"/>
                </a:cubicBezTo>
                <a:cubicBezTo>
                  <a:pt x="118" y="474"/>
                  <a:pt x="77" y="462"/>
                  <a:pt x="46" y="439"/>
                </a:cubicBezTo>
                <a:cubicBezTo>
                  <a:pt x="15" y="415"/>
                  <a:pt x="0" y="382"/>
                  <a:pt x="0" y="339"/>
                </a:cubicBezTo>
                <a:cubicBezTo>
                  <a:pt x="100" y="339"/>
                  <a:pt x="100" y="339"/>
                  <a:pt x="100" y="339"/>
                </a:cubicBezTo>
                <a:cubicBezTo>
                  <a:pt x="103" y="380"/>
                  <a:pt x="126" y="400"/>
                  <a:pt x="169" y="400"/>
                </a:cubicBezTo>
                <a:cubicBezTo>
                  <a:pt x="190" y="400"/>
                  <a:pt x="207" y="394"/>
                  <a:pt x="220" y="383"/>
                </a:cubicBezTo>
                <a:cubicBezTo>
                  <a:pt x="232" y="372"/>
                  <a:pt x="238" y="357"/>
                  <a:pt x="238" y="339"/>
                </a:cubicBezTo>
                <a:cubicBezTo>
                  <a:pt x="238" y="321"/>
                  <a:pt x="230" y="306"/>
                  <a:pt x="214" y="296"/>
                </a:cubicBezTo>
                <a:cubicBezTo>
                  <a:pt x="197" y="285"/>
                  <a:pt x="177" y="277"/>
                  <a:pt x="154" y="272"/>
                </a:cubicBezTo>
                <a:cubicBezTo>
                  <a:pt x="131" y="266"/>
                  <a:pt x="108" y="260"/>
                  <a:pt x="84" y="253"/>
                </a:cubicBezTo>
                <a:cubicBezTo>
                  <a:pt x="61" y="245"/>
                  <a:pt x="41" y="232"/>
                  <a:pt x="25" y="213"/>
                </a:cubicBezTo>
                <a:cubicBezTo>
                  <a:pt x="8" y="194"/>
                  <a:pt x="0" y="169"/>
                  <a:pt x="0" y="138"/>
                </a:cubicBezTo>
                <a:cubicBezTo>
                  <a:pt x="0" y="96"/>
                  <a:pt x="15" y="63"/>
                  <a:pt x="46" y="38"/>
                </a:cubicBezTo>
                <a:cubicBezTo>
                  <a:pt x="76" y="12"/>
                  <a:pt x="116" y="0"/>
                  <a:pt x="164" y="0"/>
                </a:cubicBezTo>
                <a:cubicBezTo>
                  <a:pt x="212" y="0"/>
                  <a:pt x="250" y="11"/>
                  <a:pt x="279" y="33"/>
                </a:cubicBezTo>
                <a:cubicBezTo>
                  <a:pt x="309" y="55"/>
                  <a:pt x="324" y="88"/>
                  <a:pt x="327" y="132"/>
                </a:cubicBezTo>
                <a:cubicBezTo>
                  <a:pt x="225" y="132"/>
                  <a:pt x="225" y="132"/>
                  <a:pt x="225" y="132"/>
                </a:cubicBezTo>
                <a:cubicBezTo>
                  <a:pt x="223" y="115"/>
                  <a:pt x="217" y="101"/>
                  <a:pt x="205" y="90"/>
                </a:cubicBezTo>
                <a:cubicBezTo>
                  <a:pt x="194" y="80"/>
                  <a:pt x="178" y="75"/>
                  <a:pt x="160" y="7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D" sz="7198" dirty="0">
              <a:latin typeface="Roboto Light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923AF5-8397-D74E-A0F3-04649294F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5993" y="8108677"/>
            <a:ext cx="4856485" cy="485013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pPr eaLnBrk="1" hangingPunct="1"/>
            <a:endParaRPr lang="id-ID" altLang="en-US" sz="7198" dirty="0">
              <a:latin typeface="Roboto Light" panose="02000000000000000000" pitchFamily="2" charset="0"/>
            </a:endParaRPr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5A67FDA2-AEAA-EF4B-ADC2-9BDC9322BF55}"/>
              </a:ext>
            </a:extLst>
          </p:cNvPr>
          <p:cNvSpPr>
            <a:spLocks/>
          </p:cNvSpPr>
          <p:nvPr/>
        </p:nvSpPr>
        <p:spPr bwMode="auto">
          <a:xfrm>
            <a:off x="7629029" y="9041700"/>
            <a:ext cx="4242536" cy="2980156"/>
          </a:xfrm>
          <a:custGeom>
            <a:avLst/>
            <a:gdLst>
              <a:gd name="T0" fmla="*/ 1801374 w 1078"/>
              <a:gd name="T1" fmla="*/ 0 h 757"/>
              <a:gd name="T2" fmla="*/ 2122274 w 1078"/>
              <a:gd name="T3" fmla="*/ 0 h 757"/>
              <a:gd name="T4" fmla="*/ 1691126 w 1078"/>
              <a:gd name="T5" fmla="*/ 1490316 h 757"/>
              <a:gd name="T6" fmla="*/ 1350538 w 1078"/>
              <a:gd name="T7" fmla="*/ 1490316 h 757"/>
              <a:gd name="T8" fmla="*/ 1063106 w 1078"/>
              <a:gd name="T9" fmla="*/ 450835 h 757"/>
              <a:gd name="T10" fmla="*/ 763861 w 1078"/>
              <a:gd name="T11" fmla="*/ 1490316 h 757"/>
              <a:gd name="T12" fmla="*/ 423274 w 1078"/>
              <a:gd name="T13" fmla="*/ 1490316 h 757"/>
              <a:gd name="T14" fmla="*/ 0 w 1078"/>
              <a:gd name="T15" fmla="*/ 0 h 757"/>
              <a:gd name="T16" fmla="*/ 318932 w 1078"/>
              <a:gd name="T17" fmla="*/ 0 h 757"/>
              <a:gd name="T18" fmla="*/ 606364 w 1078"/>
              <a:gd name="T19" fmla="*/ 1151697 h 757"/>
              <a:gd name="T20" fmla="*/ 909546 w 1078"/>
              <a:gd name="T21" fmla="*/ 0 h 757"/>
              <a:gd name="T22" fmla="*/ 1246196 w 1078"/>
              <a:gd name="T23" fmla="*/ 0 h 757"/>
              <a:gd name="T24" fmla="*/ 1529691 w 1078"/>
              <a:gd name="T25" fmla="*/ 1141854 h 757"/>
              <a:gd name="T26" fmla="*/ 1801374 w 1078"/>
              <a:gd name="T27" fmla="*/ 0 h 75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078" h="757">
                <a:moveTo>
                  <a:pt x="915" y="0"/>
                </a:moveTo>
                <a:lnTo>
                  <a:pt x="1078" y="0"/>
                </a:lnTo>
                <a:lnTo>
                  <a:pt x="859" y="757"/>
                </a:lnTo>
                <a:lnTo>
                  <a:pt x="686" y="757"/>
                </a:lnTo>
                <a:lnTo>
                  <a:pt x="540" y="229"/>
                </a:lnTo>
                <a:lnTo>
                  <a:pt x="388" y="757"/>
                </a:lnTo>
                <a:lnTo>
                  <a:pt x="215" y="757"/>
                </a:lnTo>
                <a:lnTo>
                  <a:pt x="0" y="0"/>
                </a:lnTo>
                <a:lnTo>
                  <a:pt x="162" y="0"/>
                </a:lnTo>
                <a:lnTo>
                  <a:pt x="308" y="585"/>
                </a:lnTo>
                <a:lnTo>
                  <a:pt x="462" y="0"/>
                </a:lnTo>
                <a:lnTo>
                  <a:pt x="633" y="0"/>
                </a:lnTo>
                <a:lnTo>
                  <a:pt x="777" y="580"/>
                </a:lnTo>
                <a:lnTo>
                  <a:pt x="91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D" sz="7198" dirty="0">
              <a:latin typeface="Roboto Light" panose="02000000000000000000" pitchFamily="2" charset="0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C800439A-7712-664C-A9AF-46413812E287}"/>
              </a:ext>
            </a:extLst>
          </p:cNvPr>
          <p:cNvSpPr>
            <a:spLocks/>
          </p:cNvSpPr>
          <p:nvPr/>
        </p:nvSpPr>
        <p:spPr bwMode="auto">
          <a:xfrm>
            <a:off x="8274463" y="9041699"/>
            <a:ext cx="3908013" cy="3917114"/>
          </a:xfrm>
          <a:custGeom>
            <a:avLst/>
            <a:gdLst>
              <a:gd name="connsiteX0" fmla="*/ 3597103 w 3908013"/>
              <a:gd name="connsiteY0" fmla="*/ 11808 h 3917114"/>
              <a:gd name="connsiteX1" fmla="*/ 3908013 w 3908013"/>
              <a:gd name="connsiteY1" fmla="*/ 322815 h 3917114"/>
              <a:gd name="connsiteX2" fmla="*/ 3908013 w 3908013"/>
              <a:gd name="connsiteY2" fmla="*/ 3917114 h 3917114"/>
              <a:gd name="connsiteX3" fmla="*/ 1145248 w 3908013"/>
              <a:gd name="connsiteY3" fmla="*/ 3917114 h 3917114"/>
              <a:gd name="connsiteX4" fmla="*/ 204649 w 3908013"/>
              <a:gd name="connsiteY4" fmla="*/ 2980156 h 3917114"/>
              <a:gd name="connsiteX5" fmla="*/ 881566 w 3908013"/>
              <a:gd name="connsiteY5" fmla="*/ 2980156 h 3917114"/>
              <a:gd name="connsiteX6" fmla="*/ 1479771 w 3908013"/>
              <a:gd name="connsiteY6" fmla="*/ 901525 h 3917114"/>
              <a:gd name="connsiteX7" fmla="*/ 2054363 w 3908013"/>
              <a:gd name="connsiteY7" fmla="*/ 2980156 h 3917114"/>
              <a:gd name="connsiteX8" fmla="*/ 2735215 w 3908013"/>
              <a:gd name="connsiteY8" fmla="*/ 2980156 h 3917114"/>
              <a:gd name="connsiteX9" fmla="*/ 11807 w 3908013"/>
              <a:gd name="connsiteY9" fmla="*/ 7873 h 3917114"/>
              <a:gd name="connsiteX10" fmla="*/ 924855 w 3908013"/>
              <a:gd name="connsiteY10" fmla="*/ 925147 h 3917114"/>
              <a:gd name="connsiteX11" fmla="*/ 566720 w 3908013"/>
              <a:gd name="connsiteY11" fmla="*/ 2303026 h 3917114"/>
              <a:gd name="connsiteX12" fmla="*/ 0 w 3908013"/>
              <a:gd name="connsiteY12" fmla="*/ 23620 h 3917114"/>
              <a:gd name="connsiteX13" fmla="*/ 1845779 w 3908013"/>
              <a:gd name="connsiteY13" fmla="*/ 0 h 3917114"/>
              <a:gd name="connsiteX14" fmla="*/ 2747022 w 3908013"/>
              <a:gd name="connsiteY14" fmla="*/ 889716 h 3917114"/>
              <a:gd name="connsiteX15" fmla="*/ 2412499 w 3908013"/>
              <a:gd name="connsiteY15" fmla="*/ 2283343 h 39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08013" h="3917114">
                <a:moveTo>
                  <a:pt x="3597103" y="11808"/>
                </a:moveTo>
                <a:lnTo>
                  <a:pt x="3908013" y="322815"/>
                </a:lnTo>
                <a:lnTo>
                  <a:pt x="3908013" y="3917114"/>
                </a:lnTo>
                <a:lnTo>
                  <a:pt x="1145248" y="3917114"/>
                </a:lnTo>
                <a:lnTo>
                  <a:pt x="204649" y="2980156"/>
                </a:lnTo>
                <a:lnTo>
                  <a:pt x="881566" y="2980156"/>
                </a:lnTo>
                <a:lnTo>
                  <a:pt x="1479771" y="901525"/>
                </a:lnTo>
                <a:lnTo>
                  <a:pt x="2054363" y="2980156"/>
                </a:lnTo>
                <a:lnTo>
                  <a:pt x="2735215" y="2980156"/>
                </a:lnTo>
                <a:close/>
                <a:moveTo>
                  <a:pt x="11807" y="7873"/>
                </a:moveTo>
                <a:lnTo>
                  <a:pt x="924855" y="925147"/>
                </a:lnTo>
                <a:lnTo>
                  <a:pt x="566720" y="2303026"/>
                </a:lnTo>
                <a:lnTo>
                  <a:pt x="0" y="23620"/>
                </a:lnTo>
                <a:close/>
                <a:moveTo>
                  <a:pt x="1845779" y="0"/>
                </a:moveTo>
                <a:lnTo>
                  <a:pt x="2747022" y="889716"/>
                </a:lnTo>
                <a:lnTo>
                  <a:pt x="2412499" y="2283343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B531113B-F8A9-B245-81BA-017FF7DBC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5173" y="3306155"/>
            <a:ext cx="4853312" cy="48564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ECE2A7FB-8CAF-DB4D-A8D7-EFFF02583104}"/>
              </a:ext>
            </a:extLst>
          </p:cNvPr>
          <p:cNvSpPr>
            <a:spLocks noEditPoints="1"/>
          </p:cNvSpPr>
          <p:nvPr/>
        </p:nvSpPr>
        <p:spPr bwMode="auto">
          <a:xfrm>
            <a:off x="13096557" y="4207400"/>
            <a:ext cx="3050541" cy="3053998"/>
          </a:xfrm>
          <a:custGeom>
            <a:avLst/>
            <a:gdLst>
              <a:gd name="T0" fmla="*/ 762877 w 474"/>
              <a:gd name="T1" fmla="*/ 1527723 h 475"/>
              <a:gd name="T2" fmla="*/ 222103 w 474"/>
              <a:gd name="T3" fmla="*/ 1312234 h 475"/>
              <a:gd name="T4" fmla="*/ 0 w 474"/>
              <a:gd name="T5" fmla="*/ 762253 h 475"/>
              <a:gd name="T6" fmla="*/ 222103 w 474"/>
              <a:gd name="T7" fmla="*/ 215489 h 475"/>
              <a:gd name="T8" fmla="*/ 762877 w 474"/>
              <a:gd name="T9" fmla="*/ 0 h 475"/>
              <a:gd name="T10" fmla="*/ 1306869 w 474"/>
              <a:gd name="T11" fmla="*/ 215489 h 475"/>
              <a:gd name="T12" fmla="*/ 1525754 w 474"/>
              <a:gd name="T13" fmla="*/ 762253 h 475"/>
              <a:gd name="T14" fmla="*/ 1306869 w 474"/>
              <a:gd name="T15" fmla="*/ 1312234 h 475"/>
              <a:gd name="T16" fmla="*/ 762877 w 474"/>
              <a:gd name="T17" fmla="*/ 1527723 h 475"/>
              <a:gd name="T18" fmla="*/ 1091204 w 474"/>
              <a:gd name="T19" fmla="*/ 1119258 h 475"/>
              <a:gd name="T20" fmla="*/ 1216741 w 474"/>
              <a:gd name="T21" fmla="*/ 762253 h 475"/>
              <a:gd name="T22" fmla="*/ 1091204 w 474"/>
              <a:gd name="T23" fmla="*/ 408465 h 475"/>
              <a:gd name="T24" fmla="*/ 762877 w 474"/>
              <a:gd name="T25" fmla="*/ 276598 h 475"/>
              <a:gd name="T26" fmla="*/ 434550 w 474"/>
              <a:gd name="T27" fmla="*/ 408465 h 475"/>
              <a:gd name="T28" fmla="*/ 305795 w 474"/>
              <a:gd name="T29" fmla="*/ 762253 h 475"/>
              <a:gd name="T30" fmla="*/ 434550 w 474"/>
              <a:gd name="T31" fmla="*/ 1119258 h 475"/>
              <a:gd name="T32" fmla="*/ 762877 w 474"/>
              <a:gd name="T33" fmla="*/ 1251125 h 475"/>
              <a:gd name="T34" fmla="*/ 1091204 w 474"/>
              <a:gd name="T35" fmla="*/ 1119258 h 4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74" h="475">
                <a:moveTo>
                  <a:pt x="237" y="475"/>
                </a:moveTo>
                <a:cubicBezTo>
                  <a:pt x="170" y="475"/>
                  <a:pt x="114" y="452"/>
                  <a:pt x="69" y="408"/>
                </a:cubicBezTo>
                <a:cubicBezTo>
                  <a:pt x="23" y="363"/>
                  <a:pt x="0" y="306"/>
                  <a:pt x="0" y="237"/>
                </a:cubicBezTo>
                <a:cubicBezTo>
                  <a:pt x="0" y="169"/>
                  <a:pt x="23" y="112"/>
                  <a:pt x="69" y="67"/>
                </a:cubicBezTo>
                <a:cubicBezTo>
                  <a:pt x="115" y="23"/>
                  <a:pt x="171" y="0"/>
                  <a:pt x="237" y="0"/>
                </a:cubicBezTo>
                <a:cubicBezTo>
                  <a:pt x="304" y="0"/>
                  <a:pt x="360" y="23"/>
                  <a:pt x="406" y="67"/>
                </a:cubicBezTo>
                <a:cubicBezTo>
                  <a:pt x="451" y="112"/>
                  <a:pt x="474" y="169"/>
                  <a:pt x="474" y="237"/>
                </a:cubicBezTo>
                <a:cubicBezTo>
                  <a:pt x="474" y="306"/>
                  <a:pt x="451" y="363"/>
                  <a:pt x="406" y="408"/>
                </a:cubicBezTo>
                <a:cubicBezTo>
                  <a:pt x="360" y="452"/>
                  <a:pt x="304" y="475"/>
                  <a:pt x="237" y="475"/>
                </a:cubicBezTo>
                <a:close/>
                <a:moveTo>
                  <a:pt x="339" y="348"/>
                </a:moveTo>
                <a:cubicBezTo>
                  <a:pt x="365" y="320"/>
                  <a:pt x="378" y="283"/>
                  <a:pt x="378" y="237"/>
                </a:cubicBezTo>
                <a:cubicBezTo>
                  <a:pt x="378" y="191"/>
                  <a:pt x="365" y="154"/>
                  <a:pt x="339" y="127"/>
                </a:cubicBezTo>
                <a:cubicBezTo>
                  <a:pt x="313" y="100"/>
                  <a:pt x="279" y="86"/>
                  <a:pt x="237" y="86"/>
                </a:cubicBezTo>
                <a:cubicBezTo>
                  <a:pt x="195" y="86"/>
                  <a:pt x="161" y="100"/>
                  <a:pt x="135" y="127"/>
                </a:cubicBezTo>
                <a:cubicBezTo>
                  <a:pt x="108" y="155"/>
                  <a:pt x="95" y="192"/>
                  <a:pt x="95" y="237"/>
                </a:cubicBezTo>
                <a:cubicBezTo>
                  <a:pt x="95" y="283"/>
                  <a:pt x="108" y="320"/>
                  <a:pt x="135" y="348"/>
                </a:cubicBezTo>
                <a:cubicBezTo>
                  <a:pt x="161" y="375"/>
                  <a:pt x="195" y="389"/>
                  <a:pt x="237" y="389"/>
                </a:cubicBezTo>
                <a:cubicBezTo>
                  <a:pt x="279" y="389"/>
                  <a:pt x="313" y="375"/>
                  <a:pt x="339" y="34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D" sz="7198" dirty="0">
              <a:latin typeface="Roboto Light" panose="02000000000000000000" pitchFamily="2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643F6E52-2ADD-A846-B0D2-584A6BF3EE6A}"/>
              </a:ext>
            </a:extLst>
          </p:cNvPr>
          <p:cNvSpPr>
            <a:spLocks/>
          </p:cNvSpPr>
          <p:nvPr/>
        </p:nvSpPr>
        <p:spPr bwMode="auto">
          <a:xfrm>
            <a:off x="13698795" y="4635803"/>
            <a:ext cx="3349689" cy="3526837"/>
          </a:xfrm>
          <a:custGeom>
            <a:avLst/>
            <a:gdLst>
              <a:gd name="connsiteX0" fmla="*/ 922319 w 3349689"/>
              <a:gd name="connsiteY0" fmla="*/ 122576 h 3526837"/>
              <a:gd name="connsiteX1" fmla="*/ 1579174 w 3349689"/>
              <a:gd name="connsiteY1" fmla="*/ 386714 h 3526837"/>
              <a:gd name="connsiteX2" fmla="*/ 1830324 w 3349689"/>
              <a:gd name="connsiteY2" fmla="*/ 1095375 h 3526837"/>
              <a:gd name="connsiteX3" fmla="*/ 1579174 w 3349689"/>
              <a:gd name="connsiteY3" fmla="*/ 1810479 h 3526837"/>
              <a:gd name="connsiteX4" fmla="*/ 922319 w 3349689"/>
              <a:gd name="connsiteY4" fmla="*/ 2074616 h 3526837"/>
              <a:gd name="connsiteX5" fmla="*/ 265464 w 3349689"/>
              <a:gd name="connsiteY5" fmla="*/ 1810479 h 3526837"/>
              <a:gd name="connsiteX6" fmla="*/ 7874 w 3349689"/>
              <a:gd name="connsiteY6" fmla="*/ 1095375 h 3526837"/>
              <a:gd name="connsiteX7" fmla="*/ 265464 w 3349689"/>
              <a:gd name="connsiteY7" fmla="*/ 386714 h 3526837"/>
              <a:gd name="connsiteX8" fmla="*/ 922319 w 3349689"/>
              <a:gd name="connsiteY8" fmla="*/ 122576 h 3526837"/>
              <a:gd name="connsiteX9" fmla="*/ 2020082 w 3349689"/>
              <a:gd name="connsiteY9" fmla="*/ 11493 h 3526837"/>
              <a:gd name="connsiteX10" fmla="*/ 2020615 w 3349689"/>
              <a:gd name="connsiteY10" fmla="*/ 12055 h 3526837"/>
              <a:gd name="connsiteX11" fmla="*/ 3349689 w 3349689"/>
              <a:gd name="connsiteY11" fmla="*/ 1338780 h 3526837"/>
              <a:gd name="connsiteX12" fmla="*/ 3349689 w 3349689"/>
              <a:gd name="connsiteY12" fmla="*/ 3526837 h 3526837"/>
              <a:gd name="connsiteX13" fmla="*/ 1191717 w 3349689"/>
              <a:gd name="connsiteY13" fmla="*/ 3526837 h 3526837"/>
              <a:gd name="connsiteX14" fmla="*/ 0 w 3349689"/>
              <a:gd name="connsiteY14" fmla="*/ 2329841 h 3526837"/>
              <a:gd name="connsiteX15" fmla="*/ 921165 w 3349689"/>
              <a:gd name="connsiteY15" fmla="*/ 2625872 h 3526837"/>
              <a:gd name="connsiteX16" fmla="*/ 2009814 w 3349689"/>
              <a:gd name="connsiteY16" fmla="*/ 2194696 h 3526837"/>
              <a:gd name="connsiteX17" fmla="*/ 2447851 w 3349689"/>
              <a:gd name="connsiteY17" fmla="*/ 1094232 h 3526837"/>
              <a:gd name="connsiteX18" fmla="*/ 2111862 w 3349689"/>
              <a:gd name="connsiteY18" fmla="*/ 112409 h 3526837"/>
              <a:gd name="connsiteX19" fmla="*/ 2009814 w 3349689"/>
              <a:gd name="connsiteY19" fmla="*/ 203 h 3526837"/>
              <a:gd name="connsiteX20" fmla="*/ 2020082 w 3349689"/>
              <a:gd name="connsiteY20" fmla="*/ 11493 h 3526837"/>
              <a:gd name="connsiteX21" fmla="*/ 2011391 w 3349689"/>
              <a:gd name="connsiteY21" fmla="*/ 2345 h 3526837"/>
              <a:gd name="connsiteX22" fmla="*/ 2009814 w 3349689"/>
              <a:gd name="connsiteY22" fmla="*/ 203 h 352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349689" h="3526837">
                <a:moveTo>
                  <a:pt x="922319" y="122576"/>
                </a:moveTo>
                <a:cubicBezTo>
                  <a:pt x="1192789" y="122576"/>
                  <a:pt x="1411740" y="212770"/>
                  <a:pt x="1579174" y="386714"/>
                </a:cubicBezTo>
                <a:cubicBezTo>
                  <a:pt x="1746607" y="560658"/>
                  <a:pt x="1830324" y="799026"/>
                  <a:pt x="1830324" y="1095375"/>
                </a:cubicBezTo>
                <a:cubicBezTo>
                  <a:pt x="1830324" y="1391724"/>
                  <a:pt x="1746607" y="1630092"/>
                  <a:pt x="1579174" y="1810479"/>
                </a:cubicBezTo>
                <a:cubicBezTo>
                  <a:pt x="1411740" y="1984423"/>
                  <a:pt x="1192789" y="2074616"/>
                  <a:pt x="922319" y="2074616"/>
                </a:cubicBezTo>
                <a:cubicBezTo>
                  <a:pt x="651849" y="2074616"/>
                  <a:pt x="432898" y="1984423"/>
                  <a:pt x="265464" y="1810479"/>
                </a:cubicBezTo>
                <a:cubicBezTo>
                  <a:pt x="91591" y="1630092"/>
                  <a:pt x="7874" y="1391724"/>
                  <a:pt x="7874" y="1095375"/>
                </a:cubicBezTo>
                <a:cubicBezTo>
                  <a:pt x="7874" y="805468"/>
                  <a:pt x="91591" y="567100"/>
                  <a:pt x="265464" y="386714"/>
                </a:cubicBezTo>
                <a:cubicBezTo>
                  <a:pt x="432898" y="212770"/>
                  <a:pt x="651849" y="122576"/>
                  <a:pt x="922319" y="122576"/>
                </a:cubicBezTo>
                <a:close/>
                <a:moveTo>
                  <a:pt x="2020082" y="11493"/>
                </a:moveTo>
                <a:lnTo>
                  <a:pt x="2020615" y="12055"/>
                </a:lnTo>
                <a:cubicBezTo>
                  <a:pt x="2149418" y="145328"/>
                  <a:pt x="3349689" y="1338780"/>
                  <a:pt x="3349689" y="1338780"/>
                </a:cubicBezTo>
                <a:cubicBezTo>
                  <a:pt x="3349689" y="1338780"/>
                  <a:pt x="3349689" y="1338780"/>
                  <a:pt x="3349689" y="3526837"/>
                </a:cubicBezTo>
                <a:cubicBezTo>
                  <a:pt x="3349689" y="3526837"/>
                  <a:pt x="3349689" y="3526837"/>
                  <a:pt x="1191717" y="3526837"/>
                </a:cubicBezTo>
                <a:cubicBezTo>
                  <a:pt x="1191717" y="3526837"/>
                  <a:pt x="1191717" y="3526837"/>
                  <a:pt x="0" y="2329841"/>
                </a:cubicBezTo>
                <a:cubicBezTo>
                  <a:pt x="257668" y="2522905"/>
                  <a:pt x="566871" y="2625872"/>
                  <a:pt x="921165" y="2625872"/>
                </a:cubicBezTo>
                <a:cubicBezTo>
                  <a:pt x="1352759" y="2625872"/>
                  <a:pt x="1713495" y="2477857"/>
                  <a:pt x="2009814" y="2194696"/>
                </a:cubicBezTo>
                <a:cubicBezTo>
                  <a:pt x="2299691" y="1905101"/>
                  <a:pt x="2447851" y="1538279"/>
                  <a:pt x="2447851" y="1094232"/>
                </a:cubicBezTo>
                <a:cubicBezTo>
                  <a:pt x="2447851" y="711322"/>
                  <a:pt x="2334416" y="382611"/>
                  <a:pt x="2111862" y="112409"/>
                </a:cubicBezTo>
                <a:close/>
                <a:moveTo>
                  <a:pt x="2009814" y="203"/>
                </a:moveTo>
                <a:lnTo>
                  <a:pt x="2020082" y="11493"/>
                </a:lnTo>
                <a:lnTo>
                  <a:pt x="2011391" y="2345"/>
                </a:lnTo>
                <a:cubicBezTo>
                  <a:pt x="2009562" y="342"/>
                  <a:pt x="2009009" y="-400"/>
                  <a:pt x="2009814" y="203"/>
                </a:cubicBez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490BEE96-67EA-7D4B-AC5E-88846876C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2613" y="8105505"/>
            <a:ext cx="4862833" cy="48564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22" name="Freeform 12">
            <a:extLst>
              <a:ext uri="{FF2B5EF4-FFF2-40B4-BE49-F238E27FC236}">
                <a16:creationId xmlns:a16="http://schemas.microsoft.com/office/drawing/2014/main" id="{74E3B91D-EFD7-AA41-BD1C-BD89BF4E7F89}"/>
              </a:ext>
            </a:extLst>
          </p:cNvPr>
          <p:cNvSpPr>
            <a:spLocks/>
          </p:cNvSpPr>
          <p:nvPr/>
        </p:nvSpPr>
        <p:spPr bwMode="auto">
          <a:xfrm>
            <a:off x="18359555" y="9046105"/>
            <a:ext cx="2208946" cy="2979219"/>
          </a:xfrm>
          <a:custGeom>
            <a:avLst/>
            <a:gdLst>
              <a:gd name="T0" fmla="*/ 0 w 561"/>
              <a:gd name="T1" fmla="*/ 232308 h 757"/>
              <a:gd name="T2" fmla="*/ 0 w 561"/>
              <a:gd name="T3" fmla="*/ 0 h 757"/>
              <a:gd name="T4" fmla="*/ 1104448 w 561"/>
              <a:gd name="T5" fmla="*/ 0 h 757"/>
              <a:gd name="T6" fmla="*/ 1104448 w 561"/>
              <a:gd name="T7" fmla="*/ 232308 h 757"/>
              <a:gd name="T8" fmla="*/ 702831 w 561"/>
              <a:gd name="T9" fmla="*/ 232308 h 757"/>
              <a:gd name="T10" fmla="*/ 702831 w 561"/>
              <a:gd name="T11" fmla="*/ 1490316 h 757"/>
              <a:gd name="T12" fmla="*/ 403586 w 561"/>
              <a:gd name="T13" fmla="*/ 1490316 h 757"/>
              <a:gd name="T14" fmla="*/ 403586 w 561"/>
              <a:gd name="T15" fmla="*/ 232308 h 757"/>
              <a:gd name="T16" fmla="*/ 0 w 561"/>
              <a:gd name="T17" fmla="*/ 232308 h 7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61" h="757">
                <a:moveTo>
                  <a:pt x="0" y="118"/>
                </a:moveTo>
                <a:lnTo>
                  <a:pt x="0" y="0"/>
                </a:lnTo>
                <a:lnTo>
                  <a:pt x="561" y="0"/>
                </a:lnTo>
                <a:lnTo>
                  <a:pt x="561" y="118"/>
                </a:lnTo>
                <a:lnTo>
                  <a:pt x="357" y="118"/>
                </a:lnTo>
                <a:lnTo>
                  <a:pt x="357" y="757"/>
                </a:lnTo>
                <a:lnTo>
                  <a:pt x="205" y="757"/>
                </a:lnTo>
                <a:lnTo>
                  <a:pt x="205" y="118"/>
                </a:lnTo>
                <a:lnTo>
                  <a:pt x="0" y="1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D" sz="7198" dirty="0">
              <a:latin typeface="Roboto Light" panose="02000000000000000000" pitchFamily="2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1B9074CF-3398-8641-A08A-80D99644F2D3}"/>
              </a:ext>
            </a:extLst>
          </p:cNvPr>
          <p:cNvSpPr>
            <a:spLocks/>
          </p:cNvSpPr>
          <p:nvPr/>
        </p:nvSpPr>
        <p:spPr bwMode="auto">
          <a:xfrm>
            <a:off x="18379244" y="9050041"/>
            <a:ext cx="3516202" cy="3911949"/>
          </a:xfrm>
          <a:custGeom>
            <a:avLst/>
            <a:gdLst>
              <a:gd name="connsiteX0" fmla="*/ 0 w 3516202"/>
              <a:gd name="connsiteY0" fmla="*/ 460462 h 3911949"/>
              <a:gd name="connsiteX1" fmla="*/ 7874 w 3516202"/>
              <a:gd name="connsiteY1" fmla="*/ 460462 h 3911949"/>
              <a:gd name="connsiteX2" fmla="*/ 787504 w 3516202"/>
              <a:gd name="connsiteY2" fmla="*/ 460462 h 3911949"/>
              <a:gd name="connsiteX3" fmla="*/ 787504 w 3516202"/>
              <a:gd name="connsiteY3" fmla="*/ 1243639 h 3911949"/>
              <a:gd name="connsiteX4" fmla="*/ 2189258 w 3516202"/>
              <a:gd name="connsiteY4" fmla="*/ 0 h 3911949"/>
              <a:gd name="connsiteX5" fmla="*/ 3516202 w 3516202"/>
              <a:gd name="connsiteY5" fmla="*/ 1326285 h 3911949"/>
              <a:gd name="connsiteX6" fmla="*/ 3516202 w 3516202"/>
              <a:gd name="connsiteY6" fmla="*/ 3911949 h 3911949"/>
              <a:gd name="connsiteX7" fmla="*/ 1740382 w 3516202"/>
              <a:gd name="connsiteY7" fmla="*/ 3911949 h 3911949"/>
              <a:gd name="connsiteX8" fmla="*/ 799316 w 3516202"/>
              <a:gd name="connsiteY8" fmla="*/ 2975285 h 3911949"/>
              <a:gd name="connsiteX9" fmla="*/ 1386006 w 3516202"/>
              <a:gd name="connsiteY9" fmla="*/ 2975285 h 3911949"/>
              <a:gd name="connsiteX10" fmla="*/ 1386006 w 3516202"/>
              <a:gd name="connsiteY10" fmla="*/ 460461 h 3911949"/>
              <a:gd name="connsiteX11" fmla="*/ 2189258 w 3516202"/>
              <a:gd name="connsiteY11" fmla="*/ 460461 h 391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16202" h="3911949">
                <a:moveTo>
                  <a:pt x="0" y="460462"/>
                </a:moveTo>
                <a:lnTo>
                  <a:pt x="7874" y="460462"/>
                </a:lnTo>
                <a:lnTo>
                  <a:pt x="787504" y="460462"/>
                </a:lnTo>
                <a:lnTo>
                  <a:pt x="787504" y="1243639"/>
                </a:lnTo>
                <a:close/>
                <a:moveTo>
                  <a:pt x="2189258" y="0"/>
                </a:moveTo>
                <a:lnTo>
                  <a:pt x="3516202" y="1326285"/>
                </a:lnTo>
                <a:lnTo>
                  <a:pt x="3516202" y="3911949"/>
                </a:lnTo>
                <a:lnTo>
                  <a:pt x="1740382" y="3911949"/>
                </a:lnTo>
                <a:lnTo>
                  <a:pt x="799316" y="2975285"/>
                </a:lnTo>
                <a:lnTo>
                  <a:pt x="1386006" y="2975285"/>
                </a:lnTo>
                <a:lnTo>
                  <a:pt x="1386006" y="460461"/>
                </a:lnTo>
                <a:lnTo>
                  <a:pt x="2189258" y="460461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E85984-0E83-324C-BC7F-DDB17E0E189B}"/>
              </a:ext>
            </a:extLst>
          </p:cNvPr>
          <p:cNvSpPr txBox="1"/>
          <p:nvPr/>
        </p:nvSpPr>
        <p:spPr>
          <a:xfrm>
            <a:off x="7130391" y="592759"/>
            <a:ext cx="10116873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80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SWOT ANALYSIS SLIDE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7341D9-9973-8545-BC54-3BD1A67C40DC}"/>
              </a:ext>
            </a:extLst>
          </p:cNvPr>
          <p:cNvSpPr/>
          <p:nvPr/>
        </p:nvSpPr>
        <p:spPr>
          <a:xfrm>
            <a:off x="11045826" y="1870479"/>
            <a:ext cx="22860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C601B9-E797-DD4A-B2E6-1FA1FBE5A551}"/>
              </a:ext>
            </a:extLst>
          </p:cNvPr>
          <p:cNvSpPr txBox="1"/>
          <p:nvPr/>
        </p:nvSpPr>
        <p:spPr>
          <a:xfrm>
            <a:off x="8728906" y="4101263"/>
            <a:ext cx="20601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accent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WEAKNESS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BB3ABC46-AD02-F84C-BBF0-0ED35820B9DC}"/>
              </a:ext>
            </a:extLst>
          </p:cNvPr>
          <p:cNvSpPr txBox="1">
            <a:spLocks/>
          </p:cNvSpPr>
          <p:nvPr/>
        </p:nvSpPr>
        <p:spPr>
          <a:xfrm>
            <a:off x="7926617" y="4741731"/>
            <a:ext cx="3664757" cy="255563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1E0774-8617-1C41-95F6-C8D77E6D158E}"/>
              </a:ext>
            </a:extLst>
          </p:cNvPr>
          <p:cNvSpPr txBox="1"/>
          <p:nvPr/>
        </p:nvSpPr>
        <p:spPr>
          <a:xfrm>
            <a:off x="3766727" y="8962673"/>
            <a:ext cx="201689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accent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STRENGTH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513A9DD7-CAE0-254E-A259-723DF08C9D6F}"/>
              </a:ext>
            </a:extLst>
          </p:cNvPr>
          <p:cNvSpPr txBox="1">
            <a:spLocks/>
          </p:cNvSpPr>
          <p:nvPr/>
        </p:nvSpPr>
        <p:spPr>
          <a:xfrm>
            <a:off x="2942797" y="9603141"/>
            <a:ext cx="3664757" cy="255563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D2B2CB-6115-C944-9726-6DF0D3A23A68}"/>
              </a:ext>
            </a:extLst>
          </p:cNvPr>
          <p:cNvSpPr txBox="1"/>
          <p:nvPr/>
        </p:nvSpPr>
        <p:spPr>
          <a:xfrm>
            <a:off x="13265673" y="8962673"/>
            <a:ext cx="268374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accent3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OPPORTUNITY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A30CEE8F-09FC-5841-8AD0-DE12F16889F2}"/>
              </a:ext>
            </a:extLst>
          </p:cNvPr>
          <p:cNvSpPr txBox="1">
            <a:spLocks/>
          </p:cNvSpPr>
          <p:nvPr/>
        </p:nvSpPr>
        <p:spPr>
          <a:xfrm>
            <a:off x="12775166" y="9603141"/>
            <a:ext cx="3664757" cy="255563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257081-1338-8849-B659-108C3FBC6BF0}"/>
              </a:ext>
            </a:extLst>
          </p:cNvPr>
          <p:cNvSpPr txBox="1"/>
          <p:nvPr/>
        </p:nvSpPr>
        <p:spPr>
          <a:xfrm>
            <a:off x="18707384" y="4101263"/>
            <a:ext cx="153599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accent4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THREAT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5A4F1DE2-699B-3B4A-80D1-CEF1A74F925B}"/>
              </a:ext>
            </a:extLst>
          </p:cNvPr>
          <p:cNvSpPr txBox="1">
            <a:spLocks/>
          </p:cNvSpPr>
          <p:nvPr/>
        </p:nvSpPr>
        <p:spPr>
          <a:xfrm>
            <a:off x="17643001" y="4741731"/>
            <a:ext cx="3664757" cy="255563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69107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2678FAF-7462-A343-B6B8-CED24316B7E0}"/>
              </a:ext>
            </a:extLst>
          </p:cNvPr>
          <p:cNvCxnSpPr>
            <a:cxnSpLocks/>
          </p:cNvCxnSpPr>
          <p:nvPr/>
        </p:nvCxnSpPr>
        <p:spPr bwMode="auto">
          <a:xfrm>
            <a:off x="17880118" y="6595047"/>
            <a:ext cx="0" cy="47159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D1B75CF-C975-E14D-B08E-1C6724A0E33B}"/>
              </a:ext>
            </a:extLst>
          </p:cNvPr>
          <p:cNvCxnSpPr>
            <a:cxnSpLocks/>
          </p:cNvCxnSpPr>
          <p:nvPr/>
        </p:nvCxnSpPr>
        <p:spPr bwMode="auto">
          <a:xfrm>
            <a:off x="15226510" y="7066640"/>
            <a:ext cx="526912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92805EC-A276-FC41-B256-AFBB9FB1D9E1}"/>
              </a:ext>
            </a:extLst>
          </p:cNvPr>
          <p:cNvCxnSpPr>
            <a:cxnSpLocks/>
          </p:cNvCxnSpPr>
          <p:nvPr/>
        </p:nvCxnSpPr>
        <p:spPr bwMode="auto">
          <a:xfrm>
            <a:off x="15226510" y="7057116"/>
            <a:ext cx="0" cy="47295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46DDBAB-B4F1-D74F-8A07-21DCE27D0A3A}"/>
              </a:ext>
            </a:extLst>
          </p:cNvPr>
          <p:cNvCxnSpPr>
            <a:cxnSpLocks/>
            <a:endCxn id="23" idx="0"/>
          </p:cNvCxnSpPr>
          <p:nvPr/>
        </p:nvCxnSpPr>
        <p:spPr bwMode="auto">
          <a:xfrm>
            <a:off x="20495637" y="7057118"/>
            <a:ext cx="0" cy="48247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338E0E-FD69-D341-A4A6-414683E1D593}"/>
              </a:ext>
            </a:extLst>
          </p:cNvPr>
          <p:cNvCxnSpPr/>
          <p:nvPr/>
        </p:nvCxnSpPr>
        <p:spPr bwMode="auto">
          <a:xfrm>
            <a:off x="12172955" y="4555869"/>
            <a:ext cx="0" cy="46660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BABAF2C-3C51-D840-A181-E87BDD98A264}"/>
              </a:ext>
            </a:extLst>
          </p:cNvPr>
          <p:cNvCxnSpPr>
            <a:cxnSpLocks/>
          </p:cNvCxnSpPr>
          <p:nvPr/>
        </p:nvCxnSpPr>
        <p:spPr bwMode="auto">
          <a:xfrm>
            <a:off x="6510231" y="5031996"/>
            <a:ext cx="11357192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5F511E-8EDC-644A-BE8E-5A9D100EB259}"/>
              </a:ext>
            </a:extLst>
          </p:cNvPr>
          <p:cNvCxnSpPr>
            <a:cxnSpLocks/>
          </p:cNvCxnSpPr>
          <p:nvPr/>
        </p:nvCxnSpPr>
        <p:spPr bwMode="auto">
          <a:xfrm>
            <a:off x="6510231" y="5031996"/>
            <a:ext cx="0" cy="52373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2989B0-A791-064C-A955-2619FCF9B048}"/>
              </a:ext>
            </a:extLst>
          </p:cNvPr>
          <p:cNvCxnSpPr>
            <a:cxnSpLocks/>
            <a:endCxn id="11" idx="0"/>
          </p:cNvCxnSpPr>
          <p:nvPr/>
        </p:nvCxnSpPr>
        <p:spPr bwMode="auto">
          <a:xfrm flipH="1">
            <a:off x="17865834" y="5022474"/>
            <a:ext cx="1590" cy="54278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EAFAB9B-7FAB-BB42-ABE4-FA9E001EA61C}"/>
              </a:ext>
            </a:extLst>
          </p:cNvPr>
          <p:cNvSpPr/>
          <p:nvPr/>
        </p:nvSpPr>
        <p:spPr bwMode="auto">
          <a:xfrm>
            <a:off x="6195986" y="3498870"/>
            <a:ext cx="11985678" cy="105699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F1E49-E1B8-864E-8FC1-2CC3B1B18171}"/>
              </a:ext>
            </a:extLst>
          </p:cNvPr>
          <p:cNvSpPr/>
          <p:nvPr/>
        </p:nvSpPr>
        <p:spPr bwMode="auto">
          <a:xfrm>
            <a:off x="6195986" y="3175104"/>
            <a:ext cx="11985678" cy="12188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65526A-E320-F142-88E9-238BC841E32E}"/>
              </a:ext>
            </a:extLst>
          </p:cNvPr>
          <p:cNvSpPr/>
          <p:nvPr/>
        </p:nvSpPr>
        <p:spPr bwMode="auto">
          <a:xfrm>
            <a:off x="1409334" y="5803320"/>
            <a:ext cx="10204968" cy="8094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4EC4C6-5960-B449-BFAF-4ACE97DAD21C}"/>
              </a:ext>
            </a:extLst>
          </p:cNvPr>
          <p:cNvSpPr/>
          <p:nvPr/>
        </p:nvSpPr>
        <p:spPr bwMode="auto">
          <a:xfrm>
            <a:off x="1409334" y="5565256"/>
            <a:ext cx="10204968" cy="933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D84667-8E0F-4041-BADB-40A06D11DE8E}"/>
              </a:ext>
            </a:extLst>
          </p:cNvPr>
          <p:cNvSpPr/>
          <p:nvPr/>
        </p:nvSpPr>
        <p:spPr bwMode="auto">
          <a:xfrm>
            <a:off x="12763351" y="5803320"/>
            <a:ext cx="10204966" cy="80941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E38690-FB46-F149-A063-9766739AC785}"/>
              </a:ext>
            </a:extLst>
          </p:cNvPr>
          <p:cNvSpPr/>
          <p:nvPr/>
        </p:nvSpPr>
        <p:spPr bwMode="auto">
          <a:xfrm>
            <a:off x="12763351" y="5565256"/>
            <a:ext cx="10204966" cy="9332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D8EB4E-36D8-314E-A2C0-EE0BFF0D6C76}"/>
              </a:ext>
            </a:extLst>
          </p:cNvPr>
          <p:cNvSpPr/>
          <p:nvPr/>
        </p:nvSpPr>
        <p:spPr>
          <a:xfrm>
            <a:off x="1409334" y="7869705"/>
            <a:ext cx="4907272" cy="449780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962D06-04F1-574C-93D4-532724CEB730}"/>
              </a:ext>
            </a:extLst>
          </p:cNvPr>
          <p:cNvSpPr/>
          <p:nvPr/>
        </p:nvSpPr>
        <p:spPr>
          <a:xfrm>
            <a:off x="1409334" y="7539592"/>
            <a:ext cx="4907272" cy="936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CF5C0E-592F-B14E-8F26-EEE1572D2F10}"/>
              </a:ext>
            </a:extLst>
          </p:cNvPr>
          <p:cNvSpPr/>
          <p:nvPr/>
        </p:nvSpPr>
        <p:spPr>
          <a:xfrm>
            <a:off x="6675287" y="7869705"/>
            <a:ext cx="4910445" cy="449780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7CE44E-6C32-AF44-B9CF-84D8C49A3EFB}"/>
              </a:ext>
            </a:extLst>
          </p:cNvPr>
          <p:cNvSpPr/>
          <p:nvPr/>
        </p:nvSpPr>
        <p:spPr>
          <a:xfrm>
            <a:off x="6675287" y="7539592"/>
            <a:ext cx="4910445" cy="9363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12278-11CF-2940-A4FE-89BEE3721DBC}"/>
              </a:ext>
            </a:extLst>
          </p:cNvPr>
          <p:cNvSpPr/>
          <p:nvPr/>
        </p:nvSpPr>
        <p:spPr>
          <a:xfrm>
            <a:off x="12791919" y="7917319"/>
            <a:ext cx="4910447" cy="449462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8756A5-5464-A243-9322-B0D61B29A0DB}"/>
              </a:ext>
            </a:extLst>
          </p:cNvPr>
          <p:cNvSpPr/>
          <p:nvPr/>
        </p:nvSpPr>
        <p:spPr>
          <a:xfrm>
            <a:off x="12791919" y="7539592"/>
            <a:ext cx="4910447" cy="936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7463B9-002F-2B42-B6F4-F3C45770530D}"/>
              </a:ext>
            </a:extLst>
          </p:cNvPr>
          <p:cNvSpPr/>
          <p:nvPr/>
        </p:nvSpPr>
        <p:spPr>
          <a:xfrm>
            <a:off x="18061046" y="7917319"/>
            <a:ext cx="4907272" cy="449462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25E7B-F579-A648-A930-EDD181C8885A}"/>
              </a:ext>
            </a:extLst>
          </p:cNvPr>
          <p:cNvSpPr/>
          <p:nvPr/>
        </p:nvSpPr>
        <p:spPr>
          <a:xfrm>
            <a:off x="18061046" y="7539592"/>
            <a:ext cx="4907272" cy="9363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8CB6E4-1C2D-054E-89E9-97C239D4851B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>
            <a:off x="6511818" y="6612733"/>
            <a:ext cx="4760" cy="44438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25A0C0-AE47-4D48-9435-1CE0B7AA10DF}"/>
              </a:ext>
            </a:extLst>
          </p:cNvPr>
          <p:cNvCxnSpPr>
            <a:cxnSpLocks/>
          </p:cNvCxnSpPr>
          <p:nvPr/>
        </p:nvCxnSpPr>
        <p:spPr bwMode="auto">
          <a:xfrm>
            <a:off x="3862970" y="7066640"/>
            <a:ext cx="526912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95CC2B6-7C13-CC47-9FC4-B01F3D40F602}"/>
              </a:ext>
            </a:extLst>
          </p:cNvPr>
          <p:cNvCxnSpPr>
            <a:cxnSpLocks/>
          </p:cNvCxnSpPr>
          <p:nvPr/>
        </p:nvCxnSpPr>
        <p:spPr bwMode="auto">
          <a:xfrm>
            <a:off x="3862970" y="7066640"/>
            <a:ext cx="0" cy="46343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CD0A97-12FC-3D46-B735-F9EEE4C916CE}"/>
              </a:ext>
            </a:extLst>
          </p:cNvPr>
          <p:cNvCxnSpPr>
            <a:cxnSpLocks/>
            <a:endCxn id="17" idx="0"/>
          </p:cNvCxnSpPr>
          <p:nvPr/>
        </p:nvCxnSpPr>
        <p:spPr bwMode="auto">
          <a:xfrm flipH="1">
            <a:off x="9130510" y="7057118"/>
            <a:ext cx="1588" cy="48247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620FB84-197B-654F-8904-4763FAA16768}"/>
              </a:ext>
            </a:extLst>
          </p:cNvPr>
          <p:cNvSpPr txBox="1"/>
          <p:nvPr/>
        </p:nvSpPr>
        <p:spPr>
          <a:xfrm>
            <a:off x="7130391" y="592759"/>
            <a:ext cx="10116873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80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SWOT ANALYSIS SLIDE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02FEDE1-097A-9D4C-9C8B-25607129A9DD}"/>
              </a:ext>
            </a:extLst>
          </p:cNvPr>
          <p:cNvSpPr/>
          <p:nvPr/>
        </p:nvSpPr>
        <p:spPr>
          <a:xfrm>
            <a:off x="11045826" y="1870479"/>
            <a:ext cx="22860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7E83FE0-16A9-9D46-958D-9553B73F5E7F}"/>
              </a:ext>
            </a:extLst>
          </p:cNvPr>
          <p:cNvSpPr txBox="1"/>
          <p:nvPr/>
        </p:nvSpPr>
        <p:spPr>
          <a:xfrm>
            <a:off x="10434978" y="3252829"/>
            <a:ext cx="3507692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ANALYSIS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285769A-61EB-A84E-8724-6AA4A55BEBBF}"/>
              </a:ext>
            </a:extLst>
          </p:cNvPr>
          <p:cNvSpPr txBox="1"/>
          <p:nvPr/>
        </p:nvSpPr>
        <p:spPr>
          <a:xfrm>
            <a:off x="5554005" y="5717391"/>
            <a:ext cx="188705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INTERNAL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26DEC0F-1C90-5240-9F4A-982DCD8DBAAE}"/>
              </a:ext>
            </a:extLst>
          </p:cNvPr>
          <p:cNvSpPr txBox="1"/>
          <p:nvPr/>
        </p:nvSpPr>
        <p:spPr>
          <a:xfrm>
            <a:off x="16914148" y="5717391"/>
            <a:ext cx="1931940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EXTERNAL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A17E5E-C1B0-8344-B758-2C23A4D3DD04}"/>
              </a:ext>
            </a:extLst>
          </p:cNvPr>
          <p:cNvSpPr txBox="1"/>
          <p:nvPr/>
        </p:nvSpPr>
        <p:spPr>
          <a:xfrm>
            <a:off x="19634474" y="7700006"/>
            <a:ext cx="176041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THREATS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A4D4445-F518-3240-A649-39DF5ADAC2E6}"/>
              </a:ext>
            </a:extLst>
          </p:cNvPr>
          <p:cNvSpPr txBox="1"/>
          <p:nvPr/>
        </p:nvSpPr>
        <p:spPr>
          <a:xfrm>
            <a:off x="13736955" y="7700006"/>
            <a:ext cx="30203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OPPORTUNITIES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E64257-F3E7-0540-90DA-644BBEE50C4D}"/>
              </a:ext>
            </a:extLst>
          </p:cNvPr>
          <p:cNvSpPr txBox="1"/>
          <p:nvPr/>
        </p:nvSpPr>
        <p:spPr>
          <a:xfrm>
            <a:off x="7890427" y="7700006"/>
            <a:ext cx="248016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WEAKNESSES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D33683-E0D5-954B-A496-CA1564AB6AEC}"/>
              </a:ext>
            </a:extLst>
          </p:cNvPr>
          <p:cNvSpPr txBox="1"/>
          <p:nvPr/>
        </p:nvSpPr>
        <p:spPr>
          <a:xfrm>
            <a:off x="2742311" y="7700006"/>
            <a:ext cx="224131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STRENGTHS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332A7BE9-1920-4D4C-97B1-4EEA625697E9}"/>
              </a:ext>
            </a:extLst>
          </p:cNvPr>
          <p:cNvSpPr txBox="1">
            <a:spLocks/>
          </p:cNvSpPr>
          <p:nvPr/>
        </p:nvSpPr>
        <p:spPr>
          <a:xfrm>
            <a:off x="1637295" y="8589411"/>
            <a:ext cx="4451350" cy="3664660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Companies seek to go above and beyond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environmental 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96B9B12E-7B38-B047-B292-B3945516ED3E}"/>
              </a:ext>
            </a:extLst>
          </p:cNvPr>
          <p:cNvSpPr txBox="1">
            <a:spLocks/>
          </p:cNvSpPr>
          <p:nvPr/>
        </p:nvSpPr>
        <p:spPr>
          <a:xfrm>
            <a:off x="6904834" y="8589411"/>
            <a:ext cx="4451350" cy="3664660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Companies seek to go above and beyond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environmental 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DDF1B12B-1B23-0542-A101-52028536E066}"/>
              </a:ext>
            </a:extLst>
          </p:cNvPr>
          <p:cNvSpPr txBox="1">
            <a:spLocks/>
          </p:cNvSpPr>
          <p:nvPr/>
        </p:nvSpPr>
        <p:spPr>
          <a:xfrm>
            <a:off x="13021467" y="8589411"/>
            <a:ext cx="4451350" cy="3664660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Companies seek to go above and beyond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environmental 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37893DEC-C1EF-B644-948F-99F5BC4AE067}"/>
              </a:ext>
            </a:extLst>
          </p:cNvPr>
          <p:cNvSpPr txBox="1">
            <a:spLocks/>
          </p:cNvSpPr>
          <p:nvPr/>
        </p:nvSpPr>
        <p:spPr>
          <a:xfrm>
            <a:off x="18269962" y="8589411"/>
            <a:ext cx="4451350" cy="3664660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Companies seek to go above and beyond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environmental </a:t>
            </a:r>
          </a:p>
        </p:txBody>
      </p:sp>
    </p:spTree>
    <p:extLst>
      <p:ext uri="{BB962C8B-B14F-4D97-AF65-F5344CB8AC3E}">
        <p14:creationId xmlns:p14="http://schemas.microsoft.com/office/powerpoint/2010/main" val="3183044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2F6B-9866-F54D-AE04-AE4622EBD441}"/>
              </a:ext>
            </a:extLst>
          </p:cNvPr>
          <p:cNvSpPr txBox="1"/>
          <p:nvPr/>
        </p:nvSpPr>
        <p:spPr>
          <a:xfrm>
            <a:off x="7130391" y="592759"/>
            <a:ext cx="10116873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80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SWOT ANALYSIS SLIDE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5615E1-02D3-6E4D-ADDC-624D8FB61C18}"/>
              </a:ext>
            </a:extLst>
          </p:cNvPr>
          <p:cNvSpPr/>
          <p:nvPr/>
        </p:nvSpPr>
        <p:spPr>
          <a:xfrm>
            <a:off x="11045826" y="1870479"/>
            <a:ext cx="22860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029675-8C1D-8F46-8EC7-42B7A513F0D8}"/>
              </a:ext>
            </a:extLst>
          </p:cNvPr>
          <p:cNvSpPr/>
          <p:nvPr/>
        </p:nvSpPr>
        <p:spPr>
          <a:xfrm>
            <a:off x="1675964" y="3177014"/>
            <a:ext cx="21025723" cy="3005943"/>
          </a:xfrm>
          <a:prstGeom prst="rect">
            <a:avLst/>
          </a:prstGeom>
          <a:solidFill>
            <a:schemeClr val="tx1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8FF1C9-9B70-B344-AE8E-8DB9F202FB5B}"/>
              </a:ext>
            </a:extLst>
          </p:cNvPr>
          <p:cNvSpPr/>
          <p:nvPr/>
        </p:nvSpPr>
        <p:spPr bwMode="auto">
          <a:xfrm>
            <a:off x="2393326" y="4833932"/>
            <a:ext cx="9449515" cy="10570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5D2435-78D2-824D-AA91-80F37FDFCDB6}"/>
              </a:ext>
            </a:extLst>
          </p:cNvPr>
          <p:cNvSpPr/>
          <p:nvPr/>
        </p:nvSpPr>
        <p:spPr bwMode="auto">
          <a:xfrm>
            <a:off x="2393326" y="4510167"/>
            <a:ext cx="9449515" cy="12188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30C904-0B2F-844A-AF54-A66FE08CF94D}"/>
              </a:ext>
            </a:extLst>
          </p:cNvPr>
          <p:cNvSpPr/>
          <p:nvPr/>
        </p:nvSpPr>
        <p:spPr bwMode="auto">
          <a:xfrm>
            <a:off x="12534812" y="4833932"/>
            <a:ext cx="9449513" cy="10570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139FB3-53F6-3844-B631-1828E167EE46}"/>
              </a:ext>
            </a:extLst>
          </p:cNvPr>
          <p:cNvSpPr/>
          <p:nvPr/>
        </p:nvSpPr>
        <p:spPr bwMode="auto">
          <a:xfrm>
            <a:off x="12534812" y="4510167"/>
            <a:ext cx="9449513" cy="1218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016E442-226A-F441-91B6-6EF208FE18B0}"/>
              </a:ext>
            </a:extLst>
          </p:cNvPr>
          <p:cNvSpPr/>
          <p:nvPr/>
        </p:nvSpPr>
        <p:spPr>
          <a:xfrm>
            <a:off x="6751467" y="6474980"/>
            <a:ext cx="733233" cy="1130006"/>
          </a:xfrm>
          <a:prstGeom prst="down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C2B0FE3-F4C8-8042-8878-89C3DC5ED622}"/>
              </a:ext>
            </a:extLst>
          </p:cNvPr>
          <p:cNvSpPr/>
          <p:nvPr/>
        </p:nvSpPr>
        <p:spPr>
          <a:xfrm>
            <a:off x="16892951" y="6474980"/>
            <a:ext cx="733235" cy="1130006"/>
          </a:xfrm>
          <a:prstGeom prst="down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08C72A-E253-764D-8C07-C03EF0FE7133}"/>
              </a:ext>
            </a:extLst>
          </p:cNvPr>
          <p:cNvSpPr/>
          <p:nvPr/>
        </p:nvSpPr>
        <p:spPr>
          <a:xfrm>
            <a:off x="1675964" y="7897010"/>
            <a:ext cx="21025723" cy="4764433"/>
          </a:xfrm>
          <a:prstGeom prst="rect">
            <a:avLst/>
          </a:prstGeom>
          <a:solidFill>
            <a:schemeClr val="tx1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ADCE28-A7CE-1447-8464-0C9AF916277F}"/>
              </a:ext>
            </a:extLst>
          </p:cNvPr>
          <p:cNvSpPr/>
          <p:nvPr/>
        </p:nvSpPr>
        <p:spPr bwMode="auto">
          <a:xfrm>
            <a:off x="2393326" y="9477748"/>
            <a:ext cx="9449515" cy="105699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881C70-DD78-6C44-A23E-86DA597D1FD8}"/>
              </a:ext>
            </a:extLst>
          </p:cNvPr>
          <p:cNvSpPr/>
          <p:nvPr/>
        </p:nvSpPr>
        <p:spPr bwMode="auto">
          <a:xfrm>
            <a:off x="2393326" y="9153982"/>
            <a:ext cx="9449515" cy="12188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004442-F7E2-A84D-93A6-197C96378F9D}"/>
              </a:ext>
            </a:extLst>
          </p:cNvPr>
          <p:cNvSpPr/>
          <p:nvPr/>
        </p:nvSpPr>
        <p:spPr bwMode="auto">
          <a:xfrm>
            <a:off x="12534812" y="9477748"/>
            <a:ext cx="9449513" cy="105699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FB122E-B318-0B41-9E65-D951E7D2F439}"/>
              </a:ext>
            </a:extLst>
          </p:cNvPr>
          <p:cNvSpPr/>
          <p:nvPr/>
        </p:nvSpPr>
        <p:spPr bwMode="auto">
          <a:xfrm>
            <a:off x="12534812" y="9153982"/>
            <a:ext cx="9449513" cy="12188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ACF4F6-11E4-744A-A020-8223C57C59F5}"/>
              </a:ext>
            </a:extLst>
          </p:cNvPr>
          <p:cNvSpPr/>
          <p:nvPr/>
        </p:nvSpPr>
        <p:spPr bwMode="auto">
          <a:xfrm>
            <a:off x="2393326" y="11236239"/>
            <a:ext cx="9449515" cy="105699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8ECD02-7C8F-D040-9D15-6F53B4E4E7B9}"/>
              </a:ext>
            </a:extLst>
          </p:cNvPr>
          <p:cNvSpPr/>
          <p:nvPr/>
        </p:nvSpPr>
        <p:spPr bwMode="auto">
          <a:xfrm>
            <a:off x="2393326" y="10909298"/>
            <a:ext cx="9449515" cy="12220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F9D249-FB4D-744D-81DC-9DF42CD61439}"/>
              </a:ext>
            </a:extLst>
          </p:cNvPr>
          <p:cNvSpPr/>
          <p:nvPr/>
        </p:nvSpPr>
        <p:spPr bwMode="auto">
          <a:xfrm>
            <a:off x="12534812" y="11236239"/>
            <a:ext cx="9449513" cy="1056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C6398F-0EE5-F94F-B851-5204542F4904}"/>
              </a:ext>
            </a:extLst>
          </p:cNvPr>
          <p:cNvSpPr/>
          <p:nvPr/>
        </p:nvSpPr>
        <p:spPr bwMode="auto">
          <a:xfrm>
            <a:off x="12534812" y="10909298"/>
            <a:ext cx="9449513" cy="12220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059F45-B720-B649-A441-082DED5E2BEA}"/>
              </a:ext>
            </a:extLst>
          </p:cNvPr>
          <p:cNvSpPr txBox="1"/>
          <p:nvPr/>
        </p:nvSpPr>
        <p:spPr>
          <a:xfrm>
            <a:off x="5094133" y="4794942"/>
            <a:ext cx="4047904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INTERNAL ASSESMENT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E46619-157F-1744-BD35-E2DE58BAD420}"/>
              </a:ext>
            </a:extLst>
          </p:cNvPr>
          <p:cNvSpPr txBox="1"/>
          <p:nvPr/>
        </p:nvSpPr>
        <p:spPr>
          <a:xfrm>
            <a:off x="15213174" y="4794942"/>
            <a:ext cx="409278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EXTERNAL ASSESMENT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48C950-E23D-D641-80D4-56EA1E14CEA3}"/>
              </a:ext>
            </a:extLst>
          </p:cNvPr>
          <p:cNvSpPr txBox="1"/>
          <p:nvPr/>
        </p:nvSpPr>
        <p:spPr>
          <a:xfrm>
            <a:off x="5997428" y="9455883"/>
            <a:ext cx="224131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STRENGTHS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D1989C-A883-C841-A246-935446788D0F}"/>
              </a:ext>
            </a:extLst>
          </p:cNvPr>
          <p:cNvSpPr txBox="1"/>
          <p:nvPr/>
        </p:nvSpPr>
        <p:spPr>
          <a:xfrm>
            <a:off x="15749381" y="9455883"/>
            <a:ext cx="30203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OPPORTUNITIES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CBF631-2D6A-4C40-8117-5C892A21C576}"/>
              </a:ext>
            </a:extLst>
          </p:cNvPr>
          <p:cNvSpPr txBox="1"/>
          <p:nvPr/>
        </p:nvSpPr>
        <p:spPr>
          <a:xfrm>
            <a:off x="5878003" y="11236239"/>
            <a:ext cx="248016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WEAKNESSES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9E1D0D-876B-A040-B72B-1F7E3FE7BFF4}"/>
              </a:ext>
            </a:extLst>
          </p:cNvPr>
          <p:cNvSpPr txBox="1"/>
          <p:nvPr/>
        </p:nvSpPr>
        <p:spPr>
          <a:xfrm>
            <a:off x="16379359" y="11236239"/>
            <a:ext cx="176041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THREATS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B0AE1C-E45F-AB4E-95E9-2B02B5D5C577}"/>
              </a:ext>
            </a:extLst>
          </p:cNvPr>
          <p:cNvSpPr txBox="1"/>
          <p:nvPr/>
        </p:nvSpPr>
        <p:spPr>
          <a:xfrm>
            <a:off x="8815146" y="3379188"/>
            <a:ext cx="6747360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54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SITUATION ANALYSIS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E2F5EE-D3E1-B049-A5CA-9A68327300AF}"/>
              </a:ext>
            </a:extLst>
          </p:cNvPr>
          <p:cNvSpPr txBox="1"/>
          <p:nvPr/>
        </p:nvSpPr>
        <p:spPr>
          <a:xfrm>
            <a:off x="9620654" y="8043376"/>
            <a:ext cx="5136342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54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SWOT ANALYSIS</a:t>
            </a:r>
          </a:p>
        </p:txBody>
      </p:sp>
    </p:spTree>
    <p:extLst>
      <p:ext uri="{BB962C8B-B14F-4D97-AF65-F5344CB8AC3E}">
        <p14:creationId xmlns:p14="http://schemas.microsoft.com/office/powerpoint/2010/main" val="3613511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 Same Side Corner Rectangle 24">
            <a:extLst>
              <a:ext uri="{FF2B5EF4-FFF2-40B4-BE49-F238E27FC236}">
                <a16:creationId xmlns:a16="http://schemas.microsoft.com/office/drawing/2014/main" id="{4893A9CF-90A7-0545-9407-4221979A8828}"/>
              </a:ext>
            </a:extLst>
          </p:cNvPr>
          <p:cNvSpPr/>
          <p:nvPr/>
        </p:nvSpPr>
        <p:spPr>
          <a:xfrm>
            <a:off x="1556893" y="3066304"/>
            <a:ext cx="4754880" cy="9887696"/>
          </a:xfrm>
          <a:prstGeom prst="round2SameRect">
            <a:avLst>
              <a:gd name="adj1" fmla="val 1763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32E4EA-D59F-AE4E-8BAF-C677A7A43078}"/>
              </a:ext>
            </a:extLst>
          </p:cNvPr>
          <p:cNvSpPr txBox="1"/>
          <p:nvPr/>
        </p:nvSpPr>
        <p:spPr>
          <a:xfrm>
            <a:off x="7130391" y="592759"/>
            <a:ext cx="10116873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80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SWOT ANALYSIS SLIDE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0AEEF2-5331-9D44-A525-BC0B963BCF2C}"/>
              </a:ext>
            </a:extLst>
          </p:cNvPr>
          <p:cNvSpPr/>
          <p:nvPr/>
        </p:nvSpPr>
        <p:spPr>
          <a:xfrm>
            <a:off x="11045826" y="1870479"/>
            <a:ext cx="22860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6DCDEAA-AF4C-9D4D-A611-75F63E6581FA}"/>
              </a:ext>
            </a:extLst>
          </p:cNvPr>
          <p:cNvSpPr/>
          <p:nvPr/>
        </p:nvSpPr>
        <p:spPr>
          <a:xfrm>
            <a:off x="1880102" y="8513914"/>
            <a:ext cx="4108464" cy="41084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6" name="Round Same Side Corner Rectangle 25">
            <a:extLst>
              <a:ext uri="{FF2B5EF4-FFF2-40B4-BE49-F238E27FC236}">
                <a16:creationId xmlns:a16="http://schemas.microsoft.com/office/drawing/2014/main" id="{A58D8ADC-7FF1-7C45-8130-B2FCF0AD0587}"/>
              </a:ext>
            </a:extLst>
          </p:cNvPr>
          <p:cNvSpPr/>
          <p:nvPr/>
        </p:nvSpPr>
        <p:spPr>
          <a:xfrm>
            <a:off x="7057888" y="3066304"/>
            <a:ext cx="4754880" cy="9887696"/>
          </a:xfrm>
          <a:prstGeom prst="round2SameRect">
            <a:avLst>
              <a:gd name="adj1" fmla="val 1763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F4963A6-2FB6-9841-B566-E99BB9934B63}"/>
              </a:ext>
            </a:extLst>
          </p:cNvPr>
          <p:cNvSpPr/>
          <p:nvPr/>
        </p:nvSpPr>
        <p:spPr>
          <a:xfrm>
            <a:off x="7381097" y="8513914"/>
            <a:ext cx="4108464" cy="41084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8" name="Round Same Side Corner Rectangle 27">
            <a:extLst>
              <a:ext uri="{FF2B5EF4-FFF2-40B4-BE49-F238E27FC236}">
                <a16:creationId xmlns:a16="http://schemas.microsoft.com/office/drawing/2014/main" id="{EE2EF54D-D5FF-DB4C-B3F6-A6DCA30925C5}"/>
              </a:ext>
            </a:extLst>
          </p:cNvPr>
          <p:cNvSpPr/>
          <p:nvPr/>
        </p:nvSpPr>
        <p:spPr>
          <a:xfrm>
            <a:off x="12558883" y="3066304"/>
            <a:ext cx="4754880" cy="9887696"/>
          </a:xfrm>
          <a:prstGeom prst="round2SameRect">
            <a:avLst>
              <a:gd name="adj1" fmla="val 1763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59F0476-EB8B-274E-B7CA-6C579ADDC15B}"/>
              </a:ext>
            </a:extLst>
          </p:cNvPr>
          <p:cNvSpPr/>
          <p:nvPr/>
        </p:nvSpPr>
        <p:spPr>
          <a:xfrm>
            <a:off x="12882092" y="8513914"/>
            <a:ext cx="4108464" cy="41084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30" name="Round Same Side Corner Rectangle 29">
            <a:extLst>
              <a:ext uri="{FF2B5EF4-FFF2-40B4-BE49-F238E27FC236}">
                <a16:creationId xmlns:a16="http://schemas.microsoft.com/office/drawing/2014/main" id="{9CC50844-3243-384D-8286-D34E5AF12600}"/>
              </a:ext>
            </a:extLst>
          </p:cNvPr>
          <p:cNvSpPr/>
          <p:nvPr/>
        </p:nvSpPr>
        <p:spPr>
          <a:xfrm>
            <a:off x="18059878" y="3066304"/>
            <a:ext cx="4754880" cy="9887696"/>
          </a:xfrm>
          <a:prstGeom prst="round2SameRect">
            <a:avLst>
              <a:gd name="adj1" fmla="val 1763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85905A-13DD-D149-A154-AC343BDEECA2}"/>
              </a:ext>
            </a:extLst>
          </p:cNvPr>
          <p:cNvSpPr/>
          <p:nvPr/>
        </p:nvSpPr>
        <p:spPr>
          <a:xfrm>
            <a:off x="18383087" y="8513914"/>
            <a:ext cx="4108464" cy="41084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6889611-3838-0642-A7F7-4B72A2BEE6CE}"/>
              </a:ext>
            </a:extLst>
          </p:cNvPr>
          <p:cNvSpPr txBox="1">
            <a:spLocks/>
          </p:cNvSpPr>
          <p:nvPr/>
        </p:nvSpPr>
        <p:spPr>
          <a:xfrm>
            <a:off x="1708658" y="3316493"/>
            <a:ext cx="4451350" cy="4693659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Companies seek to go above and beyond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 friendly alternatives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 the hope that consumers will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409D106E-627D-0F42-B801-AC7AB5EA4381}"/>
              </a:ext>
            </a:extLst>
          </p:cNvPr>
          <p:cNvSpPr txBox="1">
            <a:spLocks/>
          </p:cNvSpPr>
          <p:nvPr/>
        </p:nvSpPr>
        <p:spPr>
          <a:xfrm>
            <a:off x="7209653" y="3316493"/>
            <a:ext cx="4451350" cy="4693659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Companies seek to go above and beyond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 friendly alternatives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 the hope that consumers will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361DCC16-58AD-0D4A-8CBB-E40FD431FA2D}"/>
              </a:ext>
            </a:extLst>
          </p:cNvPr>
          <p:cNvSpPr txBox="1">
            <a:spLocks/>
          </p:cNvSpPr>
          <p:nvPr/>
        </p:nvSpPr>
        <p:spPr>
          <a:xfrm>
            <a:off x="12710648" y="3316493"/>
            <a:ext cx="4451350" cy="4693659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Companies seek to go above and beyond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 friendly alternatives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 the hope that consumers will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AA752D3F-362A-4E4E-AA82-042B7F135B39}"/>
              </a:ext>
            </a:extLst>
          </p:cNvPr>
          <p:cNvSpPr txBox="1">
            <a:spLocks/>
          </p:cNvSpPr>
          <p:nvPr/>
        </p:nvSpPr>
        <p:spPr>
          <a:xfrm>
            <a:off x="18217642" y="3316493"/>
            <a:ext cx="4451350" cy="4693659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Companies seek to go above and beyond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 friendly alternatives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 the hope that consumers will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5C825B-6A37-2C4A-91C7-8230F07D9165}"/>
              </a:ext>
            </a:extLst>
          </p:cNvPr>
          <p:cNvSpPr txBox="1"/>
          <p:nvPr/>
        </p:nvSpPr>
        <p:spPr>
          <a:xfrm>
            <a:off x="3386573" y="10084105"/>
            <a:ext cx="1093569" cy="22159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3800" b="1" dirty="0">
                <a:solidFill>
                  <a:schemeClr val="accent1"/>
                </a:solidFill>
                <a:latin typeface="Oswald" panose="02000503000000000000" pitchFamily="2" charset="77"/>
              </a:rPr>
              <a:t>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C74755-055F-9242-A705-539D650EA5ED}"/>
              </a:ext>
            </a:extLst>
          </p:cNvPr>
          <p:cNvSpPr txBox="1"/>
          <p:nvPr/>
        </p:nvSpPr>
        <p:spPr>
          <a:xfrm>
            <a:off x="8724235" y="10084105"/>
            <a:ext cx="1422185" cy="22159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3800" b="1" dirty="0">
                <a:solidFill>
                  <a:schemeClr val="accent2"/>
                </a:solidFill>
                <a:latin typeface="Oswald" panose="02000503000000000000" pitchFamily="2" charset="77"/>
              </a:rPr>
              <a:t>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73832C-46E4-E54B-842A-32D815737E27}"/>
              </a:ext>
            </a:extLst>
          </p:cNvPr>
          <p:cNvSpPr txBox="1"/>
          <p:nvPr/>
        </p:nvSpPr>
        <p:spPr>
          <a:xfrm>
            <a:off x="14326220" y="10090009"/>
            <a:ext cx="1220207" cy="22159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3800" b="1" dirty="0">
                <a:solidFill>
                  <a:schemeClr val="accent3"/>
                </a:solidFill>
                <a:latin typeface="Oswald" panose="02000503000000000000" pitchFamily="2" charset="77"/>
              </a:rPr>
              <a:t>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E9C628-99F3-564A-A3F4-220170F20C28}"/>
              </a:ext>
            </a:extLst>
          </p:cNvPr>
          <p:cNvSpPr txBox="1"/>
          <p:nvPr/>
        </p:nvSpPr>
        <p:spPr>
          <a:xfrm>
            <a:off x="19949844" y="10084105"/>
            <a:ext cx="974947" cy="22159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3800" b="1" dirty="0">
                <a:solidFill>
                  <a:schemeClr val="accent4"/>
                </a:solidFill>
                <a:latin typeface="Oswald" panose="02000503000000000000" pitchFamily="2" charset="77"/>
              </a:rPr>
              <a:t>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C2312E-EA88-404B-8B18-78350954D237}"/>
              </a:ext>
            </a:extLst>
          </p:cNvPr>
          <p:cNvSpPr txBox="1"/>
          <p:nvPr/>
        </p:nvSpPr>
        <p:spPr>
          <a:xfrm>
            <a:off x="2788191" y="9438941"/>
            <a:ext cx="224131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accent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STRENGTHS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E61E8D-BB7E-254D-8B35-CFADE86367F4}"/>
              </a:ext>
            </a:extLst>
          </p:cNvPr>
          <p:cNvSpPr txBox="1"/>
          <p:nvPr/>
        </p:nvSpPr>
        <p:spPr>
          <a:xfrm>
            <a:off x="8195244" y="9438941"/>
            <a:ext cx="248016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accent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WEAKNESSES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9DE742-8D94-E141-A7EA-B2B6DE7D4836}"/>
              </a:ext>
            </a:extLst>
          </p:cNvPr>
          <p:cNvSpPr txBox="1"/>
          <p:nvPr/>
        </p:nvSpPr>
        <p:spPr>
          <a:xfrm>
            <a:off x="13426135" y="9438941"/>
            <a:ext cx="30203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accent3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OPPORTUNITIES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D4C884-0CAE-AD4A-A8C2-A1E391AACDE9}"/>
              </a:ext>
            </a:extLst>
          </p:cNvPr>
          <p:cNvSpPr txBox="1"/>
          <p:nvPr/>
        </p:nvSpPr>
        <p:spPr>
          <a:xfrm>
            <a:off x="19557109" y="9438941"/>
            <a:ext cx="176041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accent4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THREATS</a:t>
            </a:r>
          </a:p>
        </p:txBody>
      </p:sp>
    </p:spTree>
    <p:extLst>
      <p:ext uri="{BB962C8B-B14F-4D97-AF65-F5344CB8AC3E}">
        <p14:creationId xmlns:p14="http://schemas.microsoft.com/office/powerpoint/2010/main" val="342741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5D02DBC-7B82-4C44-AC79-3E0627BBD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4724" y="4505775"/>
            <a:ext cx="6978680" cy="6973986"/>
          </a:xfrm>
          <a:prstGeom prst="ellipse">
            <a:avLst/>
          </a:prstGeom>
          <a:noFill/>
          <a:ln w="127000" cap="flat">
            <a:solidFill>
              <a:schemeClr val="accent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33A0D04-4524-5047-9529-DD8CDFEA1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9617" y="3334669"/>
            <a:ext cx="4618421" cy="4615248"/>
          </a:xfrm>
          <a:prstGeom prst="ellipse">
            <a:avLst/>
          </a:prstGeom>
          <a:solidFill>
            <a:schemeClr val="accent1"/>
          </a:solidFill>
          <a:ln w="25400">
            <a:noFill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pPr eaLnBrk="1" hangingPunct="1"/>
            <a:endParaRPr lang="en-US" altLang="en-US" sz="7198" dirty="0">
              <a:latin typeface="Roboto Light" panose="02000000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65DD40-0B28-6846-9007-019B38694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5961" y="3334669"/>
            <a:ext cx="4618423" cy="4615248"/>
          </a:xfrm>
          <a:prstGeom prst="ellipse">
            <a:avLst/>
          </a:prstGeom>
          <a:solidFill>
            <a:schemeClr val="accent3"/>
          </a:solidFill>
          <a:ln w="25400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24E87B-ABC5-AC43-B0E1-BA004B634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9617" y="8035620"/>
            <a:ext cx="4618421" cy="4615248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pPr eaLnBrk="1" hangingPunct="1"/>
            <a:endParaRPr lang="en-US" altLang="en-US" sz="7198" dirty="0">
              <a:latin typeface="Roboto Light" panose="02000000000000000000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D96D2F-B2A8-DE4D-8118-2007B8368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5961" y="8035620"/>
            <a:ext cx="4618423" cy="4615248"/>
          </a:xfrm>
          <a:prstGeom prst="ellipse">
            <a:avLst/>
          </a:prstGeom>
          <a:solidFill>
            <a:schemeClr val="accent4"/>
          </a:solidFill>
          <a:ln w="25400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C7309F-5885-6647-9F83-C74392318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8255" y="6280301"/>
            <a:ext cx="3415410" cy="3424934"/>
          </a:xfrm>
          <a:prstGeom prst="ellipse">
            <a:avLst/>
          </a:prstGeom>
          <a:solidFill>
            <a:schemeClr val="accent6"/>
          </a:solidFill>
          <a:ln w="25400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391BDD-BAC8-4C47-A0EC-211294929227}"/>
              </a:ext>
            </a:extLst>
          </p:cNvPr>
          <p:cNvSpPr txBox="1"/>
          <p:nvPr/>
        </p:nvSpPr>
        <p:spPr>
          <a:xfrm>
            <a:off x="7130391" y="592759"/>
            <a:ext cx="10116873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80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SWOT ANALYSIS SLIDE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3A09BA-CA85-3A4D-8A46-CFF2F1315C3E}"/>
              </a:ext>
            </a:extLst>
          </p:cNvPr>
          <p:cNvSpPr/>
          <p:nvPr/>
        </p:nvSpPr>
        <p:spPr>
          <a:xfrm>
            <a:off x="11045826" y="1870479"/>
            <a:ext cx="22860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9C649161-9523-B749-9DD5-E800422F4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7474" y="4459758"/>
            <a:ext cx="1402697" cy="1249891"/>
          </a:xfrm>
          <a:custGeom>
            <a:avLst/>
            <a:gdLst>
              <a:gd name="connsiteX0" fmla="*/ 155336 w 306028"/>
              <a:gd name="connsiteY0" fmla="*/ 130175 h 272690"/>
              <a:gd name="connsiteX1" fmla="*/ 163100 w 306028"/>
              <a:gd name="connsiteY1" fmla="*/ 130175 h 272690"/>
              <a:gd name="connsiteX2" fmla="*/ 167905 w 306028"/>
              <a:gd name="connsiteY2" fmla="*/ 134479 h 272690"/>
              <a:gd name="connsiteX3" fmla="*/ 163100 w 306028"/>
              <a:gd name="connsiteY3" fmla="*/ 139142 h 272690"/>
              <a:gd name="connsiteX4" fmla="*/ 155336 w 306028"/>
              <a:gd name="connsiteY4" fmla="*/ 139142 h 272690"/>
              <a:gd name="connsiteX5" fmla="*/ 150530 w 306028"/>
              <a:gd name="connsiteY5" fmla="*/ 143805 h 272690"/>
              <a:gd name="connsiteX6" fmla="*/ 150530 w 306028"/>
              <a:gd name="connsiteY6" fmla="*/ 201912 h 272690"/>
              <a:gd name="connsiteX7" fmla="*/ 155336 w 306028"/>
              <a:gd name="connsiteY7" fmla="*/ 206574 h 272690"/>
              <a:gd name="connsiteX8" fmla="*/ 163100 w 306028"/>
              <a:gd name="connsiteY8" fmla="*/ 206574 h 272690"/>
              <a:gd name="connsiteX9" fmla="*/ 167905 w 306028"/>
              <a:gd name="connsiteY9" fmla="*/ 211237 h 272690"/>
              <a:gd name="connsiteX10" fmla="*/ 163100 w 306028"/>
              <a:gd name="connsiteY10" fmla="*/ 215541 h 272690"/>
              <a:gd name="connsiteX11" fmla="*/ 155336 w 306028"/>
              <a:gd name="connsiteY11" fmla="*/ 215541 h 272690"/>
              <a:gd name="connsiteX12" fmla="*/ 141288 w 306028"/>
              <a:gd name="connsiteY12" fmla="*/ 201912 h 272690"/>
              <a:gd name="connsiteX13" fmla="*/ 141288 w 306028"/>
              <a:gd name="connsiteY13" fmla="*/ 143805 h 272690"/>
              <a:gd name="connsiteX14" fmla="*/ 155336 w 306028"/>
              <a:gd name="connsiteY14" fmla="*/ 130175 h 272690"/>
              <a:gd name="connsiteX15" fmla="*/ 224172 w 306028"/>
              <a:gd name="connsiteY15" fmla="*/ 58891 h 272690"/>
              <a:gd name="connsiteX16" fmla="*/ 216600 w 306028"/>
              <a:gd name="connsiteY16" fmla="*/ 59250 h 272690"/>
              <a:gd name="connsiteX17" fmla="*/ 218764 w 306028"/>
              <a:gd name="connsiteY17" fmla="*/ 87569 h 272690"/>
              <a:gd name="connsiteX18" fmla="*/ 196767 w 306028"/>
              <a:gd name="connsiteY18" fmla="*/ 121982 h 272690"/>
              <a:gd name="connsiteX19" fmla="*/ 185228 w 306028"/>
              <a:gd name="connsiteY19" fmla="*/ 138113 h 272690"/>
              <a:gd name="connsiteX20" fmla="*/ 185228 w 306028"/>
              <a:gd name="connsiteY20" fmla="*/ 200486 h 272690"/>
              <a:gd name="connsiteX21" fmla="*/ 191358 w 306028"/>
              <a:gd name="connsiteY21" fmla="*/ 206580 h 272690"/>
              <a:gd name="connsiteX22" fmla="*/ 274295 w 306028"/>
              <a:gd name="connsiteY22" fmla="*/ 206580 h 272690"/>
              <a:gd name="connsiteX23" fmla="*/ 275016 w 306028"/>
              <a:gd name="connsiteY23" fmla="*/ 206222 h 272690"/>
              <a:gd name="connsiteX24" fmla="*/ 284392 w 306028"/>
              <a:gd name="connsiteY24" fmla="*/ 195826 h 272690"/>
              <a:gd name="connsiteX25" fmla="*/ 283310 w 306028"/>
              <a:gd name="connsiteY25" fmla="*/ 190807 h 272690"/>
              <a:gd name="connsiteX26" fmla="*/ 282950 w 306028"/>
              <a:gd name="connsiteY26" fmla="*/ 186506 h 272690"/>
              <a:gd name="connsiteX27" fmla="*/ 286195 w 306028"/>
              <a:gd name="connsiteY27" fmla="*/ 183997 h 272690"/>
              <a:gd name="connsiteX28" fmla="*/ 294849 w 306028"/>
              <a:gd name="connsiteY28" fmla="*/ 173601 h 272690"/>
              <a:gd name="connsiteX29" fmla="*/ 291604 w 306028"/>
              <a:gd name="connsiteY29" fmla="*/ 166432 h 272690"/>
              <a:gd name="connsiteX30" fmla="*/ 290883 w 306028"/>
              <a:gd name="connsiteY30" fmla="*/ 162847 h 272690"/>
              <a:gd name="connsiteX31" fmla="*/ 292325 w 306028"/>
              <a:gd name="connsiteY31" fmla="*/ 159621 h 272690"/>
              <a:gd name="connsiteX32" fmla="*/ 296652 w 306028"/>
              <a:gd name="connsiteY32" fmla="*/ 151376 h 272690"/>
              <a:gd name="connsiteX33" fmla="*/ 293046 w 306028"/>
              <a:gd name="connsiteY33" fmla="*/ 144207 h 272690"/>
              <a:gd name="connsiteX34" fmla="*/ 289801 w 306028"/>
              <a:gd name="connsiteY34" fmla="*/ 139188 h 272690"/>
              <a:gd name="connsiteX35" fmla="*/ 291964 w 306028"/>
              <a:gd name="connsiteY35" fmla="*/ 133811 h 272690"/>
              <a:gd name="connsiteX36" fmla="*/ 295570 w 306028"/>
              <a:gd name="connsiteY36" fmla="*/ 125566 h 272690"/>
              <a:gd name="connsiteX37" fmla="*/ 287998 w 306028"/>
              <a:gd name="connsiteY37" fmla="*/ 116246 h 272690"/>
              <a:gd name="connsiteX38" fmla="*/ 241120 w 306028"/>
              <a:gd name="connsiteY38" fmla="*/ 116246 h 272690"/>
              <a:gd name="connsiteX39" fmla="*/ 237154 w 306028"/>
              <a:gd name="connsiteY39" fmla="*/ 114454 h 272690"/>
              <a:gd name="connsiteX40" fmla="*/ 236793 w 306028"/>
              <a:gd name="connsiteY40" fmla="*/ 110511 h 272690"/>
              <a:gd name="connsiteX41" fmla="*/ 238957 w 306028"/>
              <a:gd name="connsiteY41" fmla="*/ 83626 h 272690"/>
              <a:gd name="connsiteX42" fmla="*/ 224172 w 306028"/>
              <a:gd name="connsiteY42" fmla="*/ 58891 h 272690"/>
              <a:gd name="connsiteX43" fmla="*/ 224533 w 306028"/>
              <a:gd name="connsiteY43" fmla="*/ 49571 h 272690"/>
              <a:gd name="connsiteX44" fmla="*/ 248332 w 306028"/>
              <a:gd name="connsiteY44" fmla="*/ 82909 h 272690"/>
              <a:gd name="connsiteX45" fmla="*/ 247251 w 306028"/>
              <a:gd name="connsiteY45" fmla="*/ 107284 h 272690"/>
              <a:gd name="connsiteX46" fmla="*/ 287998 w 306028"/>
              <a:gd name="connsiteY46" fmla="*/ 107284 h 272690"/>
              <a:gd name="connsiteX47" fmla="*/ 304946 w 306028"/>
              <a:gd name="connsiteY47" fmla="*/ 125566 h 272690"/>
              <a:gd name="connsiteX48" fmla="*/ 300979 w 306028"/>
              <a:gd name="connsiteY48" fmla="*/ 138471 h 272690"/>
              <a:gd name="connsiteX49" fmla="*/ 306028 w 306028"/>
              <a:gd name="connsiteY49" fmla="*/ 151376 h 272690"/>
              <a:gd name="connsiteX50" fmla="*/ 301340 w 306028"/>
              <a:gd name="connsiteY50" fmla="*/ 163922 h 272690"/>
              <a:gd name="connsiteX51" fmla="*/ 303864 w 306028"/>
              <a:gd name="connsiteY51" fmla="*/ 173601 h 272690"/>
              <a:gd name="connsiteX52" fmla="*/ 293046 w 306028"/>
              <a:gd name="connsiteY52" fmla="*/ 191166 h 272690"/>
              <a:gd name="connsiteX53" fmla="*/ 293767 w 306028"/>
              <a:gd name="connsiteY53" fmla="*/ 195826 h 272690"/>
              <a:gd name="connsiteX54" fmla="*/ 275738 w 306028"/>
              <a:gd name="connsiteY54" fmla="*/ 215542 h 272690"/>
              <a:gd name="connsiteX55" fmla="*/ 274295 w 306028"/>
              <a:gd name="connsiteY55" fmla="*/ 215542 h 272690"/>
              <a:gd name="connsiteX56" fmla="*/ 191358 w 306028"/>
              <a:gd name="connsiteY56" fmla="*/ 215542 h 272690"/>
              <a:gd name="connsiteX57" fmla="*/ 176213 w 306028"/>
              <a:gd name="connsiteY57" fmla="*/ 200486 h 272690"/>
              <a:gd name="connsiteX58" fmla="*/ 176213 w 306028"/>
              <a:gd name="connsiteY58" fmla="*/ 138113 h 272690"/>
              <a:gd name="connsiteX59" fmla="*/ 189916 w 306028"/>
              <a:gd name="connsiteY59" fmla="*/ 115888 h 272690"/>
              <a:gd name="connsiteX60" fmla="*/ 209749 w 306028"/>
              <a:gd name="connsiteY60" fmla="*/ 85418 h 272690"/>
              <a:gd name="connsiteX61" fmla="*/ 206503 w 306028"/>
              <a:gd name="connsiteY61" fmla="*/ 56741 h 272690"/>
              <a:gd name="connsiteX62" fmla="*/ 208667 w 306028"/>
              <a:gd name="connsiteY62" fmla="*/ 52081 h 272690"/>
              <a:gd name="connsiteX63" fmla="*/ 224533 w 306028"/>
              <a:gd name="connsiteY63" fmla="*/ 49571 h 272690"/>
              <a:gd name="connsiteX64" fmla="*/ 84446 w 306028"/>
              <a:gd name="connsiteY64" fmla="*/ 0 h 272690"/>
              <a:gd name="connsiteX65" fmla="*/ 153014 w 306028"/>
              <a:gd name="connsiteY65" fmla="*/ 35255 h 272690"/>
              <a:gd name="connsiteX66" fmla="*/ 221581 w 306028"/>
              <a:gd name="connsiteY66" fmla="*/ 0 h 272690"/>
              <a:gd name="connsiteX67" fmla="*/ 306027 w 306028"/>
              <a:gd name="connsiteY67" fmla="*/ 84181 h 272690"/>
              <a:gd name="connsiteX68" fmla="*/ 305666 w 306028"/>
              <a:gd name="connsiteY68" fmla="*/ 90657 h 272690"/>
              <a:gd name="connsiteX69" fmla="*/ 300975 w 306028"/>
              <a:gd name="connsiteY69" fmla="*/ 94974 h 272690"/>
              <a:gd name="connsiteX70" fmla="*/ 296644 w 306028"/>
              <a:gd name="connsiteY70" fmla="*/ 90297 h 272690"/>
              <a:gd name="connsiteX71" fmla="*/ 296644 w 306028"/>
              <a:gd name="connsiteY71" fmla="*/ 84181 h 272690"/>
              <a:gd name="connsiteX72" fmla="*/ 221581 w 306028"/>
              <a:gd name="connsiteY72" fmla="*/ 9353 h 272690"/>
              <a:gd name="connsiteX73" fmla="*/ 156983 w 306028"/>
              <a:gd name="connsiteY73" fmla="*/ 46048 h 272690"/>
              <a:gd name="connsiteX74" fmla="*/ 153014 w 306028"/>
              <a:gd name="connsiteY74" fmla="*/ 48566 h 272690"/>
              <a:gd name="connsiteX75" fmla="*/ 149044 w 306028"/>
              <a:gd name="connsiteY75" fmla="*/ 46048 h 272690"/>
              <a:gd name="connsiteX76" fmla="*/ 84446 w 306028"/>
              <a:gd name="connsiteY76" fmla="*/ 9353 h 272690"/>
              <a:gd name="connsiteX77" fmla="*/ 9383 w 306028"/>
              <a:gd name="connsiteY77" fmla="*/ 84181 h 272690"/>
              <a:gd name="connsiteX78" fmla="*/ 153014 w 306028"/>
              <a:gd name="connsiteY78" fmla="*/ 262617 h 272690"/>
              <a:gd name="connsiteX79" fmla="*/ 198485 w 306028"/>
              <a:gd name="connsiteY79" fmla="*/ 229880 h 272690"/>
              <a:gd name="connsiteX80" fmla="*/ 204981 w 306028"/>
              <a:gd name="connsiteY80" fmla="*/ 230600 h 272690"/>
              <a:gd name="connsiteX81" fmla="*/ 204259 w 306028"/>
              <a:gd name="connsiteY81" fmla="*/ 237075 h 272690"/>
              <a:gd name="connsiteX82" fmla="*/ 155540 w 306028"/>
              <a:gd name="connsiteY82" fmla="*/ 271971 h 272690"/>
              <a:gd name="connsiteX83" fmla="*/ 153014 w 306028"/>
              <a:gd name="connsiteY83" fmla="*/ 272690 h 272690"/>
              <a:gd name="connsiteX84" fmla="*/ 150488 w 306028"/>
              <a:gd name="connsiteY84" fmla="*/ 271971 h 272690"/>
              <a:gd name="connsiteX85" fmla="*/ 0 w 306028"/>
              <a:gd name="connsiteY85" fmla="*/ 84181 h 272690"/>
              <a:gd name="connsiteX86" fmla="*/ 84446 w 306028"/>
              <a:gd name="connsiteY86" fmla="*/ 0 h 27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06028" h="272690">
                <a:moveTo>
                  <a:pt x="155336" y="130175"/>
                </a:moveTo>
                <a:lnTo>
                  <a:pt x="163100" y="130175"/>
                </a:lnTo>
                <a:cubicBezTo>
                  <a:pt x="165687" y="130175"/>
                  <a:pt x="167905" y="131969"/>
                  <a:pt x="167905" y="134479"/>
                </a:cubicBezTo>
                <a:cubicBezTo>
                  <a:pt x="167905" y="136990"/>
                  <a:pt x="165687" y="139142"/>
                  <a:pt x="163100" y="139142"/>
                </a:cubicBezTo>
                <a:lnTo>
                  <a:pt x="155336" y="139142"/>
                </a:lnTo>
                <a:cubicBezTo>
                  <a:pt x="152748" y="139142"/>
                  <a:pt x="150530" y="141294"/>
                  <a:pt x="150530" y="143805"/>
                </a:cubicBezTo>
                <a:lnTo>
                  <a:pt x="150530" y="201912"/>
                </a:lnTo>
                <a:cubicBezTo>
                  <a:pt x="150530" y="204422"/>
                  <a:pt x="152748" y="206574"/>
                  <a:pt x="155336" y="206574"/>
                </a:cubicBezTo>
                <a:lnTo>
                  <a:pt x="163100" y="206574"/>
                </a:lnTo>
                <a:cubicBezTo>
                  <a:pt x="165687" y="206574"/>
                  <a:pt x="167905" y="208368"/>
                  <a:pt x="167905" y="211237"/>
                </a:cubicBezTo>
                <a:cubicBezTo>
                  <a:pt x="167905" y="213748"/>
                  <a:pt x="165687" y="215541"/>
                  <a:pt x="163100" y="215541"/>
                </a:cubicBezTo>
                <a:lnTo>
                  <a:pt x="155336" y="215541"/>
                </a:lnTo>
                <a:cubicBezTo>
                  <a:pt x="147573" y="215541"/>
                  <a:pt x="141288" y="209444"/>
                  <a:pt x="141288" y="201912"/>
                </a:cubicBezTo>
                <a:lnTo>
                  <a:pt x="141288" y="143805"/>
                </a:lnTo>
                <a:cubicBezTo>
                  <a:pt x="141288" y="136273"/>
                  <a:pt x="147573" y="130175"/>
                  <a:pt x="155336" y="130175"/>
                </a:cubicBezTo>
                <a:close/>
                <a:moveTo>
                  <a:pt x="224172" y="58891"/>
                </a:moveTo>
                <a:cubicBezTo>
                  <a:pt x="220927" y="58891"/>
                  <a:pt x="218403" y="58891"/>
                  <a:pt x="216600" y="59250"/>
                </a:cubicBezTo>
                <a:cubicBezTo>
                  <a:pt x="218042" y="66419"/>
                  <a:pt x="220206" y="80399"/>
                  <a:pt x="218764" y="87569"/>
                </a:cubicBezTo>
                <a:cubicBezTo>
                  <a:pt x="215518" y="100832"/>
                  <a:pt x="205421" y="112303"/>
                  <a:pt x="196767" y="121982"/>
                </a:cubicBezTo>
                <a:cubicBezTo>
                  <a:pt x="191358" y="128076"/>
                  <a:pt x="185228" y="134887"/>
                  <a:pt x="185228" y="138113"/>
                </a:cubicBezTo>
                <a:lnTo>
                  <a:pt x="185228" y="200486"/>
                </a:lnTo>
                <a:cubicBezTo>
                  <a:pt x="185228" y="203712"/>
                  <a:pt x="188113" y="206580"/>
                  <a:pt x="191358" y="206580"/>
                </a:cubicBezTo>
                <a:lnTo>
                  <a:pt x="274295" y="206580"/>
                </a:lnTo>
                <a:cubicBezTo>
                  <a:pt x="274656" y="206580"/>
                  <a:pt x="274656" y="206222"/>
                  <a:pt x="275016" y="206222"/>
                </a:cubicBezTo>
                <a:cubicBezTo>
                  <a:pt x="280425" y="205863"/>
                  <a:pt x="284392" y="201561"/>
                  <a:pt x="284392" y="195826"/>
                </a:cubicBezTo>
                <a:cubicBezTo>
                  <a:pt x="284392" y="194034"/>
                  <a:pt x="284031" y="192600"/>
                  <a:pt x="283310" y="190807"/>
                </a:cubicBezTo>
                <a:cubicBezTo>
                  <a:pt x="282589" y="189374"/>
                  <a:pt x="282589" y="187940"/>
                  <a:pt x="282950" y="186506"/>
                </a:cubicBezTo>
                <a:cubicBezTo>
                  <a:pt x="283671" y="185430"/>
                  <a:pt x="284753" y="184355"/>
                  <a:pt x="286195" y="183997"/>
                </a:cubicBezTo>
                <a:cubicBezTo>
                  <a:pt x="291243" y="182921"/>
                  <a:pt x="294849" y="178978"/>
                  <a:pt x="294849" y="173601"/>
                </a:cubicBezTo>
                <a:cubicBezTo>
                  <a:pt x="294849" y="171092"/>
                  <a:pt x="293767" y="168583"/>
                  <a:pt x="291604" y="166432"/>
                </a:cubicBezTo>
                <a:cubicBezTo>
                  <a:pt x="290883" y="165356"/>
                  <a:pt x="290522" y="164281"/>
                  <a:pt x="290883" y="162847"/>
                </a:cubicBezTo>
                <a:cubicBezTo>
                  <a:pt x="290883" y="161772"/>
                  <a:pt x="291243" y="160338"/>
                  <a:pt x="292325" y="159621"/>
                </a:cubicBezTo>
                <a:cubicBezTo>
                  <a:pt x="295210" y="157829"/>
                  <a:pt x="296652" y="154602"/>
                  <a:pt x="296652" y="151376"/>
                </a:cubicBezTo>
                <a:cubicBezTo>
                  <a:pt x="296652" y="147075"/>
                  <a:pt x="294849" y="144924"/>
                  <a:pt x="293046" y="144207"/>
                </a:cubicBezTo>
                <a:cubicBezTo>
                  <a:pt x="291243" y="143131"/>
                  <a:pt x="290161" y="141339"/>
                  <a:pt x="289801" y="139188"/>
                </a:cubicBezTo>
                <a:cubicBezTo>
                  <a:pt x="289801" y="137396"/>
                  <a:pt x="290522" y="135245"/>
                  <a:pt x="291964" y="133811"/>
                </a:cubicBezTo>
                <a:cubicBezTo>
                  <a:pt x="293046" y="133453"/>
                  <a:pt x="295570" y="130944"/>
                  <a:pt x="295570" y="125566"/>
                </a:cubicBezTo>
                <a:cubicBezTo>
                  <a:pt x="295570" y="120189"/>
                  <a:pt x="291604" y="116246"/>
                  <a:pt x="287998" y="116246"/>
                </a:cubicBezTo>
                <a:lnTo>
                  <a:pt x="241120" y="116246"/>
                </a:lnTo>
                <a:cubicBezTo>
                  <a:pt x="239678" y="116246"/>
                  <a:pt x="238236" y="115529"/>
                  <a:pt x="237154" y="114454"/>
                </a:cubicBezTo>
                <a:cubicBezTo>
                  <a:pt x="236433" y="113378"/>
                  <a:pt x="236433" y="111945"/>
                  <a:pt x="236793" y="110511"/>
                </a:cubicBezTo>
                <a:cubicBezTo>
                  <a:pt x="237514" y="106568"/>
                  <a:pt x="240399" y="96172"/>
                  <a:pt x="238957" y="83626"/>
                </a:cubicBezTo>
                <a:cubicBezTo>
                  <a:pt x="237514" y="69645"/>
                  <a:pt x="231745" y="58891"/>
                  <a:pt x="224172" y="58891"/>
                </a:cubicBezTo>
                <a:close/>
                <a:moveTo>
                  <a:pt x="224533" y="49571"/>
                </a:moveTo>
                <a:cubicBezTo>
                  <a:pt x="236793" y="50288"/>
                  <a:pt x="246529" y="63552"/>
                  <a:pt x="248332" y="82909"/>
                </a:cubicBezTo>
                <a:cubicBezTo>
                  <a:pt x="249054" y="92587"/>
                  <a:pt x="247972" y="101191"/>
                  <a:pt x="247251" y="107284"/>
                </a:cubicBezTo>
                <a:lnTo>
                  <a:pt x="287998" y="107284"/>
                </a:lnTo>
                <a:cubicBezTo>
                  <a:pt x="297013" y="107284"/>
                  <a:pt x="304946" y="115529"/>
                  <a:pt x="304946" y="125566"/>
                </a:cubicBezTo>
                <a:cubicBezTo>
                  <a:pt x="304946" y="131660"/>
                  <a:pt x="302782" y="135962"/>
                  <a:pt x="300979" y="138471"/>
                </a:cubicBezTo>
                <a:cubicBezTo>
                  <a:pt x="303864" y="141339"/>
                  <a:pt x="306028" y="145999"/>
                  <a:pt x="306028" y="151376"/>
                </a:cubicBezTo>
                <a:cubicBezTo>
                  <a:pt x="306028" y="155678"/>
                  <a:pt x="304225" y="160338"/>
                  <a:pt x="301340" y="163922"/>
                </a:cubicBezTo>
                <a:cubicBezTo>
                  <a:pt x="302782" y="166790"/>
                  <a:pt x="303864" y="170375"/>
                  <a:pt x="303864" y="173601"/>
                </a:cubicBezTo>
                <a:cubicBezTo>
                  <a:pt x="303864" y="181129"/>
                  <a:pt x="299537" y="187940"/>
                  <a:pt x="293046" y="191166"/>
                </a:cubicBezTo>
                <a:cubicBezTo>
                  <a:pt x="293767" y="192958"/>
                  <a:pt x="293767" y="194392"/>
                  <a:pt x="293767" y="195826"/>
                </a:cubicBezTo>
                <a:cubicBezTo>
                  <a:pt x="293767" y="206222"/>
                  <a:pt x="286195" y="214466"/>
                  <a:pt x="275738" y="215542"/>
                </a:cubicBezTo>
                <a:cubicBezTo>
                  <a:pt x="275377" y="215542"/>
                  <a:pt x="275016" y="215542"/>
                  <a:pt x="274295" y="215542"/>
                </a:cubicBezTo>
                <a:lnTo>
                  <a:pt x="191358" y="215542"/>
                </a:lnTo>
                <a:cubicBezTo>
                  <a:pt x="182704" y="215542"/>
                  <a:pt x="176213" y="209089"/>
                  <a:pt x="176213" y="200486"/>
                </a:cubicBezTo>
                <a:lnTo>
                  <a:pt x="176213" y="138113"/>
                </a:lnTo>
                <a:cubicBezTo>
                  <a:pt x="176213" y="131302"/>
                  <a:pt x="181983" y="124491"/>
                  <a:pt x="189916" y="115888"/>
                </a:cubicBezTo>
                <a:cubicBezTo>
                  <a:pt x="197849" y="106926"/>
                  <a:pt x="207224" y="96530"/>
                  <a:pt x="209749" y="85418"/>
                </a:cubicBezTo>
                <a:cubicBezTo>
                  <a:pt x="211191" y="79683"/>
                  <a:pt x="208306" y="64985"/>
                  <a:pt x="206503" y="56741"/>
                </a:cubicBezTo>
                <a:cubicBezTo>
                  <a:pt x="206143" y="54948"/>
                  <a:pt x="207224" y="53156"/>
                  <a:pt x="208667" y="52081"/>
                </a:cubicBezTo>
                <a:cubicBezTo>
                  <a:pt x="209749" y="51722"/>
                  <a:pt x="213715" y="49213"/>
                  <a:pt x="224533" y="49571"/>
                </a:cubicBezTo>
                <a:close/>
                <a:moveTo>
                  <a:pt x="84446" y="0"/>
                </a:moveTo>
                <a:cubicBezTo>
                  <a:pt x="111512" y="0"/>
                  <a:pt x="137135" y="13311"/>
                  <a:pt x="153014" y="35255"/>
                </a:cubicBezTo>
                <a:cubicBezTo>
                  <a:pt x="168892" y="13311"/>
                  <a:pt x="194515" y="0"/>
                  <a:pt x="221581" y="0"/>
                </a:cubicBezTo>
                <a:cubicBezTo>
                  <a:pt x="268135" y="0"/>
                  <a:pt x="306027" y="37774"/>
                  <a:pt x="306027" y="84181"/>
                </a:cubicBezTo>
                <a:cubicBezTo>
                  <a:pt x="306027" y="86340"/>
                  <a:pt x="306027" y="88498"/>
                  <a:pt x="305666" y="90657"/>
                </a:cubicBezTo>
                <a:cubicBezTo>
                  <a:pt x="305666" y="93175"/>
                  <a:pt x="303501" y="95334"/>
                  <a:pt x="300975" y="94974"/>
                </a:cubicBezTo>
                <a:cubicBezTo>
                  <a:pt x="298449" y="94614"/>
                  <a:pt x="296284" y="92815"/>
                  <a:pt x="296644" y="90297"/>
                </a:cubicBezTo>
                <a:cubicBezTo>
                  <a:pt x="296644" y="88139"/>
                  <a:pt x="296644" y="85980"/>
                  <a:pt x="296644" y="84181"/>
                </a:cubicBezTo>
                <a:cubicBezTo>
                  <a:pt x="296644" y="42810"/>
                  <a:pt x="263083" y="9353"/>
                  <a:pt x="221581" y="9353"/>
                </a:cubicBezTo>
                <a:cubicBezTo>
                  <a:pt x="195237" y="9353"/>
                  <a:pt x="170336" y="23384"/>
                  <a:pt x="156983" y="46048"/>
                </a:cubicBezTo>
                <a:cubicBezTo>
                  <a:pt x="156262" y="47847"/>
                  <a:pt x="154457" y="48566"/>
                  <a:pt x="153014" y="48566"/>
                </a:cubicBezTo>
                <a:cubicBezTo>
                  <a:pt x="151570" y="48566"/>
                  <a:pt x="149766" y="47847"/>
                  <a:pt x="149044" y="46048"/>
                </a:cubicBezTo>
                <a:cubicBezTo>
                  <a:pt x="135330" y="23384"/>
                  <a:pt x="110790" y="9353"/>
                  <a:pt x="84446" y="9353"/>
                </a:cubicBezTo>
                <a:cubicBezTo>
                  <a:pt x="42945" y="9353"/>
                  <a:pt x="9383" y="42810"/>
                  <a:pt x="9383" y="84181"/>
                </a:cubicBezTo>
                <a:cubicBezTo>
                  <a:pt x="9383" y="167643"/>
                  <a:pt x="133887" y="250386"/>
                  <a:pt x="153014" y="262617"/>
                </a:cubicBezTo>
                <a:cubicBezTo>
                  <a:pt x="159510" y="258660"/>
                  <a:pt x="177554" y="246788"/>
                  <a:pt x="198485" y="229880"/>
                </a:cubicBezTo>
                <a:cubicBezTo>
                  <a:pt x="200650" y="228441"/>
                  <a:pt x="203537" y="228441"/>
                  <a:pt x="204981" y="230600"/>
                </a:cubicBezTo>
                <a:cubicBezTo>
                  <a:pt x="206424" y="232398"/>
                  <a:pt x="206424" y="235636"/>
                  <a:pt x="204259" y="237075"/>
                </a:cubicBezTo>
                <a:cubicBezTo>
                  <a:pt x="177554" y="258660"/>
                  <a:pt x="155540" y="271971"/>
                  <a:pt x="155540" y="271971"/>
                </a:cubicBezTo>
                <a:cubicBezTo>
                  <a:pt x="154818" y="272331"/>
                  <a:pt x="154096" y="272690"/>
                  <a:pt x="153014" y="272690"/>
                </a:cubicBezTo>
                <a:cubicBezTo>
                  <a:pt x="152292" y="272690"/>
                  <a:pt x="151570" y="272331"/>
                  <a:pt x="150488" y="271971"/>
                </a:cubicBezTo>
                <a:cubicBezTo>
                  <a:pt x="144353" y="268373"/>
                  <a:pt x="0" y="179515"/>
                  <a:pt x="0" y="84181"/>
                </a:cubicBezTo>
                <a:cubicBezTo>
                  <a:pt x="0" y="37774"/>
                  <a:pt x="37892" y="0"/>
                  <a:pt x="8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FD7DCFC2-3D55-A349-841F-2A139C25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7904" y="9247303"/>
            <a:ext cx="1234533" cy="1226864"/>
          </a:xfrm>
          <a:custGeom>
            <a:avLst/>
            <a:gdLst>
              <a:gd name="connsiteX0" fmla="*/ 28448 w 306028"/>
              <a:gd name="connsiteY0" fmla="*/ 224238 h 304127"/>
              <a:gd name="connsiteX1" fmla="*/ 28448 w 306028"/>
              <a:gd name="connsiteY1" fmla="*/ 260583 h 304127"/>
              <a:gd name="connsiteX2" fmla="*/ 130354 w 306028"/>
              <a:gd name="connsiteY2" fmla="*/ 260583 h 304127"/>
              <a:gd name="connsiteX3" fmla="*/ 130354 w 306028"/>
              <a:gd name="connsiteY3" fmla="*/ 224238 h 304127"/>
              <a:gd name="connsiteX4" fmla="*/ 235090 w 306028"/>
              <a:gd name="connsiteY4" fmla="*/ 63546 h 304127"/>
              <a:gd name="connsiteX5" fmla="*/ 250214 w 306028"/>
              <a:gd name="connsiteY5" fmla="*/ 73974 h 304127"/>
              <a:gd name="connsiteX6" fmla="*/ 262097 w 306028"/>
              <a:gd name="connsiteY6" fmla="*/ 70378 h 304127"/>
              <a:gd name="connsiteX7" fmla="*/ 279381 w 306028"/>
              <a:gd name="connsiteY7" fmla="*/ 89438 h 304127"/>
              <a:gd name="connsiteX8" fmla="*/ 279381 w 306028"/>
              <a:gd name="connsiteY8" fmla="*/ 93034 h 304127"/>
              <a:gd name="connsiteX9" fmla="*/ 289104 w 306028"/>
              <a:gd name="connsiteY9" fmla="*/ 90876 h 304127"/>
              <a:gd name="connsiteX10" fmla="*/ 306028 w 306028"/>
              <a:gd name="connsiteY10" fmla="*/ 109576 h 304127"/>
              <a:gd name="connsiteX11" fmla="*/ 306028 w 306028"/>
              <a:gd name="connsiteY11" fmla="*/ 153449 h 304127"/>
              <a:gd name="connsiteX12" fmla="*/ 296306 w 306028"/>
              <a:gd name="connsiteY12" fmla="*/ 219618 h 304127"/>
              <a:gd name="connsiteX13" fmla="*/ 287663 w 306028"/>
              <a:gd name="connsiteY13" fmla="*/ 280032 h 304127"/>
              <a:gd name="connsiteX14" fmla="*/ 287663 w 306028"/>
              <a:gd name="connsiteY14" fmla="*/ 299452 h 304127"/>
              <a:gd name="connsiteX15" fmla="*/ 282982 w 306028"/>
              <a:gd name="connsiteY15" fmla="*/ 304127 h 304127"/>
              <a:gd name="connsiteX16" fmla="*/ 278301 w 306028"/>
              <a:gd name="connsiteY16" fmla="*/ 299452 h 304127"/>
              <a:gd name="connsiteX17" fmla="*/ 278301 w 306028"/>
              <a:gd name="connsiteY17" fmla="*/ 280032 h 304127"/>
              <a:gd name="connsiteX18" fmla="*/ 287663 w 306028"/>
              <a:gd name="connsiteY18" fmla="*/ 217100 h 304127"/>
              <a:gd name="connsiteX19" fmla="*/ 297026 w 306028"/>
              <a:gd name="connsiteY19" fmla="*/ 153449 h 304127"/>
              <a:gd name="connsiteX20" fmla="*/ 297026 w 306028"/>
              <a:gd name="connsiteY20" fmla="*/ 109576 h 304127"/>
              <a:gd name="connsiteX21" fmla="*/ 288744 w 306028"/>
              <a:gd name="connsiteY21" fmla="*/ 100226 h 304127"/>
              <a:gd name="connsiteX22" fmla="*/ 281902 w 306028"/>
              <a:gd name="connsiteY22" fmla="*/ 102384 h 304127"/>
              <a:gd name="connsiteX23" fmla="*/ 279381 w 306028"/>
              <a:gd name="connsiteY23" fmla="*/ 108857 h 304127"/>
              <a:gd name="connsiteX24" fmla="*/ 279381 w 306028"/>
              <a:gd name="connsiteY24" fmla="*/ 159203 h 304127"/>
              <a:gd name="connsiteX25" fmla="*/ 274700 w 306028"/>
              <a:gd name="connsiteY25" fmla="*/ 163518 h 304127"/>
              <a:gd name="connsiteX26" fmla="*/ 270019 w 306028"/>
              <a:gd name="connsiteY26" fmla="*/ 159203 h 304127"/>
              <a:gd name="connsiteX27" fmla="*/ 270019 w 306028"/>
              <a:gd name="connsiteY27" fmla="*/ 108857 h 304127"/>
              <a:gd name="connsiteX28" fmla="*/ 270019 w 306028"/>
              <a:gd name="connsiteY28" fmla="*/ 89438 h 304127"/>
              <a:gd name="connsiteX29" fmla="*/ 261377 w 306028"/>
              <a:gd name="connsiteY29" fmla="*/ 79728 h 304127"/>
              <a:gd name="connsiteX30" fmla="*/ 254895 w 306028"/>
              <a:gd name="connsiteY30" fmla="*/ 82246 h 304127"/>
              <a:gd name="connsiteX31" fmla="*/ 252374 w 306028"/>
              <a:gd name="connsiteY31" fmla="*/ 88719 h 304127"/>
              <a:gd name="connsiteX32" fmla="*/ 252374 w 306028"/>
              <a:gd name="connsiteY32" fmla="*/ 154887 h 304127"/>
              <a:gd name="connsiteX33" fmla="*/ 247693 w 306028"/>
              <a:gd name="connsiteY33" fmla="*/ 159562 h 304127"/>
              <a:gd name="connsiteX34" fmla="*/ 243012 w 306028"/>
              <a:gd name="connsiteY34" fmla="*/ 154887 h 304127"/>
              <a:gd name="connsiteX35" fmla="*/ 243012 w 306028"/>
              <a:gd name="connsiteY35" fmla="*/ 88719 h 304127"/>
              <a:gd name="connsiteX36" fmla="*/ 243012 w 306028"/>
              <a:gd name="connsiteY36" fmla="*/ 82246 h 304127"/>
              <a:gd name="connsiteX37" fmla="*/ 234370 w 306028"/>
              <a:gd name="connsiteY37" fmla="*/ 72536 h 304127"/>
              <a:gd name="connsiteX38" fmla="*/ 227888 w 306028"/>
              <a:gd name="connsiteY38" fmla="*/ 75053 h 304127"/>
              <a:gd name="connsiteX39" fmla="*/ 225007 w 306028"/>
              <a:gd name="connsiteY39" fmla="*/ 81526 h 304127"/>
              <a:gd name="connsiteX40" fmla="*/ 225007 w 306028"/>
              <a:gd name="connsiteY40" fmla="*/ 101665 h 304127"/>
              <a:gd name="connsiteX41" fmla="*/ 225007 w 306028"/>
              <a:gd name="connsiteY41" fmla="*/ 150572 h 304127"/>
              <a:gd name="connsiteX42" fmla="*/ 220326 w 306028"/>
              <a:gd name="connsiteY42" fmla="*/ 155247 h 304127"/>
              <a:gd name="connsiteX43" fmla="*/ 216005 w 306028"/>
              <a:gd name="connsiteY43" fmla="*/ 150572 h 304127"/>
              <a:gd name="connsiteX44" fmla="*/ 216005 w 306028"/>
              <a:gd name="connsiteY44" fmla="*/ 101665 h 304127"/>
              <a:gd name="connsiteX45" fmla="*/ 216005 w 306028"/>
              <a:gd name="connsiteY45" fmla="*/ 101305 h 304127"/>
              <a:gd name="connsiteX46" fmla="*/ 212764 w 306028"/>
              <a:gd name="connsiteY46" fmla="*/ 94832 h 304127"/>
              <a:gd name="connsiteX47" fmla="*/ 205202 w 306028"/>
              <a:gd name="connsiteY47" fmla="*/ 93034 h 304127"/>
              <a:gd name="connsiteX48" fmla="*/ 198000 w 306028"/>
              <a:gd name="connsiteY48" fmla="*/ 102024 h 304127"/>
              <a:gd name="connsiteX49" fmla="*/ 198000 w 306028"/>
              <a:gd name="connsiteY49" fmla="*/ 166035 h 304127"/>
              <a:gd name="connsiteX50" fmla="*/ 198000 w 306028"/>
              <a:gd name="connsiteY50" fmla="*/ 193366 h 304127"/>
              <a:gd name="connsiteX51" fmla="*/ 200521 w 306028"/>
              <a:gd name="connsiteY51" fmla="*/ 199839 h 304127"/>
              <a:gd name="connsiteX52" fmla="*/ 206643 w 306028"/>
              <a:gd name="connsiteY52" fmla="*/ 206312 h 304127"/>
              <a:gd name="connsiteX53" fmla="*/ 206643 w 306028"/>
              <a:gd name="connsiteY53" fmla="*/ 212785 h 304127"/>
              <a:gd name="connsiteX54" fmla="*/ 203402 w 306028"/>
              <a:gd name="connsiteY54" fmla="*/ 214223 h 304127"/>
              <a:gd name="connsiteX55" fmla="*/ 200161 w 306028"/>
              <a:gd name="connsiteY55" fmla="*/ 212785 h 304127"/>
              <a:gd name="connsiteX56" fmla="*/ 193679 w 306028"/>
              <a:gd name="connsiteY56" fmla="*/ 206312 h 304127"/>
              <a:gd name="connsiteX57" fmla="*/ 188998 w 306028"/>
              <a:gd name="connsiteY57" fmla="*/ 193366 h 304127"/>
              <a:gd name="connsiteX58" fmla="*/ 188998 w 306028"/>
              <a:gd name="connsiteY58" fmla="*/ 166035 h 304127"/>
              <a:gd name="connsiteX59" fmla="*/ 184677 w 306028"/>
              <a:gd name="connsiteY59" fmla="*/ 156326 h 304127"/>
              <a:gd name="connsiteX60" fmla="*/ 176395 w 306028"/>
              <a:gd name="connsiteY60" fmla="*/ 154528 h 304127"/>
              <a:gd name="connsiteX61" fmla="*/ 168113 w 306028"/>
              <a:gd name="connsiteY61" fmla="*/ 166755 h 304127"/>
              <a:gd name="connsiteX62" fmla="*/ 168113 w 306028"/>
              <a:gd name="connsiteY62" fmla="*/ 216021 h 304127"/>
              <a:gd name="connsiteX63" fmla="*/ 174594 w 306028"/>
              <a:gd name="connsiteY63" fmla="*/ 232923 h 304127"/>
              <a:gd name="connsiteX64" fmla="*/ 190078 w 306028"/>
              <a:gd name="connsiteY64" fmla="*/ 248746 h 304127"/>
              <a:gd name="connsiteX65" fmla="*/ 198000 w 306028"/>
              <a:gd name="connsiteY65" fmla="*/ 268525 h 304127"/>
              <a:gd name="connsiteX66" fmla="*/ 198000 w 306028"/>
              <a:gd name="connsiteY66" fmla="*/ 299452 h 304127"/>
              <a:gd name="connsiteX67" fmla="*/ 193679 w 306028"/>
              <a:gd name="connsiteY67" fmla="*/ 304127 h 304127"/>
              <a:gd name="connsiteX68" fmla="*/ 188998 w 306028"/>
              <a:gd name="connsiteY68" fmla="*/ 299452 h 304127"/>
              <a:gd name="connsiteX69" fmla="*/ 188998 w 306028"/>
              <a:gd name="connsiteY69" fmla="*/ 268525 h 304127"/>
              <a:gd name="connsiteX70" fmla="*/ 183237 w 306028"/>
              <a:gd name="connsiteY70" fmla="*/ 255219 h 304127"/>
              <a:gd name="connsiteX71" fmla="*/ 167753 w 306028"/>
              <a:gd name="connsiteY71" fmla="*/ 239396 h 304127"/>
              <a:gd name="connsiteX72" fmla="*/ 158750 w 306028"/>
              <a:gd name="connsiteY72" fmla="*/ 216021 h 304127"/>
              <a:gd name="connsiteX73" fmla="*/ 158750 w 306028"/>
              <a:gd name="connsiteY73" fmla="*/ 166755 h 304127"/>
              <a:gd name="connsiteX74" fmla="*/ 174234 w 306028"/>
              <a:gd name="connsiteY74" fmla="*/ 145537 h 304127"/>
              <a:gd name="connsiteX75" fmla="*/ 188998 w 306028"/>
              <a:gd name="connsiteY75" fmla="*/ 148414 h 304127"/>
              <a:gd name="connsiteX76" fmla="*/ 188998 w 306028"/>
              <a:gd name="connsiteY76" fmla="*/ 102024 h 304127"/>
              <a:gd name="connsiteX77" fmla="*/ 203762 w 306028"/>
              <a:gd name="connsiteY77" fmla="*/ 83684 h 304127"/>
              <a:gd name="connsiteX78" fmla="*/ 216005 w 306028"/>
              <a:gd name="connsiteY78" fmla="*/ 85842 h 304127"/>
              <a:gd name="connsiteX79" fmla="*/ 216005 w 306028"/>
              <a:gd name="connsiteY79" fmla="*/ 81526 h 304127"/>
              <a:gd name="connsiteX80" fmla="*/ 221406 w 306028"/>
              <a:gd name="connsiteY80" fmla="*/ 68580 h 304127"/>
              <a:gd name="connsiteX81" fmla="*/ 235090 w 306028"/>
              <a:gd name="connsiteY81" fmla="*/ 63546 h 304127"/>
              <a:gd name="connsiteX82" fmla="*/ 75620 w 306028"/>
              <a:gd name="connsiteY82" fmla="*/ 9402 h 304127"/>
              <a:gd name="connsiteX83" fmla="*/ 69138 w 306028"/>
              <a:gd name="connsiteY83" fmla="*/ 11561 h 304127"/>
              <a:gd name="connsiteX84" fmla="*/ 66257 w 306028"/>
              <a:gd name="connsiteY84" fmla="*/ 18039 h 304127"/>
              <a:gd name="connsiteX85" fmla="*/ 66257 w 306028"/>
              <a:gd name="connsiteY85" fmla="*/ 38191 h 304127"/>
              <a:gd name="connsiteX86" fmla="*/ 66257 w 306028"/>
              <a:gd name="connsiteY86" fmla="*/ 87132 h 304127"/>
              <a:gd name="connsiteX87" fmla="*/ 61576 w 306028"/>
              <a:gd name="connsiteY87" fmla="*/ 91810 h 304127"/>
              <a:gd name="connsiteX88" fmla="*/ 56895 w 306028"/>
              <a:gd name="connsiteY88" fmla="*/ 87132 h 304127"/>
              <a:gd name="connsiteX89" fmla="*/ 56895 w 306028"/>
              <a:gd name="connsiteY89" fmla="*/ 38191 h 304127"/>
              <a:gd name="connsiteX90" fmla="*/ 54014 w 306028"/>
              <a:gd name="connsiteY90" fmla="*/ 31354 h 304127"/>
              <a:gd name="connsiteX91" fmla="*/ 46452 w 306028"/>
              <a:gd name="connsiteY91" fmla="*/ 29554 h 304127"/>
              <a:gd name="connsiteX92" fmla="*/ 39250 w 306028"/>
              <a:gd name="connsiteY92" fmla="*/ 38911 h 304127"/>
              <a:gd name="connsiteX93" fmla="*/ 39250 w 306028"/>
              <a:gd name="connsiteY93" fmla="*/ 102606 h 304127"/>
              <a:gd name="connsiteX94" fmla="*/ 39250 w 306028"/>
              <a:gd name="connsiteY94" fmla="*/ 129955 h 304127"/>
              <a:gd name="connsiteX95" fmla="*/ 41771 w 306028"/>
              <a:gd name="connsiteY95" fmla="*/ 136432 h 304127"/>
              <a:gd name="connsiteX96" fmla="*/ 47893 w 306028"/>
              <a:gd name="connsiteY96" fmla="*/ 143270 h 304127"/>
              <a:gd name="connsiteX97" fmla="*/ 47532 w 306028"/>
              <a:gd name="connsiteY97" fmla="*/ 149747 h 304127"/>
              <a:gd name="connsiteX98" fmla="*/ 44292 w 306028"/>
              <a:gd name="connsiteY98" fmla="*/ 150827 h 304127"/>
              <a:gd name="connsiteX99" fmla="*/ 41051 w 306028"/>
              <a:gd name="connsiteY99" fmla="*/ 149387 h 304127"/>
              <a:gd name="connsiteX100" fmla="*/ 34929 w 306028"/>
              <a:gd name="connsiteY100" fmla="*/ 142910 h 304127"/>
              <a:gd name="connsiteX101" fmla="*/ 29888 w 306028"/>
              <a:gd name="connsiteY101" fmla="*/ 129955 h 304127"/>
              <a:gd name="connsiteX102" fmla="*/ 29888 w 306028"/>
              <a:gd name="connsiteY102" fmla="*/ 102606 h 304127"/>
              <a:gd name="connsiteX103" fmla="*/ 25567 w 306028"/>
              <a:gd name="connsiteY103" fmla="*/ 93249 h 304127"/>
              <a:gd name="connsiteX104" fmla="*/ 17645 w 306028"/>
              <a:gd name="connsiteY104" fmla="*/ 91090 h 304127"/>
              <a:gd name="connsiteX105" fmla="*/ 9363 w 306028"/>
              <a:gd name="connsiteY105" fmla="*/ 103325 h 304127"/>
              <a:gd name="connsiteX106" fmla="*/ 9363 w 306028"/>
              <a:gd name="connsiteY106" fmla="*/ 152626 h 304127"/>
              <a:gd name="connsiteX107" fmla="*/ 15844 w 306028"/>
              <a:gd name="connsiteY107" fmla="*/ 169899 h 304127"/>
              <a:gd name="connsiteX108" fmla="*/ 30968 w 306028"/>
              <a:gd name="connsiteY108" fmla="*/ 185373 h 304127"/>
              <a:gd name="connsiteX109" fmla="*/ 39250 w 306028"/>
              <a:gd name="connsiteY109" fmla="*/ 205525 h 304127"/>
              <a:gd name="connsiteX110" fmla="*/ 39250 w 306028"/>
              <a:gd name="connsiteY110" fmla="*/ 214881 h 304127"/>
              <a:gd name="connsiteX111" fmla="*/ 119551 w 306028"/>
              <a:gd name="connsiteY111" fmla="*/ 214881 h 304127"/>
              <a:gd name="connsiteX112" fmla="*/ 128553 w 306028"/>
              <a:gd name="connsiteY112" fmla="*/ 153705 h 304127"/>
              <a:gd name="connsiteX113" fmla="*/ 137916 w 306028"/>
              <a:gd name="connsiteY113" fmla="*/ 90370 h 304127"/>
              <a:gd name="connsiteX114" fmla="*/ 137916 w 306028"/>
              <a:gd name="connsiteY114" fmla="*/ 46468 h 304127"/>
              <a:gd name="connsiteX115" fmla="*/ 129634 w 306028"/>
              <a:gd name="connsiteY115" fmla="*/ 36751 h 304127"/>
              <a:gd name="connsiteX116" fmla="*/ 123152 w 306028"/>
              <a:gd name="connsiteY116" fmla="*/ 39270 h 304127"/>
              <a:gd name="connsiteX117" fmla="*/ 120271 w 306028"/>
              <a:gd name="connsiteY117" fmla="*/ 45748 h 304127"/>
              <a:gd name="connsiteX118" fmla="*/ 120271 w 306028"/>
              <a:gd name="connsiteY118" fmla="*/ 95768 h 304127"/>
              <a:gd name="connsiteX119" fmla="*/ 115950 w 306028"/>
              <a:gd name="connsiteY119" fmla="*/ 100446 h 304127"/>
              <a:gd name="connsiteX120" fmla="*/ 111269 w 306028"/>
              <a:gd name="connsiteY120" fmla="*/ 95768 h 304127"/>
              <a:gd name="connsiteX121" fmla="*/ 111269 w 306028"/>
              <a:gd name="connsiteY121" fmla="*/ 45748 h 304127"/>
              <a:gd name="connsiteX122" fmla="*/ 111269 w 306028"/>
              <a:gd name="connsiteY122" fmla="*/ 25956 h 304127"/>
              <a:gd name="connsiteX123" fmla="*/ 102627 w 306028"/>
              <a:gd name="connsiteY123" fmla="*/ 16599 h 304127"/>
              <a:gd name="connsiteX124" fmla="*/ 96145 w 306028"/>
              <a:gd name="connsiteY124" fmla="*/ 18759 h 304127"/>
              <a:gd name="connsiteX125" fmla="*/ 93264 w 306028"/>
              <a:gd name="connsiteY125" fmla="*/ 25236 h 304127"/>
              <a:gd name="connsiteX126" fmla="*/ 93264 w 306028"/>
              <a:gd name="connsiteY126" fmla="*/ 91450 h 304127"/>
              <a:gd name="connsiteX127" fmla="*/ 88583 w 306028"/>
              <a:gd name="connsiteY127" fmla="*/ 96128 h 304127"/>
              <a:gd name="connsiteX128" fmla="*/ 83902 w 306028"/>
              <a:gd name="connsiteY128" fmla="*/ 91450 h 304127"/>
              <a:gd name="connsiteX129" fmla="*/ 83902 w 306028"/>
              <a:gd name="connsiteY129" fmla="*/ 25236 h 304127"/>
              <a:gd name="connsiteX130" fmla="*/ 83902 w 306028"/>
              <a:gd name="connsiteY130" fmla="*/ 18759 h 304127"/>
              <a:gd name="connsiteX131" fmla="*/ 75620 w 306028"/>
              <a:gd name="connsiteY131" fmla="*/ 9402 h 304127"/>
              <a:gd name="connsiteX132" fmla="*/ 75980 w 306028"/>
              <a:gd name="connsiteY132" fmla="*/ 46 h 304127"/>
              <a:gd name="connsiteX133" fmla="*/ 91464 w 306028"/>
              <a:gd name="connsiteY133" fmla="*/ 10482 h 304127"/>
              <a:gd name="connsiteX134" fmla="*/ 102987 w 306028"/>
              <a:gd name="connsiteY134" fmla="*/ 7243 h 304127"/>
              <a:gd name="connsiteX135" fmla="*/ 120271 w 306028"/>
              <a:gd name="connsiteY135" fmla="*/ 25956 h 304127"/>
              <a:gd name="connsiteX136" fmla="*/ 120271 w 306028"/>
              <a:gd name="connsiteY136" fmla="*/ 29914 h 304127"/>
              <a:gd name="connsiteX137" fmla="*/ 130354 w 306028"/>
              <a:gd name="connsiteY137" fmla="*/ 27395 h 304127"/>
              <a:gd name="connsiteX138" fmla="*/ 147278 w 306028"/>
              <a:gd name="connsiteY138" fmla="*/ 46468 h 304127"/>
              <a:gd name="connsiteX139" fmla="*/ 147278 w 306028"/>
              <a:gd name="connsiteY139" fmla="*/ 90370 h 304127"/>
              <a:gd name="connsiteX140" fmla="*/ 137556 w 306028"/>
              <a:gd name="connsiteY140" fmla="*/ 156225 h 304127"/>
              <a:gd name="connsiteX141" fmla="*/ 128553 w 306028"/>
              <a:gd name="connsiteY141" fmla="*/ 214881 h 304127"/>
              <a:gd name="connsiteX142" fmla="*/ 130354 w 306028"/>
              <a:gd name="connsiteY142" fmla="*/ 214881 h 304127"/>
              <a:gd name="connsiteX143" fmla="*/ 139356 w 306028"/>
              <a:gd name="connsiteY143" fmla="*/ 224238 h 304127"/>
              <a:gd name="connsiteX144" fmla="*/ 139356 w 306028"/>
              <a:gd name="connsiteY144" fmla="*/ 299448 h 304127"/>
              <a:gd name="connsiteX145" fmla="*/ 134675 w 306028"/>
              <a:gd name="connsiteY145" fmla="*/ 304126 h 304127"/>
              <a:gd name="connsiteX146" fmla="*/ 130354 w 306028"/>
              <a:gd name="connsiteY146" fmla="*/ 299448 h 304127"/>
              <a:gd name="connsiteX147" fmla="*/ 130354 w 306028"/>
              <a:gd name="connsiteY147" fmla="*/ 269580 h 304127"/>
              <a:gd name="connsiteX148" fmla="*/ 28448 w 306028"/>
              <a:gd name="connsiteY148" fmla="*/ 269580 h 304127"/>
              <a:gd name="connsiteX149" fmla="*/ 28448 w 306028"/>
              <a:gd name="connsiteY149" fmla="*/ 299448 h 304127"/>
              <a:gd name="connsiteX150" fmla="*/ 23766 w 306028"/>
              <a:gd name="connsiteY150" fmla="*/ 304126 h 304127"/>
              <a:gd name="connsiteX151" fmla="*/ 19085 w 306028"/>
              <a:gd name="connsiteY151" fmla="*/ 299448 h 304127"/>
              <a:gd name="connsiteX152" fmla="*/ 19085 w 306028"/>
              <a:gd name="connsiteY152" fmla="*/ 224238 h 304127"/>
              <a:gd name="connsiteX153" fmla="*/ 28448 w 306028"/>
              <a:gd name="connsiteY153" fmla="*/ 214881 h 304127"/>
              <a:gd name="connsiteX154" fmla="*/ 29888 w 306028"/>
              <a:gd name="connsiteY154" fmla="*/ 214881 h 304127"/>
              <a:gd name="connsiteX155" fmla="*/ 29888 w 306028"/>
              <a:gd name="connsiteY155" fmla="*/ 205525 h 304127"/>
              <a:gd name="connsiteX156" fmla="*/ 24487 w 306028"/>
              <a:gd name="connsiteY156" fmla="*/ 191850 h 304127"/>
              <a:gd name="connsiteX157" fmla="*/ 9003 w 306028"/>
              <a:gd name="connsiteY157" fmla="*/ 176377 h 304127"/>
              <a:gd name="connsiteX158" fmla="*/ 0 w 306028"/>
              <a:gd name="connsiteY158" fmla="*/ 152626 h 304127"/>
              <a:gd name="connsiteX159" fmla="*/ 0 w 306028"/>
              <a:gd name="connsiteY159" fmla="*/ 103325 h 304127"/>
              <a:gd name="connsiteX160" fmla="*/ 15484 w 306028"/>
              <a:gd name="connsiteY160" fmla="*/ 82094 h 304127"/>
              <a:gd name="connsiteX161" fmla="*/ 29888 w 306028"/>
              <a:gd name="connsiteY161" fmla="*/ 85332 h 304127"/>
              <a:gd name="connsiteX162" fmla="*/ 29888 w 306028"/>
              <a:gd name="connsiteY162" fmla="*/ 38911 h 304127"/>
              <a:gd name="connsiteX163" fmla="*/ 44652 w 306028"/>
              <a:gd name="connsiteY163" fmla="*/ 20558 h 304127"/>
              <a:gd name="connsiteX164" fmla="*/ 56895 w 306028"/>
              <a:gd name="connsiteY164" fmla="*/ 22717 h 304127"/>
              <a:gd name="connsiteX165" fmla="*/ 56895 w 306028"/>
              <a:gd name="connsiteY165" fmla="*/ 18039 h 304127"/>
              <a:gd name="connsiteX166" fmla="*/ 62656 w 306028"/>
              <a:gd name="connsiteY166" fmla="*/ 5084 h 304127"/>
              <a:gd name="connsiteX167" fmla="*/ 75980 w 306028"/>
              <a:gd name="connsiteY167" fmla="*/ 46 h 30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306028" h="304127">
                <a:moveTo>
                  <a:pt x="28448" y="224238"/>
                </a:moveTo>
                <a:lnTo>
                  <a:pt x="28448" y="260583"/>
                </a:lnTo>
                <a:lnTo>
                  <a:pt x="130354" y="260583"/>
                </a:lnTo>
                <a:lnTo>
                  <a:pt x="130354" y="224238"/>
                </a:lnTo>
                <a:close/>
                <a:moveTo>
                  <a:pt x="235090" y="63546"/>
                </a:moveTo>
                <a:cubicBezTo>
                  <a:pt x="241932" y="63905"/>
                  <a:pt x="247693" y="68221"/>
                  <a:pt x="250214" y="73974"/>
                </a:cubicBezTo>
                <a:cubicBezTo>
                  <a:pt x="253815" y="71817"/>
                  <a:pt x="257776" y="70378"/>
                  <a:pt x="262097" y="70378"/>
                </a:cubicBezTo>
                <a:cubicBezTo>
                  <a:pt x="271459" y="71098"/>
                  <a:pt x="279381" y="79369"/>
                  <a:pt x="279381" y="89438"/>
                </a:cubicBezTo>
                <a:lnTo>
                  <a:pt x="279381" y="93034"/>
                </a:lnTo>
                <a:cubicBezTo>
                  <a:pt x="282262" y="91236"/>
                  <a:pt x="285503" y="90517"/>
                  <a:pt x="289104" y="90876"/>
                </a:cubicBezTo>
                <a:cubicBezTo>
                  <a:pt x="298826" y="91236"/>
                  <a:pt x="306028" y="99867"/>
                  <a:pt x="306028" y="109576"/>
                </a:cubicBezTo>
                <a:lnTo>
                  <a:pt x="306028" y="153449"/>
                </a:lnTo>
                <a:cubicBezTo>
                  <a:pt x="306028" y="176104"/>
                  <a:pt x="303147" y="198041"/>
                  <a:pt x="296306" y="219618"/>
                </a:cubicBezTo>
                <a:cubicBezTo>
                  <a:pt x="290544" y="239396"/>
                  <a:pt x="287663" y="259535"/>
                  <a:pt x="287663" y="280032"/>
                </a:cubicBezTo>
                <a:lnTo>
                  <a:pt x="287663" y="299452"/>
                </a:lnTo>
                <a:cubicBezTo>
                  <a:pt x="287663" y="302328"/>
                  <a:pt x="285503" y="304127"/>
                  <a:pt x="282982" y="304127"/>
                </a:cubicBezTo>
                <a:cubicBezTo>
                  <a:pt x="280462" y="304127"/>
                  <a:pt x="278301" y="302328"/>
                  <a:pt x="278301" y="299452"/>
                </a:cubicBezTo>
                <a:lnTo>
                  <a:pt x="278301" y="280032"/>
                </a:lnTo>
                <a:cubicBezTo>
                  <a:pt x="278301" y="258815"/>
                  <a:pt x="281542" y="237239"/>
                  <a:pt x="287663" y="217100"/>
                </a:cubicBezTo>
                <a:cubicBezTo>
                  <a:pt x="293785" y="196243"/>
                  <a:pt x="297026" y="175026"/>
                  <a:pt x="297026" y="153449"/>
                </a:cubicBezTo>
                <a:lnTo>
                  <a:pt x="297026" y="109576"/>
                </a:lnTo>
                <a:cubicBezTo>
                  <a:pt x="297026" y="104542"/>
                  <a:pt x="293065" y="100226"/>
                  <a:pt x="288744" y="100226"/>
                </a:cubicBezTo>
                <a:cubicBezTo>
                  <a:pt x="285863" y="99867"/>
                  <a:pt x="283702" y="100945"/>
                  <a:pt x="281902" y="102384"/>
                </a:cubicBezTo>
                <a:cubicBezTo>
                  <a:pt x="280101" y="104182"/>
                  <a:pt x="279381" y="106340"/>
                  <a:pt x="279381" y="108857"/>
                </a:cubicBezTo>
                <a:lnTo>
                  <a:pt x="279381" y="159203"/>
                </a:lnTo>
                <a:cubicBezTo>
                  <a:pt x="279381" y="161720"/>
                  <a:pt x="277221" y="163518"/>
                  <a:pt x="274700" y="163518"/>
                </a:cubicBezTo>
                <a:cubicBezTo>
                  <a:pt x="272179" y="163518"/>
                  <a:pt x="270019" y="161720"/>
                  <a:pt x="270019" y="159203"/>
                </a:cubicBezTo>
                <a:lnTo>
                  <a:pt x="270019" y="108857"/>
                </a:lnTo>
                <a:lnTo>
                  <a:pt x="270019" y="89438"/>
                </a:lnTo>
                <a:cubicBezTo>
                  <a:pt x="270019" y="84403"/>
                  <a:pt x="266058" y="80088"/>
                  <a:pt x="261377" y="79728"/>
                </a:cubicBezTo>
                <a:cubicBezTo>
                  <a:pt x="258856" y="79728"/>
                  <a:pt x="256695" y="80447"/>
                  <a:pt x="254895" y="82246"/>
                </a:cubicBezTo>
                <a:cubicBezTo>
                  <a:pt x="253095" y="83684"/>
                  <a:pt x="252374" y="86201"/>
                  <a:pt x="252374" y="88719"/>
                </a:cubicBezTo>
                <a:lnTo>
                  <a:pt x="252374" y="154887"/>
                </a:lnTo>
                <a:cubicBezTo>
                  <a:pt x="252374" y="157405"/>
                  <a:pt x="250214" y="159562"/>
                  <a:pt x="247693" y="159562"/>
                </a:cubicBezTo>
                <a:cubicBezTo>
                  <a:pt x="245172" y="159562"/>
                  <a:pt x="243012" y="157405"/>
                  <a:pt x="243012" y="154887"/>
                </a:cubicBezTo>
                <a:lnTo>
                  <a:pt x="243012" y="88719"/>
                </a:lnTo>
                <a:lnTo>
                  <a:pt x="243012" y="82246"/>
                </a:lnTo>
                <a:cubicBezTo>
                  <a:pt x="243012" y="77211"/>
                  <a:pt x="239051" y="72896"/>
                  <a:pt x="234370" y="72536"/>
                </a:cubicBezTo>
                <a:cubicBezTo>
                  <a:pt x="232209" y="72536"/>
                  <a:pt x="229689" y="73255"/>
                  <a:pt x="227888" y="75053"/>
                </a:cubicBezTo>
                <a:cubicBezTo>
                  <a:pt x="226088" y="76492"/>
                  <a:pt x="225007" y="79009"/>
                  <a:pt x="225007" y="81526"/>
                </a:cubicBezTo>
                <a:lnTo>
                  <a:pt x="225007" y="101665"/>
                </a:lnTo>
                <a:lnTo>
                  <a:pt x="225007" y="150572"/>
                </a:lnTo>
                <a:cubicBezTo>
                  <a:pt x="225007" y="153089"/>
                  <a:pt x="222847" y="155247"/>
                  <a:pt x="220326" y="155247"/>
                </a:cubicBezTo>
                <a:cubicBezTo>
                  <a:pt x="217805" y="155247"/>
                  <a:pt x="216005" y="153089"/>
                  <a:pt x="216005" y="150572"/>
                </a:cubicBezTo>
                <a:lnTo>
                  <a:pt x="216005" y="101665"/>
                </a:lnTo>
                <a:lnTo>
                  <a:pt x="216005" y="101305"/>
                </a:lnTo>
                <a:cubicBezTo>
                  <a:pt x="216005" y="98788"/>
                  <a:pt x="214565" y="96630"/>
                  <a:pt x="212764" y="94832"/>
                </a:cubicBezTo>
                <a:cubicBezTo>
                  <a:pt x="210604" y="93034"/>
                  <a:pt x="208083" y="92674"/>
                  <a:pt x="205202" y="93034"/>
                </a:cubicBezTo>
                <a:cubicBezTo>
                  <a:pt x="201241" y="93753"/>
                  <a:pt x="198000" y="97709"/>
                  <a:pt x="198000" y="102024"/>
                </a:cubicBezTo>
                <a:lnTo>
                  <a:pt x="198000" y="166035"/>
                </a:lnTo>
                <a:lnTo>
                  <a:pt x="198000" y="193366"/>
                </a:lnTo>
                <a:cubicBezTo>
                  <a:pt x="198000" y="195883"/>
                  <a:pt x="199081" y="198041"/>
                  <a:pt x="200521" y="199839"/>
                </a:cubicBezTo>
                <a:lnTo>
                  <a:pt x="206643" y="206312"/>
                </a:lnTo>
                <a:cubicBezTo>
                  <a:pt x="208443" y="208110"/>
                  <a:pt x="208083" y="211346"/>
                  <a:pt x="206643" y="212785"/>
                </a:cubicBezTo>
                <a:cubicBezTo>
                  <a:pt x="205562" y="213864"/>
                  <a:pt x="204482" y="214223"/>
                  <a:pt x="203402" y="214223"/>
                </a:cubicBezTo>
                <a:cubicBezTo>
                  <a:pt x="201961" y="214223"/>
                  <a:pt x="200881" y="213504"/>
                  <a:pt x="200161" y="212785"/>
                </a:cubicBezTo>
                <a:lnTo>
                  <a:pt x="193679" y="206312"/>
                </a:lnTo>
                <a:cubicBezTo>
                  <a:pt x="190798" y="202716"/>
                  <a:pt x="188998" y="198041"/>
                  <a:pt x="188998" y="193366"/>
                </a:cubicBezTo>
                <a:lnTo>
                  <a:pt x="188998" y="166035"/>
                </a:lnTo>
                <a:cubicBezTo>
                  <a:pt x="188998" y="162439"/>
                  <a:pt x="187198" y="158843"/>
                  <a:pt x="184677" y="156326"/>
                </a:cubicBezTo>
                <a:cubicBezTo>
                  <a:pt x="182156" y="154528"/>
                  <a:pt x="179276" y="153808"/>
                  <a:pt x="176395" y="154528"/>
                </a:cubicBezTo>
                <a:cubicBezTo>
                  <a:pt x="171714" y="155607"/>
                  <a:pt x="168113" y="160641"/>
                  <a:pt x="168113" y="166755"/>
                </a:cubicBezTo>
                <a:lnTo>
                  <a:pt x="168113" y="216021"/>
                </a:lnTo>
                <a:cubicBezTo>
                  <a:pt x="168113" y="222135"/>
                  <a:pt x="170273" y="228608"/>
                  <a:pt x="174594" y="232923"/>
                </a:cubicBezTo>
                <a:lnTo>
                  <a:pt x="190078" y="248746"/>
                </a:lnTo>
                <a:cubicBezTo>
                  <a:pt x="195120" y="253781"/>
                  <a:pt x="198000" y="260973"/>
                  <a:pt x="198000" y="268525"/>
                </a:cubicBezTo>
                <a:lnTo>
                  <a:pt x="198000" y="299452"/>
                </a:lnTo>
                <a:cubicBezTo>
                  <a:pt x="198000" y="302328"/>
                  <a:pt x="196200" y="304127"/>
                  <a:pt x="193679" y="304127"/>
                </a:cubicBezTo>
                <a:cubicBezTo>
                  <a:pt x="190798" y="304127"/>
                  <a:pt x="188998" y="302328"/>
                  <a:pt x="188998" y="299452"/>
                </a:cubicBezTo>
                <a:lnTo>
                  <a:pt x="188998" y="268525"/>
                </a:lnTo>
                <a:cubicBezTo>
                  <a:pt x="188998" y="263490"/>
                  <a:pt x="186837" y="258815"/>
                  <a:pt x="183237" y="255219"/>
                </a:cubicBezTo>
                <a:lnTo>
                  <a:pt x="167753" y="239396"/>
                </a:lnTo>
                <a:cubicBezTo>
                  <a:pt x="161991" y="232923"/>
                  <a:pt x="158750" y="224652"/>
                  <a:pt x="158750" y="216021"/>
                </a:cubicBezTo>
                <a:lnTo>
                  <a:pt x="158750" y="166755"/>
                </a:lnTo>
                <a:cubicBezTo>
                  <a:pt x="158750" y="156326"/>
                  <a:pt x="165232" y="147695"/>
                  <a:pt x="174234" y="145537"/>
                </a:cubicBezTo>
                <a:cubicBezTo>
                  <a:pt x="179276" y="144458"/>
                  <a:pt x="184677" y="145537"/>
                  <a:pt x="188998" y="148414"/>
                </a:cubicBezTo>
                <a:lnTo>
                  <a:pt x="188998" y="102024"/>
                </a:lnTo>
                <a:cubicBezTo>
                  <a:pt x="188998" y="93034"/>
                  <a:pt x="195120" y="85482"/>
                  <a:pt x="203762" y="83684"/>
                </a:cubicBezTo>
                <a:cubicBezTo>
                  <a:pt x="207723" y="82965"/>
                  <a:pt x="212404" y="83684"/>
                  <a:pt x="216005" y="85842"/>
                </a:cubicBezTo>
                <a:lnTo>
                  <a:pt x="216005" y="81526"/>
                </a:lnTo>
                <a:cubicBezTo>
                  <a:pt x="216005" y="76492"/>
                  <a:pt x="217805" y="71817"/>
                  <a:pt x="221406" y="68580"/>
                </a:cubicBezTo>
                <a:cubicBezTo>
                  <a:pt x="225007" y="64984"/>
                  <a:pt x="230049" y="63186"/>
                  <a:pt x="235090" y="63546"/>
                </a:cubicBezTo>
                <a:close/>
                <a:moveTo>
                  <a:pt x="75620" y="9402"/>
                </a:moveTo>
                <a:cubicBezTo>
                  <a:pt x="73459" y="9042"/>
                  <a:pt x="70939" y="10122"/>
                  <a:pt x="69138" y="11561"/>
                </a:cubicBezTo>
                <a:cubicBezTo>
                  <a:pt x="67338" y="13361"/>
                  <a:pt x="66257" y="15520"/>
                  <a:pt x="66257" y="18039"/>
                </a:cubicBezTo>
                <a:lnTo>
                  <a:pt x="66257" y="38191"/>
                </a:lnTo>
                <a:lnTo>
                  <a:pt x="66257" y="87132"/>
                </a:lnTo>
                <a:cubicBezTo>
                  <a:pt x="66257" y="90011"/>
                  <a:pt x="64097" y="91810"/>
                  <a:pt x="61576" y="91810"/>
                </a:cubicBezTo>
                <a:cubicBezTo>
                  <a:pt x="59055" y="91810"/>
                  <a:pt x="56895" y="90011"/>
                  <a:pt x="56895" y="87132"/>
                </a:cubicBezTo>
                <a:lnTo>
                  <a:pt x="56895" y="38191"/>
                </a:lnTo>
                <a:cubicBezTo>
                  <a:pt x="56895" y="35672"/>
                  <a:pt x="55815" y="33153"/>
                  <a:pt x="54014" y="31354"/>
                </a:cubicBezTo>
                <a:cubicBezTo>
                  <a:pt x="51854" y="29914"/>
                  <a:pt x="49333" y="29194"/>
                  <a:pt x="46452" y="29554"/>
                </a:cubicBezTo>
                <a:cubicBezTo>
                  <a:pt x="42491" y="30634"/>
                  <a:pt x="39250" y="34592"/>
                  <a:pt x="39250" y="38911"/>
                </a:cubicBezTo>
                <a:lnTo>
                  <a:pt x="39250" y="102606"/>
                </a:lnTo>
                <a:lnTo>
                  <a:pt x="39250" y="129955"/>
                </a:lnTo>
                <a:cubicBezTo>
                  <a:pt x="39250" y="132474"/>
                  <a:pt x="39971" y="134993"/>
                  <a:pt x="41771" y="136432"/>
                </a:cubicBezTo>
                <a:lnTo>
                  <a:pt x="47893" y="143270"/>
                </a:lnTo>
                <a:cubicBezTo>
                  <a:pt x="49693" y="145069"/>
                  <a:pt x="49333" y="147948"/>
                  <a:pt x="47532" y="149747"/>
                </a:cubicBezTo>
                <a:cubicBezTo>
                  <a:pt x="46812" y="150467"/>
                  <a:pt x="45732" y="150827"/>
                  <a:pt x="44292" y="150827"/>
                </a:cubicBezTo>
                <a:cubicBezTo>
                  <a:pt x="43211" y="150827"/>
                  <a:pt x="42131" y="150107"/>
                  <a:pt x="41051" y="149387"/>
                </a:cubicBezTo>
                <a:lnTo>
                  <a:pt x="34929" y="142910"/>
                </a:lnTo>
                <a:cubicBezTo>
                  <a:pt x="32048" y="139311"/>
                  <a:pt x="29888" y="134993"/>
                  <a:pt x="29888" y="129955"/>
                </a:cubicBezTo>
                <a:lnTo>
                  <a:pt x="29888" y="102606"/>
                </a:lnTo>
                <a:cubicBezTo>
                  <a:pt x="29888" y="99007"/>
                  <a:pt x="28448" y="95408"/>
                  <a:pt x="25567" y="93249"/>
                </a:cubicBezTo>
                <a:cubicBezTo>
                  <a:pt x="23406" y="91090"/>
                  <a:pt x="20526" y="90730"/>
                  <a:pt x="17645" y="91090"/>
                </a:cubicBezTo>
                <a:cubicBezTo>
                  <a:pt x="12964" y="92530"/>
                  <a:pt x="9363" y="97568"/>
                  <a:pt x="9363" y="103325"/>
                </a:cubicBezTo>
                <a:lnTo>
                  <a:pt x="9363" y="152626"/>
                </a:lnTo>
                <a:cubicBezTo>
                  <a:pt x="9363" y="159103"/>
                  <a:pt x="11523" y="165221"/>
                  <a:pt x="15844" y="169899"/>
                </a:cubicBezTo>
                <a:lnTo>
                  <a:pt x="30968" y="185373"/>
                </a:lnTo>
                <a:cubicBezTo>
                  <a:pt x="36370" y="190771"/>
                  <a:pt x="39250" y="197968"/>
                  <a:pt x="39250" y="205525"/>
                </a:cubicBezTo>
                <a:lnTo>
                  <a:pt x="39250" y="214881"/>
                </a:lnTo>
                <a:lnTo>
                  <a:pt x="119551" y="214881"/>
                </a:lnTo>
                <a:cubicBezTo>
                  <a:pt x="119551" y="194369"/>
                  <a:pt x="122792" y="173498"/>
                  <a:pt x="128553" y="153705"/>
                </a:cubicBezTo>
                <a:cubicBezTo>
                  <a:pt x="135035" y="133194"/>
                  <a:pt x="137916" y="111962"/>
                  <a:pt x="137916" y="90370"/>
                </a:cubicBezTo>
                <a:lnTo>
                  <a:pt x="137916" y="46468"/>
                </a:lnTo>
                <a:cubicBezTo>
                  <a:pt x="137916" y="41070"/>
                  <a:pt x="134315" y="37111"/>
                  <a:pt x="129634" y="36751"/>
                </a:cubicBezTo>
                <a:cubicBezTo>
                  <a:pt x="127113" y="36392"/>
                  <a:pt x="124952" y="37471"/>
                  <a:pt x="123152" y="39270"/>
                </a:cubicBezTo>
                <a:cubicBezTo>
                  <a:pt x="121351" y="40710"/>
                  <a:pt x="120271" y="43229"/>
                  <a:pt x="120271" y="45748"/>
                </a:cubicBezTo>
                <a:lnTo>
                  <a:pt x="120271" y="95768"/>
                </a:lnTo>
                <a:cubicBezTo>
                  <a:pt x="120271" y="98287"/>
                  <a:pt x="118471" y="100446"/>
                  <a:pt x="115950" y="100446"/>
                </a:cubicBezTo>
                <a:cubicBezTo>
                  <a:pt x="113069" y="100446"/>
                  <a:pt x="111269" y="98287"/>
                  <a:pt x="111269" y="95768"/>
                </a:cubicBezTo>
                <a:lnTo>
                  <a:pt x="111269" y="45748"/>
                </a:lnTo>
                <a:lnTo>
                  <a:pt x="111269" y="25956"/>
                </a:lnTo>
                <a:cubicBezTo>
                  <a:pt x="111269" y="20918"/>
                  <a:pt x="107308" y="16599"/>
                  <a:pt x="102627" y="16599"/>
                </a:cubicBezTo>
                <a:cubicBezTo>
                  <a:pt x="100106" y="16240"/>
                  <a:pt x="97945" y="17319"/>
                  <a:pt x="96145" y="18759"/>
                </a:cubicBezTo>
                <a:cubicBezTo>
                  <a:pt x="94345" y="20558"/>
                  <a:pt x="93264" y="22717"/>
                  <a:pt x="93264" y="25236"/>
                </a:cubicBezTo>
                <a:lnTo>
                  <a:pt x="93264" y="91450"/>
                </a:lnTo>
                <a:cubicBezTo>
                  <a:pt x="93264" y="93969"/>
                  <a:pt x="91104" y="96128"/>
                  <a:pt x="88583" y="96128"/>
                </a:cubicBezTo>
                <a:cubicBezTo>
                  <a:pt x="86422" y="96128"/>
                  <a:pt x="83902" y="93969"/>
                  <a:pt x="83902" y="91450"/>
                </a:cubicBezTo>
                <a:lnTo>
                  <a:pt x="83902" y="25236"/>
                </a:lnTo>
                <a:lnTo>
                  <a:pt x="83902" y="18759"/>
                </a:lnTo>
                <a:cubicBezTo>
                  <a:pt x="83902" y="13721"/>
                  <a:pt x="80301" y="9402"/>
                  <a:pt x="75620" y="9402"/>
                </a:cubicBezTo>
                <a:close/>
                <a:moveTo>
                  <a:pt x="75980" y="46"/>
                </a:moveTo>
                <a:cubicBezTo>
                  <a:pt x="83182" y="406"/>
                  <a:pt x="88583" y="4724"/>
                  <a:pt x="91464" y="10482"/>
                </a:cubicBezTo>
                <a:cubicBezTo>
                  <a:pt x="94705" y="8323"/>
                  <a:pt x="99026" y="6883"/>
                  <a:pt x="102987" y="7243"/>
                </a:cubicBezTo>
                <a:cubicBezTo>
                  <a:pt x="112709" y="7603"/>
                  <a:pt x="120271" y="15880"/>
                  <a:pt x="120271" y="25956"/>
                </a:cubicBezTo>
                <a:lnTo>
                  <a:pt x="120271" y="29914"/>
                </a:lnTo>
                <a:cubicBezTo>
                  <a:pt x="123152" y="28115"/>
                  <a:pt x="126753" y="27395"/>
                  <a:pt x="130354" y="27395"/>
                </a:cubicBezTo>
                <a:cubicBezTo>
                  <a:pt x="140076" y="27755"/>
                  <a:pt x="147278" y="36032"/>
                  <a:pt x="147278" y="46468"/>
                </a:cubicBezTo>
                <a:lnTo>
                  <a:pt x="147278" y="90370"/>
                </a:lnTo>
                <a:cubicBezTo>
                  <a:pt x="147278" y="112682"/>
                  <a:pt x="144037" y="134993"/>
                  <a:pt x="137556" y="156225"/>
                </a:cubicBezTo>
                <a:cubicBezTo>
                  <a:pt x="131794" y="175297"/>
                  <a:pt x="128553" y="195089"/>
                  <a:pt x="128553" y="214881"/>
                </a:cubicBezTo>
                <a:lnTo>
                  <a:pt x="130354" y="214881"/>
                </a:lnTo>
                <a:cubicBezTo>
                  <a:pt x="135395" y="214881"/>
                  <a:pt x="139356" y="219200"/>
                  <a:pt x="139356" y="224238"/>
                </a:cubicBezTo>
                <a:lnTo>
                  <a:pt x="139356" y="299448"/>
                </a:lnTo>
                <a:cubicBezTo>
                  <a:pt x="139356" y="302327"/>
                  <a:pt x="137556" y="304126"/>
                  <a:pt x="134675" y="304126"/>
                </a:cubicBezTo>
                <a:cubicBezTo>
                  <a:pt x="132154" y="304126"/>
                  <a:pt x="130354" y="302327"/>
                  <a:pt x="130354" y="299448"/>
                </a:cubicBezTo>
                <a:lnTo>
                  <a:pt x="130354" y="269580"/>
                </a:lnTo>
                <a:lnTo>
                  <a:pt x="28448" y="269580"/>
                </a:lnTo>
                <a:lnTo>
                  <a:pt x="28448" y="299448"/>
                </a:lnTo>
                <a:cubicBezTo>
                  <a:pt x="28448" y="302327"/>
                  <a:pt x="26287" y="304126"/>
                  <a:pt x="23766" y="304126"/>
                </a:cubicBezTo>
                <a:cubicBezTo>
                  <a:pt x="21246" y="304126"/>
                  <a:pt x="19085" y="302327"/>
                  <a:pt x="19085" y="299448"/>
                </a:cubicBezTo>
                <a:lnTo>
                  <a:pt x="19085" y="224238"/>
                </a:lnTo>
                <a:cubicBezTo>
                  <a:pt x="19085" y="219200"/>
                  <a:pt x="23406" y="214881"/>
                  <a:pt x="28448" y="214881"/>
                </a:cubicBezTo>
                <a:lnTo>
                  <a:pt x="29888" y="214881"/>
                </a:lnTo>
                <a:lnTo>
                  <a:pt x="29888" y="205525"/>
                </a:lnTo>
                <a:cubicBezTo>
                  <a:pt x="29888" y="200487"/>
                  <a:pt x="28087" y="195449"/>
                  <a:pt x="24487" y="191850"/>
                </a:cubicBezTo>
                <a:lnTo>
                  <a:pt x="9003" y="176377"/>
                </a:lnTo>
                <a:cubicBezTo>
                  <a:pt x="3241" y="169899"/>
                  <a:pt x="0" y="161622"/>
                  <a:pt x="0" y="152626"/>
                </a:cubicBezTo>
                <a:lnTo>
                  <a:pt x="0" y="103325"/>
                </a:lnTo>
                <a:cubicBezTo>
                  <a:pt x="0" y="93249"/>
                  <a:pt x="6482" y="84253"/>
                  <a:pt x="15484" y="82094"/>
                </a:cubicBezTo>
                <a:cubicBezTo>
                  <a:pt x="20526" y="81014"/>
                  <a:pt x="25567" y="82094"/>
                  <a:pt x="29888" y="85332"/>
                </a:cubicBezTo>
                <a:lnTo>
                  <a:pt x="29888" y="38911"/>
                </a:lnTo>
                <a:cubicBezTo>
                  <a:pt x="29888" y="29914"/>
                  <a:pt x="36010" y="21997"/>
                  <a:pt x="44652" y="20558"/>
                </a:cubicBezTo>
                <a:cubicBezTo>
                  <a:pt x="48973" y="19838"/>
                  <a:pt x="53654" y="20558"/>
                  <a:pt x="56895" y="22717"/>
                </a:cubicBezTo>
                <a:lnTo>
                  <a:pt x="56895" y="18039"/>
                </a:lnTo>
                <a:cubicBezTo>
                  <a:pt x="56895" y="13001"/>
                  <a:pt x="59055" y="8323"/>
                  <a:pt x="62656" y="5084"/>
                </a:cubicBezTo>
                <a:cubicBezTo>
                  <a:pt x="66257" y="1485"/>
                  <a:pt x="71299" y="-314"/>
                  <a:pt x="75980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694F6CF0-6762-5745-8004-DB008D252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146" y="9303060"/>
            <a:ext cx="1115354" cy="1115350"/>
          </a:xfrm>
          <a:custGeom>
            <a:avLst/>
            <a:gdLst>
              <a:gd name="connsiteX0" fmla="*/ 157776 w 315553"/>
              <a:gd name="connsiteY0" fmla="*/ 101432 h 315552"/>
              <a:gd name="connsiteX1" fmla="*/ 140463 w 315553"/>
              <a:gd name="connsiteY1" fmla="*/ 113307 h 315552"/>
              <a:gd name="connsiteX2" fmla="*/ 124954 w 315553"/>
              <a:gd name="connsiteY2" fmla="*/ 154692 h 315552"/>
              <a:gd name="connsiteX3" fmla="*/ 170761 w 315553"/>
              <a:gd name="connsiteY3" fmla="*/ 143896 h 315552"/>
              <a:gd name="connsiteX4" fmla="*/ 176532 w 315553"/>
              <a:gd name="connsiteY4" fmla="*/ 147135 h 315552"/>
              <a:gd name="connsiteX5" fmla="*/ 173286 w 315553"/>
              <a:gd name="connsiteY5" fmla="*/ 153252 h 315552"/>
              <a:gd name="connsiteX6" fmla="*/ 120986 w 315553"/>
              <a:gd name="connsiteY6" fmla="*/ 165488 h 315552"/>
              <a:gd name="connsiteX7" fmla="*/ 102591 w 315553"/>
              <a:gd name="connsiteY7" fmla="*/ 215509 h 315552"/>
              <a:gd name="connsiteX8" fmla="*/ 186992 w 315553"/>
              <a:gd name="connsiteY8" fmla="*/ 194997 h 315552"/>
              <a:gd name="connsiteX9" fmla="*/ 192763 w 315553"/>
              <a:gd name="connsiteY9" fmla="*/ 198596 h 315552"/>
              <a:gd name="connsiteX10" fmla="*/ 189156 w 315553"/>
              <a:gd name="connsiteY10" fmla="*/ 204353 h 315552"/>
              <a:gd name="connsiteX11" fmla="*/ 98623 w 315553"/>
              <a:gd name="connsiteY11" fmla="*/ 226305 h 315552"/>
              <a:gd name="connsiteX12" fmla="*/ 80228 w 315553"/>
              <a:gd name="connsiteY12" fmla="*/ 275967 h 315552"/>
              <a:gd name="connsiteX13" fmla="*/ 205388 w 315553"/>
              <a:gd name="connsiteY13" fmla="*/ 245738 h 315552"/>
              <a:gd name="connsiteX14" fmla="*/ 211159 w 315553"/>
              <a:gd name="connsiteY14" fmla="*/ 249337 h 315552"/>
              <a:gd name="connsiteX15" fmla="*/ 207912 w 315553"/>
              <a:gd name="connsiteY15" fmla="*/ 255095 h 315552"/>
              <a:gd name="connsiteX16" fmla="*/ 76260 w 315553"/>
              <a:gd name="connsiteY16" fmla="*/ 286763 h 315552"/>
              <a:gd name="connsiteX17" fmla="*/ 69047 w 315553"/>
              <a:gd name="connsiteY17" fmla="*/ 306196 h 315552"/>
              <a:gd name="connsiteX18" fmla="*/ 246867 w 315553"/>
              <a:gd name="connsiteY18" fmla="*/ 306196 h 315552"/>
              <a:gd name="connsiteX19" fmla="*/ 175090 w 315553"/>
              <a:gd name="connsiteY19" fmla="*/ 113307 h 315552"/>
              <a:gd name="connsiteX20" fmla="*/ 157776 w 315553"/>
              <a:gd name="connsiteY20" fmla="*/ 101432 h 315552"/>
              <a:gd name="connsiteX21" fmla="*/ 157776 w 315553"/>
              <a:gd name="connsiteY21" fmla="*/ 92075 h 315552"/>
              <a:gd name="connsiteX22" fmla="*/ 184107 w 315553"/>
              <a:gd name="connsiteY22" fmla="*/ 110068 h 315552"/>
              <a:gd name="connsiteX23" fmla="*/ 256966 w 315553"/>
              <a:gd name="connsiteY23" fmla="*/ 306196 h 315552"/>
              <a:gd name="connsiteX24" fmla="*/ 277526 w 315553"/>
              <a:gd name="connsiteY24" fmla="*/ 306196 h 315552"/>
              <a:gd name="connsiteX25" fmla="*/ 282215 w 315553"/>
              <a:gd name="connsiteY25" fmla="*/ 311234 h 315552"/>
              <a:gd name="connsiteX26" fmla="*/ 277526 w 315553"/>
              <a:gd name="connsiteY26" fmla="*/ 315552 h 315552"/>
              <a:gd name="connsiteX27" fmla="*/ 253359 w 315553"/>
              <a:gd name="connsiteY27" fmla="*/ 315552 h 315552"/>
              <a:gd name="connsiteX28" fmla="*/ 61833 w 315553"/>
              <a:gd name="connsiteY28" fmla="*/ 315552 h 315552"/>
              <a:gd name="connsiteX29" fmla="*/ 38027 w 315553"/>
              <a:gd name="connsiteY29" fmla="*/ 315552 h 315552"/>
              <a:gd name="connsiteX30" fmla="*/ 33338 w 315553"/>
              <a:gd name="connsiteY30" fmla="*/ 311234 h 315552"/>
              <a:gd name="connsiteX31" fmla="*/ 38027 w 315553"/>
              <a:gd name="connsiteY31" fmla="*/ 306196 h 315552"/>
              <a:gd name="connsiteX32" fmla="*/ 58947 w 315553"/>
              <a:gd name="connsiteY32" fmla="*/ 306196 h 315552"/>
              <a:gd name="connsiteX33" fmla="*/ 131807 w 315553"/>
              <a:gd name="connsiteY33" fmla="*/ 110068 h 315552"/>
              <a:gd name="connsiteX34" fmla="*/ 157776 w 315553"/>
              <a:gd name="connsiteY34" fmla="*/ 92075 h 315552"/>
              <a:gd name="connsiteX35" fmla="*/ 282399 w 315553"/>
              <a:gd name="connsiteY35" fmla="*/ 25728 h 315552"/>
              <a:gd name="connsiteX36" fmla="*/ 289102 w 315553"/>
              <a:gd name="connsiteY36" fmla="*/ 25728 h 315552"/>
              <a:gd name="connsiteX37" fmla="*/ 290160 w 315553"/>
              <a:gd name="connsiteY37" fmla="*/ 29560 h 315552"/>
              <a:gd name="connsiteX38" fmla="*/ 289102 w 315553"/>
              <a:gd name="connsiteY38" fmla="*/ 33009 h 315552"/>
              <a:gd name="connsiteX39" fmla="*/ 285574 w 315553"/>
              <a:gd name="connsiteY39" fmla="*/ 34542 h 315552"/>
              <a:gd name="connsiteX40" fmla="*/ 282399 w 315553"/>
              <a:gd name="connsiteY40" fmla="*/ 33009 h 315552"/>
              <a:gd name="connsiteX41" fmla="*/ 280988 w 315553"/>
              <a:gd name="connsiteY41" fmla="*/ 29560 h 315552"/>
              <a:gd name="connsiteX42" fmla="*/ 282399 w 315553"/>
              <a:gd name="connsiteY42" fmla="*/ 25728 h 315552"/>
              <a:gd name="connsiteX43" fmla="*/ 220436 w 315553"/>
              <a:gd name="connsiteY43" fmla="*/ 25728 h 315552"/>
              <a:gd name="connsiteX44" fmla="*/ 226899 w 315553"/>
              <a:gd name="connsiteY44" fmla="*/ 25728 h 315552"/>
              <a:gd name="connsiteX45" fmla="*/ 228260 w 315553"/>
              <a:gd name="connsiteY45" fmla="*/ 29560 h 315552"/>
              <a:gd name="connsiteX46" fmla="*/ 226899 w 315553"/>
              <a:gd name="connsiteY46" fmla="*/ 33009 h 315552"/>
              <a:gd name="connsiteX47" fmla="*/ 223498 w 315553"/>
              <a:gd name="connsiteY47" fmla="*/ 34542 h 315552"/>
              <a:gd name="connsiteX48" fmla="*/ 220436 w 315553"/>
              <a:gd name="connsiteY48" fmla="*/ 33009 h 315552"/>
              <a:gd name="connsiteX49" fmla="*/ 219075 w 315553"/>
              <a:gd name="connsiteY49" fmla="*/ 29560 h 315552"/>
              <a:gd name="connsiteX50" fmla="*/ 220436 w 315553"/>
              <a:gd name="connsiteY50" fmla="*/ 25728 h 315552"/>
              <a:gd name="connsiteX51" fmla="*/ 254001 w 315553"/>
              <a:gd name="connsiteY51" fmla="*/ 23812 h 315552"/>
              <a:gd name="connsiteX52" fmla="*/ 258423 w 315553"/>
              <a:gd name="connsiteY52" fmla="*/ 28574 h 315552"/>
              <a:gd name="connsiteX53" fmla="*/ 254001 w 315553"/>
              <a:gd name="connsiteY53" fmla="*/ 32997 h 315552"/>
              <a:gd name="connsiteX54" fmla="*/ 249238 w 315553"/>
              <a:gd name="connsiteY54" fmla="*/ 28574 h 315552"/>
              <a:gd name="connsiteX55" fmla="*/ 254001 w 315553"/>
              <a:gd name="connsiteY55" fmla="*/ 23812 h 315552"/>
              <a:gd name="connsiteX56" fmla="*/ 9726 w 315553"/>
              <a:gd name="connsiteY56" fmla="*/ 9376 h 315552"/>
              <a:gd name="connsiteX57" fmla="*/ 9726 w 315553"/>
              <a:gd name="connsiteY57" fmla="*/ 47603 h 315552"/>
              <a:gd name="connsiteX58" fmla="*/ 306187 w 315553"/>
              <a:gd name="connsiteY58" fmla="*/ 47603 h 315552"/>
              <a:gd name="connsiteX59" fmla="*/ 306187 w 315553"/>
              <a:gd name="connsiteY59" fmla="*/ 9376 h 315552"/>
              <a:gd name="connsiteX60" fmla="*/ 4683 w 315553"/>
              <a:gd name="connsiteY60" fmla="*/ 0 h 315552"/>
              <a:gd name="connsiteX61" fmla="*/ 310510 w 315553"/>
              <a:gd name="connsiteY61" fmla="*/ 0 h 315552"/>
              <a:gd name="connsiteX62" fmla="*/ 315553 w 315553"/>
              <a:gd name="connsiteY62" fmla="*/ 4688 h 315552"/>
              <a:gd name="connsiteX63" fmla="*/ 315553 w 315553"/>
              <a:gd name="connsiteY63" fmla="*/ 52652 h 315552"/>
              <a:gd name="connsiteX64" fmla="*/ 315553 w 315553"/>
              <a:gd name="connsiteY64" fmla="*/ 311224 h 315552"/>
              <a:gd name="connsiteX65" fmla="*/ 310510 w 315553"/>
              <a:gd name="connsiteY65" fmla="*/ 315552 h 315552"/>
              <a:gd name="connsiteX66" fmla="*/ 306187 w 315553"/>
              <a:gd name="connsiteY66" fmla="*/ 311224 h 315552"/>
              <a:gd name="connsiteX67" fmla="*/ 306187 w 315553"/>
              <a:gd name="connsiteY67" fmla="*/ 57340 h 315552"/>
              <a:gd name="connsiteX68" fmla="*/ 9726 w 315553"/>
              <a:gd name="connsiteY68" fmla="*/ 57340 h 315552"/>
              <a:gd name="connsiteX69" fmla="*/ 9726 w 315553"/>
              <a:gd name="connsiteY69" fmla="*/ 311224 h 315552"/>
              <a:gd name="connsiteX70" fmla="*/ 4683 w 315553"/>
              <a:gd name="connsiteY70" fmla="*/ 315552 h 315552"/>
              <a:gd name="connsiteX71" fmla="*/ 0 w 315553"/>
              <a:gd name="connsiteY71" fmla="*/ 311224 h 315552"/>
              <a:gd name="connsiteX72" fmla="*/ 0 w 315553"/>
              <a:gd name="connsiteY72" fmla="*/ 52652 h 315552"/>
              <a:gd name="connsiteX73" fmla="*/ 0 w 315553"/>
              <a:gd name="connsiteY73" fmla="*/ 4688 h 315552"/>
              <a:gd name="connsiteX74" fmla="*/ 4683 w 315553"/>
              <a:gd name="connsiteY74" fmla="*/ 0 h 31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315553" h="315552">
                <a:moveTo>
                  <a:pt x="157776" y="101432"/>
                </a:moveTo>
                <a:cubicBezTo>
                  <a:pt x="151645" y="101432"/>
                  <a:pt x="143709" y="104670"/>
                  <a:pt x="140463" y="113307"/>
                </a:cubicBezTo>
                <a:lnTo>
                  <a:pt x="124954" y="154692"/>
                </a:lnTo>
                <a:lnTo>
                  <a:pt x="170761" y="143896"/>
                </a:lnTo>
                <a:cubicBezTo>
                  <a:pt x="173286" y="143176"/>
                  <a:pt x="176172" y="144616"/>
                  <a:pt x="176532" y="147135"/>
                </a:cubicBezTo>
                <a:cubicBezTo>
                  <a:pt x="177254" y="150014"/>
                  <a:pt x="175811" y="152533"/>
                  <a:pt x="173286" y="153252"/>
                </a:cubicBezTo>
                <a:lnTo>
                  <a:pt x="120986" y="165488"/>
                </a:lnTo>
                <a:lnTo>
                  <a:pt x="102591" y="215509"/>
                </a:lnTo>
                <a:lnTo>
                  <a:pt x="186992" y="194997"/>
                </a:lnTo>
                <a:cubicBezTo>
                  <a:pt x="189517" y="194637"/>
                  <a:pt x="192042" y="196077"/>
                  <a:pt x="192763" y="198596"/>
                </a:cubicBezTo>
                <a:cubicBezTo>
                  <a:pt x="193485" y="201115"/>
                  <a:pt x="191681" y="203994"/>
                  <a:pt x="189156" y="204353"/>
                </a:cubicBezTo>
                <a:lnTo>
                  <a:pt x="98623" y="226305"/>
                </a:lnTo>
                <a:lnTo>
                  <a:pt x="80228" y="275967"/>
                </a:lnTo>
                <a:lnTo>
                  <a:pt x="205388" y="245738"/>
                </a:lnTo>
                <a:cubicBezTo>
                  <a:pt x="207912" y="245018"/>
                  <a:pt x="210798" y="246818"/>
                  <a:pt x="211159" y="249337"/>
                </a:cubicBezTo>
                <a:cubicBezTo>
                  <a:pt x="211880" y="251856"/>
                  <a:pt x="210437" y="254375"/>
                  <a:pt x="207912" y="255095"/>
                </a:cubicBezTo>
                <a:lnTo>
                  <a:pt x="76260" y="286763"/>
                </a:lnTo>
                <a:lnTo>
                  <a:pt x="69047" y="306196"/>
                </a:lnTo>
                <a:lnTo>
                  <a:pt x="246867" y="306196"/>
                </a:lnTo>
                <a:lnTo>
                  <a:pt x="175090" y="113307"/>
                </a:lnTo>
                <a:cubicBezTo>
                  <a:pt x="171843" y="104670"/>
                  <a:pt x="163908" y="101432"/>
                  <a:pt x="157776" y="101432"/>
                </a:cubicBezTo>
                <a:close/>
                <a:moveTo>
                  <a:pt x="157776" y="92075"/>
                </a:moveTo>
                <a:cubicBezTo>
                  <a:pt x="169679" y="92075"/>
                  <a:pt x="180139" y="98913"/>
                  <a:pt x="184107" y="110068"/>
                </a:cubicBezTo>
                <a:lnTo>
                  <a:pt x="256966" y="306196"/>
                </a:lnTo>
                <a:lnTo>
                  <a:pt x="277526" y="306196"/>
                </a:lnTo>
                <a:cubicBezTo>
                  <a:pt x="280050" y="306196"/>
                  <a:pt x="282215" y="308355"/>
                  <a:pt x="282215" y="311234"/>
                </a:cubicBezTo>
                <a:cubicBezTo>
                  <a:pt x="282215" y="313753"/>
                  <a:pt x="280050" y="315552"/>
                  <a:pt x="277526" y="315552"/>
                </a:cubicBezTo>
                <a:lnTo>
                  <a:pt x="253359" y="315552"/>
                </a:lnTo>
                <a:lnTo>
                  <a:pt x="61833" y="315552"/>
                </a:lnTo>
                <a:lnTo>
                  <a:pt x="38027" y="315552"/>
                </a:lnTo>
                <a:cubicBezTo>
                  <a:pt x="35502" y="315552"/>
                  <a:pt x="33338" y="313753"/>
                  <a:pt x="33338" y="311234"/>
                </a:cubicBezTo>
                <a:cubicBezTo>
                  <a:pt x="33338" y="308355"/>
                  <a:pt x="35502" y="306196"/>
                  <a:pt x="38027" y="306196"/>
                </a:cubicBezTo>
                <a:lnTo>
                  <a:pt x="58947" y="306196"/>
                </a:lnTo>
                <a:lnTo>
                  <a:pt x="131807" y="110068"/>
                </a:lnTo>
                <a:cubicBezTo>
                  <a:pt x="135774" y="98913"/>
                  <a:pt x="145874" y="92075"/>
                  <a:pt x="157776" y="92075"/>
                </a:cubicBezTo>
                <a:close/>
                <a:moveTo>
                  <a:pt x="282399" y="25728"/>
                </a:moveTo>
                <a:cubicBezTo>
                  <a:pt x="284163" y="23812"/>
                  <a:pt x="286985" y="23812"/>
                  <a:pt x="289102" y="25728"/>
                </a:cubicBezTo>
                <a:cubicBezTo>
                  <a:pt x="289808" y="26878"/>
                  <a:pt x="290160" y="28027"/>
                  <a:pt x="290160" y="29560"/>
                </a:cubicBezTo>
                <a:cubicBezTo>
                  <a:pt x="290160" y="30710"/>
                  <a:pt x="289808" y="31859"/>
                  <a:pt x="289102" y="33009"/>
                </a:cubicBezTo>
                <a:cubicBezTo>
                  <a:pt x="288044" y="33775"/>
                  <a:pt x="286985" y="34542"/>
                  <a:pt x="285574" y="34542"/>
                </a:cubicBezTo>
                <a:cubicBezTo>
                  <a:pt x="284516" y="34542"/>
                  <a:pt x="283105" y="33775"/>
                  <a:pt x="282399" y="33009"/>
                </a:cubicBezTo>
                <a:cubicBezTo>
                  <a:pt x="281341" y="31859"/>
                  <a:pt x="280988" y="30710"/>
                  <a:pt x="280988" y="29560"/>
                </a:cubicBezTo>
                <a:cubicBezTo>
                  <a:pt x="280988" y="28027"/>
                  <a:pt x="281341" y="26878"/>
                  <a:pt x="282399" y="25728"/>
                </a:cubicBezTo>
                <a:close/>
                <a:moveTo>
                  <a:pt x="220436" y="25728"/>
                </a:moveTo>
                <a:cubicBezTo>
                  <a:pt x="222137" y="23812"/>
                  <a:pt x="225198" y="23812"/>
                  <a:pt x="226899" y="25728"/>
                </a:cubicBezTo>
                <a:cubicBezTo>
                  <a:pt x="227580" y="26878"/>
                  <a:pt x="228260" y="28027"/>
                  <a:pt x="228260" y="29560"/>
                </a:cubicBezTo>
                <a:cubicBezTo>
                  <a:pt x="228260" y="30710"/>
                  <a:pt x="227580" y="31859"/>
                  <a:pt x="226899" y="33009"/>
                </a:cubicBezTo>
                <a:cubicBezTo>
                  <a:pt x="226219" y="33775"/>
                  <a:pt x="224858" y="34542"/>
                  <a:pt x="223498" y="34542"/>
                </a:cubicBezTo>
                <a:cubicBezTo>
                  <a:pt x="222477" y="34542"/>
                  <a:pt x="221456" y="33775"/>
                  <a:pt x="220436" y="33009"/>
                </a:cubicBezTo>
                <a:cubicBezTo>
                  <a:pt x="219756" y="31859"/>
                  <a:pt x="219075" y="30710"/>
                  <a:pt x="219075" y="29560"/>
                </a:cubicBezTo>
                <a:cubicBezTo>
                  <a:pt x="219075" y="28027"/>
                  <a:pt x="219756" y="26878"/>
                  <a:pt x="220436" y="25728"/>
                </a:cubicBezTo>
                <a:close/>
                <a:moveTo>
                  <a:pt x="254001" y="23812"/>
                </a:moveTo>
                <a:cubicBezTo>
                  <a:pt x="256382" y="23812"/>
                  <a:pt x="258423" y="25853"/>
                  <a:pt x="258423" y="28574"/>
                </a:cubicBezTo>
                <a:cubicBezTo>
                  <a:pt x="258423" y="30956"/>
                  <a:pt x="256382" y="32997"/>
                  <a:pt x="254001" y="32997"/>
                </a:cubicBezTo>
                <a:cubicBezTo>
                  <a:pt x="251279" y="32997"/>
                  <a:pt x="249238" y="30956"/>
                  <a:pt x="249238" y="28574"/>
                </a:cubicBezTo>
                <a:cubicBezTo>
                  <a:pt x="249238" y="25853"/>
                  <a:pt x="251279" y="23812"/>
                  <a:pt x="254001" y="23812"/>
                </a:cubicBezTo>
                <a:close/>
                <a:moveTo>
                  <a:pt x="9726" y="9376"/>
                </a:moveTo>
                <a:lnTo>
                  <a:pt x="9726" y="47603"/>
                </a:lnTo>
                <a:lnTo>
                  <a:pt x="306187" y="47603"/>
                </a:lnTo>
                <a:lnTo>
                  <a:pt x="306187" y="9376"/>
                </a:lnTo>
                <a:close/>
                <a:moveTo>
                  <a:pt x="4683" y="0"/>
                </a:moveTo>
                <a:lnTo>
                  <a:pt x="310510" y="0"/>
                </a:lnTo>
                <a:cubicBezTo>
                  <a:pt x="313392" y="0"/>
                  <a:pt x="315553" y="2164"/>
                  <a:pt x="315553" y="4688"/>
                </a:cubicBezTo>
                <a:lnTo>
                  <a:pt x="315553" y="52652"/>
                </a:lnTo>
                <a:lnTo>
                  <a:pt x="315553" y="311224"/>
                </a:lnTo>
                <a:cubicBezTo>
                  <a:pt x="315553" y="313748"/>
                  <a:pt x="313392" y="315552"/>
                  <a:pt x="310510" y="315552"/>
                </a:cubicBezTo>
                <a:cubicBezTo>
                  <a:pt x="308349" y="315552"/>
                  <a:pt x="306187" y="313748"/>
                  <a:pt x="306187" y="311224"/>
                </a:cubicBezTo>
                <a:lnTo>
                  <a:pt x="306187" y="57340"/>
                </a:lnTo>
                <a:lnTo>
                  <a:pt x="9726" y="57340"/>
                </a:lnTo>
                <a:lnTo>
                  <a:pt x="9726" y="311224"/>
                </a:lnTo>
                <a:cubicBezTo>
                  <a:pt x="9726" y="313748"/>
                  <a:pt x="7564" y="315552"/>
                  <a:pt x="4683" y="315552"/>
                </a:cubicBezTo>
                <a:cubicBezTo>
                  <a:pt x="2161" y="315552"/>
                  <a:pt x="0" y="313748"/>
                  <a:pt x="0" y="311224"/>
                </a:cubicBezTo>
                <a:lnTo>
                  <a:pt x="0" y="52652"/>
                </a:lnTo>
                <a:lnTo>
                  <a:pt x="0" y="4688"/>
                </a:lnTo>
                <a:cubicBezTo>
                  <a:pt x="0" y="2164"/>
                  <a:pt x="2161" y="0"/>
                  <a:pt x="46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85032CCD-7C02-A342-B8DD-E7B48256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7500" y="4331736"/>
            <a:ext cx="1115343" cy="1505937"/>
          </a:xfrm>
          <a:custGeom>
            <a:avLst/>
            <a:gdLst>
              <a:gd name="connsiteX0" fmla="*/ 171273 w 226653"/>
              <a:gd name="connsiteY0" fmla="*/ 260350 h 306027"/>
              <a:gd name="connsiteX1" fmla="*/ 175859 w 226653"/>
              <a:gd name="connsiteY1" fmla="*/ 264936 h 306027"/>
              <a:gd name="connsiteX2" fmla="*/ 171273 w 226653"/>
              <a:gd name="connsiteY2" fmla="*/ 269522 h 306027"/>
              <a:gd name="connsiteX3" fmla="*/ 166687 w 226653"/>
              <a:gd name="connsiteY3" fmla="*/ 264936 h 306027"/>
              <a:gd name="connsiteX4" fmla="*/ 171273 w 226653"/>
              <a:gd name="connsiteY4" fmla="*/ 260350 h 306027"/>
              <a:gd name="connsiteX5" fmla="*/ 185371 w 226653"/>
              <a:gd name="connsiteY5" fmla="*/ 228600 h 306027"/>
              <a:gd name="connsiteX6" fmla="*/ 190134 w 226653"/>
              <a:gd name="connsiteY6" fmla="*/ 233186 h 306027"/>
              <a:gd name="connsiteX7" fmla="*/ 185371 w 226653"/>
              <a:gd name="connsiteY7" fmla="*/ 237772 h 306027"/>
              <a:gd name="connsiteX8" fmla="*/ 180975 w 226653"/>
              <a:gd name="connsiteY8" fmla="*/ 233186 h 306027"/>
              <a:gd name="connsiteX9" fmla="*/ 185371 w 226653"/>
              <a:gd name="connsiteY9" fmla="*/ 228600 h 306027"/>
              <a:gd name="connsiteX10" fmla="*/ 166511 w 226653"/>
              <a:gd name="connsiteY10" fmla="*/ 195263 h 306027"/>
              <a:gd name="connsiteX11" fmla="*/ 171097 w 226653"/>
              <a:gd name="connsiteY11" fmla="*/ 199849 h 306027"/>
              <a:gd name="connsiteX12" fmla="*/ 166511 w 226653"/>
              <a:gd name="connsiteY12" fmla="*/ 204435 h 306027"/>
              <a:gd name="connsiteX13" fmla="*/ 161925 w 226653"/>
              <a:gd name="connsiteY13" fmla="*/ 199849 h 306027"/>
              <a:gd name="connsiteX14" fmla="*/ 166511 w 226653"/>
              <a:gd name="connsiteY14" fmla="*/ 195263 h 306027"/>
              <a:gd name="connsiteX15" fmla="*/ 195086 w 226653"/>
              <a:gd name="connsiteY15" fmla="*/ 168275 h 306027"/>
              <a:gd name="connsiteX16" fmla="*/ 199672 w 226653"/>
              <a:gd name="connsiteY16" fmla="*/ 172861 h 306027"/>
              <a:gd name="connsiteX17" fmla="*/ 195086 w 226653"/>
              <a:gd name="connsiteY17" fmla="*/ 177447 h 306027"/>
              <a:gd name="connsiteX18" fmla="*/ 190500 w 226653"/>
              <a:gd name="connsiteY18" fmla="*/ 172861 h 306027"/>
              <a:gd name="connsiteX19" fmla="*/ 195086 w 226653"/>
              <a:gd name="connsiteY19" fmla="*/ 168275 h 306027"/>
              <a:gd name="connsiteX20" fmla="*/ 166511 w 226653"/>
              <a:gd name="connsiteY20" fmla="*/ 146050 h 306027"/>
              <a:gd name="connsiteX21" fmla="*/ 171097 w 226653"/>
              <a:gd name="connsiteY21" fmla="*/ 150446 h 306027"/>
              <a:gd name="connsiteX22" fmla="*/ 166511 w 226653"/>
              <a:gd name="connsiteY22" fmla="*/ 155209 h 306027"/>
              <a:gd name="connsiteX23" fmla="*/ 161925 w 226653"/>
              <a:gd name="connsiteY23" fmla="*/ 150446 h 306027"/>
              <a:gd name="connsiteX24" fmla="*/ 166511 w 226653"/>
              <a:gd name="connsiteY24" fmla="*/ 146050 h 306027"/>
              <a:gd name="connsiteX25" fmla="*/ 96063 w 226653"/>
              <a:gd name="connsiteY25" fmla="*/ 142378 h 306027"/>
              <a:gd name="connsiteX26" fmla="*/ 102085 w 226653"/>
              <a:gd name="connsiteY26" fmla="*/ 143831 h 306027"/>
              <a:gd name="connsiteX27" fmla="*/ 112358 w 226653"/>
              <a:gd name="connsiteY27" fmla="*/ 175076 h 306027"/>
              <a:gd name="connsiteX28" fmla="*/ 74455 w 226653"/>
              <a:gd name="connsiteY28" fmla="*/ 213950 h 306027"/>
              <a:gd name="connsiteX29" fmla="*/ 69850 w 226653"/>
              <a:gd name="connsiteY29" fmla="*/ 209227 h 306027"/>
              <a:gd name="connsiteX30" fmla="*/ 74455 w 226653"/>
              <a:gd name="connsiteY30" fmla="*/ 204504 h 306027"/>
              <a:gd name="connsiteX31" fmla="*/ 103148 w 226653"/>
              <a:gd name="connsiteY31" fmla="*/ 175076 h 306027"/>
              <a:gd name="connsiteX32" fmla="*/ 94646 w 226653"/>
              <a:gd name="connsiteY32" fmla="*/ 148918 h 306027"/>
              <a:gd name="connsiteX33" fmla="*/ 96063 w 226653"/>
              <a:gd name="connsiteY33" fmla="*/ 142378 h 306027"/>
              <a:gd name="connsiteX34" fmla="*/ 180975 w 226653"/>
              <a:gd name="connsiteY34" fmla="*/ 117475 h 306027"/>
              <a:gd name="connsiteX35" fmla="*/ 185371 w 226653"/>
              <a:gd name="connsiteY35" fmla="*/ 122237 h 306027"/>
              <a:gd name="connsiteX36" fmla="*/ 180975 w 226653"/>
              <a:gd name="connsiteY36" fmla="*/ 126634 h 306027"/>
              <a:gd name="connsiteX37" fmla="*/ 176212 w 226653"/>
              <a:gd name="connsiteY37" fmla="*/ 122237 h 306027"/>
              <a:gd name="connsiteX38" fmla="*/ 180975 w 226653"/>
              <a:gd name="connsiteY38" fmla="*/ 117475 h 306027"/>
              <a:gd name="connsiteX39" fmla="*/ 156986 w 226653"/>
              <a:gd name="connsiteY39" fmla="*/ 93663 h 306027"/>
              <a:gd name="connsiteX40" fmla="*/ 161572 w 226653"/>
              <a:gd name="connsiteY40" fmla="*/ 98602 h 306027"/>
              <a:gd name="connsiteX41" fmla="*/ 156986 w 226653"/>
              <a:gd name="connsiteY41" fmla="*/ 102835 h 306027"/>
              <a:gd name="connsiteX42" fmla="*/ 152400 w 226653"/>
              <a:gd name="connsiteY42" fmla="*/ 98602 h 306027"/>
              <a:gd name="connsiteX43" fmla="*/ 156986 w 226653"/>
              <a:gd name="connsiteY43" fmla="*/ 93663 h 306027"/>
              <a:gd name="connsiteX44" fmla="*/ 73460 w 226653"/>
              <a:gd name="connsiteY44" fmla="*/ 61115 h 306027"/>
              <a:gd name="connsiteX45" fmla="*/ 9317 w 226653"/>
              <a:gd name="connsiteY45" fmla="*/ 176167 h 306027"/>
              <a:gd name="connsiteX46" fmla="*/ 73460 w 226653"/>
              <a:gd name="connsiteY46" fmla="*/ 241087 h 306027"/>
              <a:gd name="connsiteX47" fmla="*/ 137962 w 226653"/>
              <a:gd name="connsiteY47" fmla="*/ 176167 h 306027"/>
              <a:gd name="connsiteX48" fmla="*/ 73460 w 226653"/>
              <a:gd name="connsiteY48" fmla="*/ 61115 h 306027"/>
              <a:gd name="connsiteX49" fmla="*/ 70594 w 226653"/>
              <a:gd name="connsiteY49" fmla="*/ 51016 h 306027"/>
              <a:gd name="connsiteX50" fmla="*/ 76685 w 226653"/>
              <a:gd name="connsiteY50" fmla="*/ 51016 h 306027"/>
              <a:gd name="connsiteX51" fmla="*/ 147279 w 226653"/>
              <a:gd name="connsiteY51" fmla="*/ 176167 h 306027"/>
              <a:gd name="connsiteX52" fmla="*/ 73460 w 226653"/>
              <a:gd name="connsiteY52" fmla="*/ 250464 h 306027"/>
              <a:gd name="connsiteX53" fmla="*/ 0 w 226653"/>
              <a:gd name="connsiteY53" fmla="*/ 176167 h 306027"/>
              <a:gd name="connsiteX54" fmla="*/ 70594 w 226653"/>
              <a:gd name="connsiteY54" fmla="*/ 51016 h 306027"/>
              <a:gd name="connsiteX55" fmla="*/ 134228 w 226653"/>
              <a:gd name="connsiteY55" fmla="*/ 9383 h 306027"/>
              <a:gd name="connsiteX56" fmla="*/ 134228 w 226653"/>
              <a:gd name="connsiteY56" fmla="*/ 59545 h 306027"/>
              <a:gd name="connsiteX57" fmla="*/ 169112 w 226653"/>
              <a:gd name="connsiteY57" fmla="*/ 58463 h 306027"/>
              <a:gd name="connsiteX58" fmla="*/ 208312 w 226653"/>
              <a:gd name="connsiteY58" fmla="*/ 55576 h 306027"/>
              <a:gd name="connsiteX59" fmla="*/ 208312 w 226653"/>
              <a:gd name="connsiteY59" fmla="*/ 9383 h 306027"/>
              <a:gd name="connsiteX60" fmla="*/ 120562 w 226653"/>
              <a:gd name="connsiteY60" fmla="*/ 0 h 306027"/>
              <a:gd name="connsiteX61" fmla="*/ 129913 w 226653"/>
              <a:gd name="connsiteY61" fmla="*/ 0 h 306027"/>
              <a:gd name="connsiteX62" fmla="*/ 212987 w 226653"/>
              <a:gd name="connsiteY62" fmla="*/ 0 h 306027"/>
              <a:gd name="connsiteX63" fmla="*/ 221977 w 226653"/>
              <a:gd name="connsiteY63" fmla="*/ 0 h 306027"/>
              <a:gd name="connsiteX64" fmla="*/ 226653 w 226653"/>
              <a:gd name="connsiteY64" fmla="*/ 4691 h 306027"/>
              <a:gd name="connsiteX65" fmla="*/ 221977 w 226653"/>
              <a:gd name="connsiteY65" fmla="*/ 9383 h 306027"/>
              <a:gd name="connsiteX66" fmla="*/ 217302 w 226653"/>
              <a:gd name="connsiteY66" fmla="*/ 9383 h 306027"/>
              <a:gd name="connsiteX67" fmla="*/ 217302 w 226653"/>
              <a:gd name="connsiteY67" fmla="*/ 259474 h 306027"/>
              <a:gd name="connsiteX68" fmla="*/ 171270 w 226653"/>
              <a:gd name="connsiteY68" fmla="*/ 306027 h 306027"/>
              <a:gd name="connsiteX69" fmla="*/ 125237 w 226653"/>
              <a:gd name="connsiteY69" fmla="*/ 259474 h 306027"/>
              <a:gd name="connsiteX70" fmla="*/ 125237 w 226653"/>
              <a:gd name="connsiteY70" fmla="*/ 245399 h 306027"/>
              <a:gd name="connsiteX71" fmla="*/ 129913 w 226653"/>
              <a:gd name="connsiteY71" fmla="*/ 240708 h 306027"/>
              <a:gd name="connsiteX72" fmla="*/ 134228 w 226653"/>
              <a:gd name="connsiteY72" fmla="*/ 245399 h 306027"/>
              <a:gd name="connsiteX73" fmla="*/ 134228 w 226653"/>
              <a:gd name="connsiteY73" fmla="*/ 259474 h 306027"/>
              <a:gd name="connsiteX74" fmla="*/ 171270 w 226653"/>
              <a:gd name="connsiteY74" fmla="*/ 296644 h 306027"/>
              <a:gd name="connsiteX75" fmla="*/ 208312 w 226653"/>
              <a:gd name="connsiteY75" fmla="*/ 259474 h 306027"/>
              <a:gd name="connsiteX76" fmla="*/ 208312 w 226653"/>
              <a:gd name="connsiteY76" fmla="*/ 65319 h 306027"/>
              <a:gd name="connsiteX77" fmla="*/ 173428 w 226653"/>
              <a:gd name="connsiteY77" fmla="*/ 66402 h 306027"/>
              <a:gd name="connsiteX78" fmla="*/ 150411 w 226653"/>
              <a:gd name="connsiteY78" fmla="*/ 71815 h 306027"/>
              <a:gd name="connsiteX79" fmla="*/ 134228 w 226653"/>
              <a:gd name="connsiteY79" fmla="*/ 69289 h 306027"/>
              <a:gd name="connsiteX80" fmla="*/ 134228 w 226653"/>
              <a:gd name="connsiteY80" fmla="*/ 92746 h 306027"/>
              <a:gd name="connsiteX81" fmla="*/ 129913 w 226653"/>
              <a:gd name="connsiteY81" fmla="*/ 97438 h 306027"/>
              <a:gd name="connsiteX82" fmla="*/ 125237 w 226653"/>
              <a:gd name="connsiteY82" fmla="*/ 92746 h 306027"/>
              <a:gd name="connsiteX83" fmla="*/ 125237 w 226653"/>
              <a:gd name="connsiteY83" fmla="*/ 9383 h 306027"/>
              <a:gd name="connsiteX84" fmla="*/ 120562 w 226653"/>
              <a:gd name="connsiteY84" fmla="*/ 9383 h 306027"/>
              <a:gd name="connsiteX85" fmla="*/ 115887 w 226653"/>
              <a:gd name="connsiteY85" fmla="*/ 4691 h 306027"/>
              <a:gd name="connsiteX86" fmla="*/ 120562 w 226653"/>
              <a:gd name="connsiteY86" fmla="*/ 0 h 30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226653" h="306027">
                <a:moveTo>
                  <a:pt x="171273" y="260350"/>
                </a:moveTo>
                <a:cubicBezTo>
                  <a:pt x="173743" y="260350"/>
                  <a:pt x="175859" y="262467"/>
                  <a:pt x="175859" y="264936"/>
                </a:cubicBezTo>
                <a:cubicBezTo>
                  <a:pt x="175859" y="267406"/>
                  <a:pt x="173743" y="269522"/>
                  <a:pt x="171273" y="269522"/>
                </a:cubicBezTo>
                <a:cubicBezTo>
                  <a:pt x="168804" y="269522"/>
                  <a:pt x="166687" y="267406"/>
                  <a:pt x="166687" y="264936"/>
                </a:cubicBezTo>
                <a:cubicBezTo>
                  <a:pt x="166687" y="262467"/>
                  <a:pt x="168804" y="260350"/>
                  <a:pt x="171273" y="260350"/>
                </a:cubicBezTo>
                <a:close/>
                <a:moveTo>
                  <a:pt x="185371" y="228600"/>
                </a:moveTo>
                <a:cubicBezTo>
                  <a:pt x="188302" y="228600"/>
                  <a:pt x="190134" y="230717"/>
                  <a:pt x="190134" y="233186"/>
                </a:cubicBezTo>
                <a:cubicBezTo>
                  <a:pt x="190134" y="235656"/>
                  <a:pt x="188302" y="237772"/>
                  <a:pt x="185371" y="237772"/>
                </a:cubicBezTo>
                <a:cubicBezTo>
                  <a:pt x="182807" y="237772"/>
                  <a:pt x="180975" y="235656"/>
                  <a:pt x="180975" y="233186"/>
                </a:cubicBezTo>
                <a:cubicBezTo>
                  <a:pt x="180975" y="230717"/>
                  <a:pt x="182807" y="228600"/>
                  <a:pt x="185371" y="228600"/>
                </a:cubicBezTo>
                <a:close/>
                <a:moveTo>
                  <a:pt x="166511" y="195263"/>
                </a:moveTo>
                <a:cubicBezTo>
                  <a:pt x="168981" y="195263"/>
                  <a:pt x="171097" y="197380"/>
                  <a:pt x="171097" y="199849"/>
                </a:cubicBezTo>
                <a:cubicBezTo>
                  <a:pt x="171097" y="202319"/>
                  <a:pt x="168981" y="204435"/>
                  <a:pt x="166511" y="204435"/>
                </a:cubicBezTo>
                <a:cubicBezTo>
                  <a:pt x="164042" y="204435"/>
                  <a:pt x="161925" y="202319"/>
                  <a:pt x="161925" y="199849"/>
                </a:cubicBezTo>
                <a:cubicBezTo>
                  <a:pt x="161925" y="197380"/>
                  <a:pt x="164042" y="195263"/>
                  <a:pt x="166511" y="195263"/>
                </a:cubicBezTo>
                <a:close/>
                <a:moveTo>
                  <a:pt x="195086" y="168275"/>
                </a:moveTo>
                <a:cubicBezTo>
                  <a:pt x="197556" y="168275"/>
                  <a:pt x="199672" y="170392"/>
                  <a:pt x="199672" y="172861"/>
                </a:cubicBezTo>
                <a:cubicBezTo>
                  <a:pt x="199672" y="175331"/>
                  <a:pt x="197556" y="177447"/>
                  <a:pt x="195086" y="177447"/>
                </a:cubicBezTo>
                <a:cubicBezTo>
                  <a:pt x="192617" y="177447"/>
                  <a:pt x="190500" y="175331"/>
                  <a:pt x="190500" y="172861"/>
                </a:cubicBezTo>
                <a:cubicBezTo>
                  <a:pt x="190500" y="170392"/>
                  <a:pt x="192617" y="168275"/>
                  <a:pt x="195086" y="168275"/>
                </a:cubicBezTo>
                <a:close/>
                <a:moveTo>
                  <a:pt x="166511" y="146050"/>
                </a:moveTo>
                <a:cubicBezTo>
                  <a:pt x="168981" y="146050"/>
                  <a:pt x="171097" y="147882"/>
                  <a:pt x="171097" y="150446"/>
                </a:cubicBezTo>
                <a:cubicBezTo>
                  <a:pt x="171097" y="153011"/>
                  <a:pt x="168981" y="155209"/>
                  <a:pt x="166511" y="155209"/>
                </a:cubicBezTo>
                <a:cubicBezTo>
                  <a:pt x="164042" y="155209"/>
                  <a:pt x="161925" y="153011"/>
                  <a:pt x="161925" y="150446"/>
                </a:cubicBezTo>
                <a:cubicBezTo>
                  <a:pt x="161925" y="147882"/>
                  <a:pt x="164042" y="146050"/>
                  <a:pt x="166511" y="146050"/>
                </a:cubicBezTo>
                <a:close/>
                <a:moveTo>
                  <a:pt x="96063" y="142378"/>
                </a:moveTo>
                <a:cubicBezTo>
                  <a:pt x="98189" y="141288"/>
                  <a:pt x="101022" y="141651"/>
                  <a:pt x="102085" y="143831"/>
                </a:cubicBezTo>
                <a:cubicBezTo>
                  <a:pt x="108816" y="155457"/>
                  <a:pt x="112358" y="166356"/>
                  <a:pt x="112358" y="175076"/>
                </a:cubicBezTo>
                <a:cubicBezTo>
                  <a:pt x="112358" y="196511"/>
                  <a:pt x="95355" y="213950"/>
                  <a:pt x="74455" y="213950"/>
                </a:cubicBezTo>
                <a:cubicBezTo>
                  <a:pt x="71976" y="213950"/>
                  <a:pt x="69850" y="211770"/>
                  <a:pt x="69850" y="209227"/>
                </a:cubicBezTo>
                <a:cubicBezTo>
                  <a:pt x="69850" y="206684"/>
                  <a:pt x="71976" y="204504"/>
                  <a:pt x="74455" y="204504"/>
                </a:cubicBezTo>
                <a:cubicBezTo>
                  <a:pt x="90396" y="204504"/>
                  <a:pt x="103148" y="191425"/>
                  <a:pt x="103148" y="175076"/>
                </a:cubicBezTo>
                <a:cubicBezTo>
                  <a:pt x="103148" y="167446"/>
                  <a:pt x="100314" y="159090"/>
                  <a:pt x="94646" y="148918"/>
                </a:cubicBezTo>
                <a:cubicBezTo>
                  <a:pt x="93229" y="146374"/>
                  <a:pt x="93938" y="143831"/>
                  <a:pt x="96063" y="142378"/>
                </a:cubicBezTo>
                <a:close/>
                <a:moveTo>
                  <a:pt x="180975" y="117475"/>
                </a:moveTo>
                <a:cubicBezTo>
                  <a:pt x="183539" y="117475"/>
                  <a:pt x="185371" y="119307"/>
                  <a:pt x="185371" y="122237"/>
                </a:cubicBezTo>
                <a:cubicBezTo>
                  <a:pt x="185371" y="124802"/>
                  <a:pt x="183539" y="126634"/>
                  <a:pt x="180975" y="126634"/>
                </a:cubicBezTo>
                <a:cubicBezTo>
                  <a:pt x="178044" y="126634"/>
                  <a:pt x="176212" y="124802"/>
                  <a:pt x="176212" y="122237"/>
                </a:cubicBezTo>
                <a:cubicBezTo>
                  <a:pt x="176212" y="119307"/>
                  <a:pt x="178044" y="117475"/>
                  <a:pt x="180975" y="117475"/>
                </a:cubicBezTo>
                <a:close/>
                <a:moveTo>
                  <a:pt x="156986" y="93663"/>
                </a:moveTo>
                <a:cubicBezTo>
                  <a:pt x="159456" y="93663"/>
                  <a:pt x="161572" y="95780"/>
                  <a:pt x="161572" y="98602"/>
                </a:cubicBezTo>
                <a:cubicBezTo>
                  <a:pt x="161572" y="100718"/>
                  <a:pt x="159456" y="102835"/>
                  <a:pt x="156986" y="102835"/>
                </a:cubicBezTo>
                <a:cubicBezTo>
                  <a:pt x="154517" y="102835"/>
                  <a:pt x="152400" y="100718"/>
                  <a:pt x="152400" y="98602"/>
                </a:cubicBezTo>
                <a:cubicBezTo>
                  <a:pt x="152400" y="95780"/>
                  <a:pt x="154517" y="93663"/>
                  <a:pt x="156986" y="93663"/>
                </a:cubicBezTo>
                <a:close/>
                <a:moveTo>
                  <a:pt x="73460" y="61115"/>
                </a:moveTo>
                <a:cubicBezTo>
                  <a:pt x="60201" y="74820"/>
                  <a:pt x="9317" y="130363"/>
                  <a:pt x="9317" y="176167"/>
                </a:cubicBezTo>
                <a:cubicBezTo>
                  <a:pt x="9317" y="212234"/>
                  <a:pt x="37984" y="241087"/>
                  <a:pt x="73460" y="241087"/>
                </a:cubicBezTo>
                <a:cubicBezTo>
                  <a:pt x="108936" y="241087"/>
                  <a:pt x="137962" y="212234"/>
                  <a:pt x="137962" y="176167"/>
                </a:cubicBezTo>
                <a:cubicBezTo>
                  <a:pt x="137962" y="130363"/>
                  <a:pt x="87077" y="74820"/>
                  <a:pt x="73460" y="61115"/>
                </a:cubicBezTo>
                <a:close/>
                <a:moveTo>
                  <a:pt x="70594" y="51016"/>
                </a:moveTo>
                <a:cubicBezTo>
                  <a:pt x="72027" y="49213"/>
                  <a:pt x="74894" y="49213"/>
                  <a:pt x="76685" y="51016"/>
                </a:cubicBezTo>
                <a:cubicBezTo>
                  <a:pt x="79552" y="53902"/>
                  <a:pt x="147279" y="119543"/>
                  <a:pt x="147279" y="176167"/>
                </a:cubicBezTo>
                <a:cubicBezTo>
                  <a:pt x="147279" y="217283"/>
                  <a:pt x="114311" y="250464"/>
                  <a:pt x="73460" y="250464"/>
                </a:cubicBezTo>
                <a:cubicBezTo>
                  <a:pt x="32967" y="250464"/>
                  <a:pt x="0" y="217283"/>
                  <a:pt x="0" y="176167"/>
                </a:cubicBezTo>
                <a:cubicBezTo>
                  <a:pt x="0" y="119543"/>
                  <a:pt x="67368" y="53902"/>
                  <a:pt x="70594" y="51016"/>
                </a:cubicBezTo>
                <a:close/>
                <a:moveTo>
                  <a:pt x="134228" y="9383"/>
                </a:moveTo>
                <a:lnTo>
                  <a:pt x="134228" y="59545"/>
                </a:lnTo>
                <a:cubicBezTo>
                  <a:pt x="144657" y="63876"/>
                  <a:pt x="159762" y="63515"/>
                  <a:pt x="169112" y="58463"/>
                </a:cubicBezTo>
                <a:cubicBezTo>
                  <a:pt x="179901" y="52689"/>
                  <a:pt x="195725" y="51606"/>
                  <a:pt x="208312" y="55576"/>
                </a:cubicBezTo>
                <a:lnTo>
                  <a:pt x="208312" y="9383"/>
                </a:lnTo>
                <a:close/>
                <a:moveTo>
                  <a:pt x="120562" y="0"/>
                </a:moveTo>
                <a:lnTo>
                  <a:pt x="129913" y="0"/>
                </a:lnTo>
                <a:lnTo>
                  <a:pt x="212987" y="0"/>
                </a:lnTo>
                <a:lnTo>
                  <a:pt x="221977" y="0"/>
                </a:lnTo>
                <a:cubicBezTo>
                  <a:pt x="224495" y="0"/>
                  <a:pt x="226653" y="2165"/>
                  <a:pt x="226653" y="4691"/>
                </a:cubicBezTo>
                <a:cubicBezTo>
                  <a:pt x="226653" y="7217"/>
                  <a:pt x="224495" y="9383"/>
                  <a:pt x="221977" y="9383"/>
                </a:cubicBezTo>
                <a:lnTo>
                  <a:pt x="217302" y="9383"/>
                </a:lnTo>
                <a:lnTo>
                  <a:pt x="217302" y="259474"/>
                </a:lnTo>
                <a:cubicBezTo>
                  <a:pt x="217302" y="285096"/>
                  <a:pt x="196804" y="306027"/>
                  <a:pt x="171270" y="306027"/>
                </a:cubicBezTo>
                <a:cubicBezTo>
                  <a:pt x="145736" y="306027"/>
                  <a:pt x="125237" y="285096"/>
                  <a:pt x="125237" y="259474"/>
                </a:cubicBezTo>
                <a:lnTo>
                  <a:pt x="125237" y="245399"/>
                </a:lnTo>
                <a:cubicBezTo>
                  <a:pt x="125237" y="242873"/>
                  <a:pt x="127036" y="240708"/>
                  <a:pt x="129913" y="240708"/>
                </a:cubicBezTo>
                <a:cubicBezTo>
                  <a:pt x="132430" y="240708"/>
                  <a:pt x="134228" y="242873"/>
                  <a:pt x="134228" y="245399"/>
                </a:cubicBezTo>
                <a:lnTo>
                  <a:pt x="134228" y="259474"/>
                </a:lnTo>
                <a:cubicBezTo>
                  <a:pt x="134228" y="280044"/>
                  <a:pt x="150771" y="296644"/>
                  <a:pt x="171270" y="296644"/>
                </a:cubicBezTo>
                <a:cubicBezTo>
                  <a:pt x="191769" y="296644"/>
                  <a:pt x="208312" y="280044"/>
                  <a:pt x="208312" y="259474"/>
                </a:cubicBezTo>
                <a:lnTo>
                  <a:pt x="208312" y="65319"/>
                </a:lnTo>
                <a:cubicBezTo>
                  <a:pt x="197882" y="61350"/>
                  <a:pt x="182778" y="61711"/>
                  <a:pt x="173428" y="66402"/>
                </a:cubicBezTo>
                <a:cubicBezTo>
                  <a:pt x="166954" y="70011"/>
                  <a:pt x="159042" y="71815"/>
                  <a:pt x="150411" y="71815"/>
                </a:cubicBezTo>
                <a:cubicBezTo>
                  <a:pt x="145017" y="71815"/>
                  <a:pt x="139623" y="71093"/>
                  <a:pt x="134228" y="69289"/>
                </a:cubicBezTo>
                <a:lnTo>
                  <a:pt x="134228" y="92746"/>
                </a:lnTo>
                <a:cubicBezTo>
                  <a:pt x="134228" y="95272"/>
                  <a:pt x="132430" y="97438"/>
                  <a:pt x="129913" y="97438"/>
                </a:cubicBezTo>
                <a:cubicBezTo>
                  <a:pt x="127036" y="97438"/>
                  <a:pt x="125237" y="95272"/>
                  <a:pt x="125237" y="92746"/>
                </a:cubicBezTo>
                <a:lnTo>
                  <a:pt x="125237" y="9383"/>
                </a:lnTo>
                <a:lnTo>
                  <a:pt x="120562" y="9383"/>
                </a:lnTo>
                <a:cubicBezTo>
                  <a:pt x="118045" y="9383"/>
                  <a:pt x="115887" y="7217"/>
                  <a:pt x="115887" y="4691"/>
                </a:cubicBezTo>
                <a:cubicBezTo>
                  <a:pt x="115887" y="2165"/>
                  <a:pt x="118045" y="0"/>
                  <a:pt x="1205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20DDF0-7E91-294F-A4B0-65856A4B8798}"/>
              </a:ext>
            </a:extLst>
          </p:cNvPr>
          <p:cNvSpPr txBox="1"/>
          <p:nvPr/>
        </p:nvSpPr>
        <p:spPr>
          <a:xfrm>
            <a:off x="13525080" y="6139028"/>
            <a:ext cx="20601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WEAKNESS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44132A-A009-294A-B904-6BDA59085723}"/>
              </a:ext>
            </a:extLst>
          </p:cNvPr>
          <p:cNvSpPr txBox="1"/>
          <p:nvPr/>
        </p:nvSpPr>
        <p:spPr>
          <a:xfrm>
            <a:off x="13213298" y="10750415"/>
            <a:ext cx="268374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OPPORTUNITY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4316BD-035E-244D-8B6A-DF80AB4C2881}"/>
              </a:ext>
            </a:extLst>
          </p:cNvPr>
          <p:cNvSpPr txBox="1"/>
          <p:nvPr/>
        </p:nvSpPr>
        <p:spPr>
          <a:xfrm>
            <a:off x="9060824" y="10750415"/>
            <a:ext cx="153599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THREAT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065DB8-EF4A-DD41-91F3-A33F2ED9F381}"/>
              </a:ext>
            </a:extLst>
          </p:cNvPr>
          <p:cNvSpPr txBox="1"/>
          <p:nvPr/>
        </p:nvSpPr>
        <p:spPr>
          <a:xfrm>
            <a:off x="8820376" y="6139028"/>
            <a:ext cx="201689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STRENGTH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326D9E30-78FA-6F4C-8DA0-9C1CE73D1932}"/>
              </a:ext>
            </a:extLst>
          </p:cNvPr>
          <p:cNvSpPr txBox="1">
            <a:spLocks/>
          </p:cNvSpPr>
          <p:nvPr/>
        </p:nvSpPr>
        <p:spPr>
          <a:xfrm>
            <a:off x="16917322" y="4603313"/>
            <a:ext cx="6021745" cy="2081149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A334844E-F98D-334E-85FB-96DD9DA3DF5F}"/>
              </a:ext>
            </a:extLst>
          </p:cNvPr>
          <p:cNvSpPr txBox="1">
            <a:spLocks/>
          </p:cNvSpPr>
          <p:nvPr/>
        </p:nvSpPr>
        <p:spPr>
          <a:xfrm>
            <a:off x="16917322" y="9295527"/>
            <a:ext cx="6021745" cy="2081149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B2366F5B-F57D-8548-A941-09576CC875F0}"/>
              </a:ext>
            </a:extLst>
          </p:cNvPr>
          <p:cNvSpPr txBox="1">
            <a:spLocks/>
          </p:cNvSpPr>
          <p:nvPr/>
        </p:nvSpPr>
        <p:spPr>
          <a:xfrm>
            <a:off x="1438582" y="4603313"/>
            <a:ext cx="6021745" cy="2081149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33012413-F392-8E4F-A392-FC51D961C5EB}"/>
              </a:ext>
            </a:extLst>
          </p:cNvPr>
          <p:cNvSpPr txBox="1">
            <a:spLocks/>
          </p:cNvSpPr>
          <p:nvPr/>
        </p:nvSpPr>
        <p:spPr>
          <a:xfrm>
            <a:off x="1438582" y="9295527"/>
            <a:ext cx="6021745" cy="2081149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</p:spTree>
    <p:extLst>
      <p:ext uri="{BB962C8B-B14F-4D97-AF65-F5344CB8AC3E}">
        <p14:creationId xmlns:p14="http://schemas.microsoft.com/office/powerpoint/2010/main" val="2798589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>
            <a:extLst>
              <a:ext uri="{FF2B5EF4-FFF2-40B4-BE49-F238E27FC236}">
                <a16:creationId xmlns:a16="http://schemas.microsoft.com/office/drawing/2014/main" id="{F6B4884D-6BD3-B847-85B4-AA3FBF427BD6}"/>
              </a:ext>
            </a:extLst>
          </p:cNvPr>
          <p:cNvSpPr/>
          <p:nvPr/>
        </p:nvSpPr>
        <p:spPr>
          <a:xfrm>
            <a:off x="1785495" y="3066304"/>
            <a:ext cx="4754880" cy="9887696"/>
          </a:xfrm>
          <a:prstGeom prst="round2SameRect">
            <a:avLst>
              <a:gd name="adj1" fmla="val 50000"/>
              <a:gd name="adj2" fmla="val 192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222314B-90C0-7349-90B4-C51BB25C7D47}"/>
              </a:ext>
            </a:extLst>
          </p:cNvPr>
          <p:cNvSpPr/>
          <p:nvPr/>
        </p:nvSpPr>
        <p:spPr>
          <a:xfrm>
            <a:off x="2108704" y="3399472"/>
            <a:ext cx="4108464" cy="41084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10" name="Round Same Side Corner Rectangle 9">
            <a:extLst>
              <a:ext uri="{FF2B5EF4-FFF2-40B4-BE49-F238E27FC236}">
                <a16:creationId xmlns:a16="http://schemas.microsoft.com/office/drawing/2014/main" id="{967D39A9-C0D3-4147-B5C8-450C499CA031}"/>
              </a:ext>
            </a:extLst>
          </p:cNvPr>
          <p:cNvSpPr/>
          <p:nvPr/>
        </p:nvSpPr>
        <p:spPr>
          <a:xfrm>
            <a:off x="7136075" y="3066304"/>
            <a:ext cx="4754880" cy="9887696"/>
          </a:xfrm>
          <a:prstGeom prst="round2SameRect">
            <a:avLst>
              <a:gd name="adj1" fmla="val 50000"/>
              <a:gd name="adj2" fmla="val 192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131D53-A58C-8E41-BD44-5B3FDC1E81DC}"/>
              </a:ext>
            </a:extLst>
          </p:cNvPr>
          <p:cNvSpPr/>
          <p:nvPr/>
        </p:nvSpPr>
        <p:spPr>
          <a:xfrm>
            <a:off x="7459284" y="3399472"/>
            <a:ext cx="4108464" cy="41084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12" name="Round Same Side Corner Rectangle 11">
            <a:extLst>
              <a:ext uri="{FF2B5EF4-FFF2-40B4-BE49-F238E27FC236}">
                <a16:creationId xmlns:a16="http://schemas.microsoft.com/office/drawing/2014/main" id="{708608FA-A9B8-444C-B393-B4C42A0D0754}"/>
              </a:ext>
            </a:extLst>
          </p:cNvPr>
          <p:cNvSpPr/>
          <p:nvPr/>
        </p:nvSpPr>
        <p:spPr>
          <a:xfrm>
            <a:off x="12486655" y="3066304"/>
            <a:ext cx="4754880" cy="9887696"/>
          </a:xfrm>
          <a:prstGeom prst="round2SameRect">
            <a:avLst>
              <a:gd name="adj1" fmla="val 50000"/>
              <a:gd name="adj2" fmla="val 192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F30CFE-7D98-284F-9371-7EB603200006}"/>
              </a:ext>
            </a:extLst>
          </p:cNvPr>
          <p:cNvSpPr/>
          <p:nvPr/>
        </p:nvSpPr>
        <p:spPr>
          <a:xfrm>
            <a:off x="12809864" y="3399472"/>
            <a:ext cx="4108464" cy="41084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14" name="Round Same Side Corner Rectangle 13">
            <a:extLst>
              <a:ext uri="{FF2B5EF4-FFF2-40B4-BE49-F238E27FC236}">
                <a16:creationId xmlns:a16="http://schemas.microsoft.com/office/drawing/2014/main" id="{AA3970E6-B5FE-314D-9465-B7260247ED06}"/>
              </a:ext>
            </a:extLst>
          </p:cNvPr>
          <p:cNvSpPr/>
          <p:nvPr/>
        </p:nvSpPr>
        <p:spPr>
          <a:xfrm>
            <a:off x="17837235" y="3066304"/>
            <a:ext cx="4754880" cy="9887696"/>
          </a:xfrm>
          <a:prstGeom prst="round2SameRect">
            <a:avLst>
              <a:gd name="adj1" fmla="val 50000"/>
              <a:gd name="adj2" fmla="val 192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FED9CB9-AD78-2741-A5E5-B3AD3F592CF7}"/>
              </a:ext>
            </a:extLst>
          </p:cNvPr>
          <p:cNvSpPr/>
          <p:nvPr/>
        </p:nvSpPr>
        <p:spPr>
          <a:xfrm>
            <a:off x="18160444" y="3399472"/>
            <a:ext cx="4108464" cy="41084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122C5C-7F87-244C-885B-8672F35C100D}"/>
              </a:ext>
            </a:extLst>
          </p:cNvPr>
          <p:cNvSpPr txBox="1"/>
          <p:nvPr/>
        </p:nvSpPr>
        <p:spPr>
          <a:xfrm>
            <a:off x="7130391" y="592759"/>
            <a:ext cx="10116873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80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SWOT ANALYSIS SLIDE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B374ED-C286-5640-850B-C3D0BCF4E97E}"/>
              </a:ext>
            </a:extLst>
          </p:cNvPr>
          <p:cNvSpPr/>
          <p:nvPr/>
        </p:nvSpPr>
        <p:spPr>
          <a:xfrm>
            <a:off x="11045826" y="1870479"/>
            <a:ext cx="22860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2B4263-F857-3B47-AA95-C2EBBBA50AF6}"/>
              </a:ext>
            </a:extLst>
          </p:cNvPr>
          <p:cNvSpPr txBox="1"/>
          <p:nvPr/>
        </p:nvSpPr>
        <p:spPr>
          <a:xfrm>
            <a:off x="3042275" y="7884461"/>
            <a:ext cx="224131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STRENGTHS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792183-CA91-B547-A80F-85365EABCB47}"/>
              </a:ext>
            </a:extLst>
          </p:cNvPr>
          <p:cNvSpPr txBox="1"/>
          <p:nvPr/>
        </p:nvSpPr>
        <p:spPr>
          <a:xfrm>
            <a:off x="8273432" y="7884461"/>
            <a:ext cx="248016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WEAKNESSES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765D37-A164-2140-89CF-DD4F6AA5D9CF}"/>
              </a:ext>
            </a:extLst>
          </p:cNvPr>
          <p:cNvSpPr txBox="1"/>
          <p:nvPr/>
        </p:nvSpPr>
        <p:spPr>
          <a:xfrm>
            <a:off x="13353907" y="7884461"/>
            <a:ext cx="30203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OPPORTUNITIES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FEE7E5-B641-6A44-BEBF-C4580867081B}"/>
              </a:ext>
            </a:extLst>
          </p:cNvPr>
          <p:cNvSpPr txBox="1"/>
          <p:nvPr/>
        </p:nvSpPr>
        <p:spPr>
          <a:xfrm>
            <a:off x="19334508" y="7884461"/>
            <a:ext cx="176041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THREATS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3A692FF-0088-424A-82AD-1244EBA7FDC8}"/>
              </a:ext>
            </a:extLst>
          </p:cNvPr>
          <p:cNvSpPr txBox="1">
            <a:spLocks/>
          </p:cNvSpPr>
          <p:nvPr/>
        </p:nvSpPr>
        <p:spPr>
          <a:xfrm>
            <a:off x="1937259" y="8663299"/>
            <a:ext cx="4451350" cy="3664660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Companies seek to go above and beyond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 friendly alternatives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2A6F177D-FA94-E64A-9D5E-042D7DE43DE7}"/>
              </a:ext>
            </a:extLst>
          </p:cNvPr>
          <p:cNvSpPr txBox="1">
            <a:spLocks/>
          </p:cNvSpPr>
          <p:nvPr/>
        </p:nvSpPr>
        <p:spPr>
          <a:xfrm>
            <a:off x="7287840" y="8663299"/>
            <a:ext cx="4451350" cy="3664660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Companies seek to go above and beyond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 friendly alternatives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29A3FDDD-8B74-8949-89E6-E7A99E14BD40}"/>
              </a:ext>
            </a:extLst>
          </p:cNvPr>
          <p:cNvSpPr txBox="1">
            <a:spLocks/>
          </p:cNvSpPr>
          <p:nvPr/>
        </p:nvSpPr>
        <p:spPr>
          <a:xfrm>
            <a:off x="12638420" y="8663299"/>
            <a:ext cx="4451350" cy="3664660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Companies seek to go above and beyond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 friendly alternatives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609DB1E8-3A08-A940-B571-59DBA603963F}"/>
              </a:ext>
            </a:extLst>
          </p:cNvPr>
          <p:cNvSpPr txBox="1">
            <a:spLocks/>
          </p:cNvSpPr>
          <p:nvPr/>
        </p:nvSpPr>
        <p:spPr>
          <a:xfrm>
            <a:off x="17989041" y="8663299"/>
            <a:ext cx="4451350" cy="3664660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Companies seek to go above and beyond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 friendly alternatives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D638E617-3EC7-8547-A0B2-812A8A3CE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4710" y="4568597"/>
            <a:ext cx="1770216" cy="1770210"/>
          </a:xfrm>
          <a:custGeom>
            <a:avLst/>
            <a:gdLst>
              <a:gd name="connsiteX0" fmla="*/ 157776 w 315553"/>
              <a:gd name="connsiteY0" fmla="*/ 101432 h 315552"/>
              <a:gd name="connsiteX1" fmla="*/ 140463 w 315553"/>
              <a:gd name="connsiteY1" fmla="*/ 113307 h 315552"/>
              <a:gd name="connsiteX2" fmla="*/ 124954 w 315553"/>
              <a:gd name="connsiteY2" fmla="*/ 154692 h 315552"/>
              <a:gd name="connsiteX3" fmla="*/ 170761 w 315553"/>
              <a:gd name="connsiteY3" fmla="*/ 143896 h 315552"/>
              <a:gd name="connsiteX4" fmla="*/ 176532 w 315553"/>
              <a:gd name="connsiteY4" fmla="*/ 147135 h 315552"/>
              <a:gd name="connsiteX5" fmla="*/ 173286 w 315553"/>
              <a:gd name="connsiteY5" fmla="*/ 153252 h 315552"/>
              <a:gd name="connsiteX6" fmla="*/ 120986 w 315553"/>
              <a:gd name="connsiteY6" fmla="*/ 165488 h 315552"/>
              <a:gd name="connsiteX7" fmla="*/ 102591 w 315553"/>
              <a:gd name="connsiteY7" fmla="*/ 215509 h 315552"/>
              <a:gd name="connsiteX8" fmla="*/ 186992 w 315553"/>
              <a:gd name="connsiteY8" fmla="*/ 194997 h 315552"/>
              <a:gd name="connsiteX9" fmla="*/ 192763 w 315553"/>
              <a:gd name="connsiteY9" fmla="*/ 198596 h 315552"/>
              <a:gd name="connsiteX10" fmla="*/ 189156 w 315553"/>
              <a:gd name="connsiteY10" fmla="*/ 204353 h 315552"/>
              <a:gd name="connsiteX11" fmla="*/ 98623 w 315553"/>
              <a:gd name="connsiteY11" fmla="*/ 226305 h 315552"/>
              <a:gd name="connsiteX12" fmla="*/ 80228 w 315553"/>
              <a:gd name="connsiteY12" fmla="*/ 275967 h 315552"/>
              <a:gd name="connsiteX13" fmla="*/ 205388 w 315553"/>
              <a:gd name="connsiteY13" fmla="*/ 245738 h 315552"/>
              <a:gd name="connsiteX14" fmla="*/ 211159 w 315553"/>
              <a:gd name="connsiteY14" fmla="*/ 249337 h 315552"/>
              <a:gd name="connsiteX15" fmla="*/ 207912 w 315553"/>
              <a:gd name="connsiteY15" fmla="*/ 255095 h 315552"/>
              <a:gd name="connsiteX16" fmla="*/ 76260 w 315553"/>
              <a:gd name="connsiteY16" fmla="*/ 286763 h 315552"/>
              <a:gd name="connsiteX17" fmla="*/ 69047 w 315553"/>
              <a:gd name="connsiteY17" fmla="*/ 306196 h 315552"/>
              <a:gd name="connsiteX18" fmla="*/ 246867 w 315553"/>
              <a:gd name="connsiteY18" fmla="*/ 306196 h 315552"/>
              <a:gd name="connsiteX19" fmla="*/ 175090 w 315553"/>
              <a:gd name="connsiteY19" fmla="*/ 113307 h 315552"/>
              <a:gd name="connsiteX20" fmla="*/ 157776 w 315553"/>
              <a:gd name="connsiteY20" fmla="*/ 101432 h 315552"/>
              <a:gd name="connsiteX21" fmla="*/ 157776 w 315553"/>
              <a:gd name="connsiteY21" fmla="*/ 92075 h 315552"/>
              <a:gd name="connsiteX22" fmla="*/ 184107 w 315553"/>
              <a:gd name="connsiteY22" fmla="*/ 110068 h 315552"/>
              <a:gd name="connsiteX23" fmla="*/ 256966 w 315553"/>
              <a:gd name="connsiteY23" fmla="*/ 306196 h 315552"/>
              <a:gd name="connsiteX24" fmla="*/ 277526 w 315553"/>
              <a:gd name="connsiteY24" fmla="*/ 306196 h 315552"/>
              <a:gd name="connsiteX25" fmla="*/ 282215 w 315553"/>
              <a:gd name="connsiteY25" fmla="*/ 311234 h 315552"/>
              <a:gd name="connsiteX26" fmla="*/ 277526 w 315553"/>
              <a:gd name="connsiteY26" fmla="*/ 315552 h 315552"/>
              <a:gd name="connsiteX27" fmla="*/ 253359 w 315553"/>
              <a:gd name="connsiteY27" fmla="*/ 315552 h 315552"/>
              <a:gd name="connsiteX28" fmla="*/ 61833 w 315553"/>
              <a:gd name="connsiteY28" fmla="*/ 315552 h 315552"/>
              <a:gd name="connsiteX29" fmla="*/ 38027 w 315553"/>
              <a:gd name="connsiteY29" fmla="*/ 315552 h 315552"/>
              <a:gd name="connsiteX30" fmla="*/ 33338 w 315553"/>
              <a:gd name="connsiteY30" fmla="*/ 311234 h 315552"/>
              <a:gd name="connsiteX31" fmla="*/ 38027 w 315553"/>
              <a:gd name="connsiteY31" fmla="*/ 306196 h 315552"/>
              <a:gd name="connsiteX32" fmla="*/ 58947 w 315553"/>
              <a:gd name="connsiteY32" fmla="*/ 306196 h 315552"/>
              <a:gd name="connsiteX33" fmla="*/ 131807 w 315553"/>
              <a:gd name="connsiteY33" fmla="*/ 110068 h 315552"/>
              <a:gd name="connsiteX34" fmla="*/ 157776 w 315553"/>
              <a:gd name="connsiteY34" fmla="*/ 92075 h 315552"/>
              <a:gd name="connsiteX35" fmla="*/ 282399 w 315553"/>
              <a:gd name="connsiteY35" fmla="*/ 25728 h 315552"/>
              <a:gd name="connsiteX36" fmla="*/ 289102 w 315553"/>
              <a:gd name="connsiteY36" fmla="*/ 25728 h 315552"/>
              <a:gd name="connsiteX37" fmla="*/ 290160 w 315553"/>
              <a:gd name="connsiteY37" fmla="*/ 29560 h 315552"/>
              <a:gd name="connsiteX38" fmla="*/ 289102 w 315553"/>
              <a:gd name="connsiteY38" fmla="*/ 33009 h 315552"/>
              <a:gd name="connsiteX39" fmla="*/ 285574 w 315553"/>
              <a:gd name="connsiteY39" fmla="*/ 34542 h 315552"/>
              <a:gd name="connsiteX40" fmla="*/ 282399 w 315553"/>
              <a:gd name="connsiteY40" fmla="*/ 33009 h 315552"/>
              <a:gd name="connsiteX41" fmla="*/ 280988 w 315553"/>
              <a:gd name="connsiteY41" fmla="*/ 29560 h 315552"/>
              <a:gd name="connsiteX42" fmla="*/ 282399 w 315553"/>
              <a:gd name="connsiteY42" fmla="*/ 25728 h 315552"/>
              <a:gd name="connsiteX43" fmla="*/ 220436 w 315553"/>
              <a:gd name="connsiteY43" fmla="*/ 25728 h 315552"/>
              <a:gd name="connsiteX44" fmla="*/ 226899 w 315553"/>
              <a:gd name="connsiteY44" fmla="*/ 25728 h 315552"/>
              <a:gd name="connsiteX45" fmla="*/ 228260 w 315553"/>
              <a:gd name="connsiteY45" fmla="*/ 29560 h 315552"/>
              <a:gd name="connsiteX46" fmla="*/ 226899 w 315553"/>
              <a:gd name="connsiteY46" fmla="*/ 33009 h 315552"/>
              <a:gd name="connsiteX47" fmla="*/ 223498 w 315553"/>
              <a:gd name="connsiteY47" fmla="*/ 34542 h 315552"/>
              <a:gd name="connsiteX48" fmla="*/ 220436 w 315553"/>
              <a:gd name="connsiteY48" fmla="*/ 33009 h 315552"/>
              <a:gd name="connsiteX49" fmla="*/ 219075 w 315553"/>
              <a:gd name="connsiteY49" fmla="*/ 29560 h 315552"/>
              <a:gd name="connsiteX50" fmla="*/ 220436 w 315553"/>
              <a:gd name="connsiteY50" fmla="*/ 25728 h 315552"/>
              <a:gd name="connsiteX51" fmla="*/ 254001 w 315553"/>
              <a:gd name="connsiteY51" fmla="*/ 23812 h 315552"/>
              <a:gd name="connsiteX52" fmla="*/ 258423 w 315553"/>
              <a:gd name="connsiteY52" fmla="*/ 28574 h 315552"/>
              <a:gd name="connsiteX53" fmla="*/ 254001 w 315553"/>
              <a:gd name="connsiteY53" fmla="*/ 32997 h 315552"/>
              <a:gd name="connsiteX54" fmla="*/ 249238 w 315553"/>
              <a:gd name="connsiteY54" fmla="*/ 28574 h 315552"/>
              <a:gd name="connsiteX55" fmla="*/ 254001 w 315553"/>
              <a:gd name="connsiteY55" fmla="*/ 23812 h 315552"/>
              <a:gd name="connsiteX56" fmla="*/ 9726 w 315553"/>
              <a:gd name="connsiteY56" fmla="*/ 9376 h 315552"/>
              <a:gd name="connsiteX57" fmla="*/ 9726 w 315553"/>
              <a:gd name="connsiteY57" fmla="*/ 47603 h 315552"/>
              <a:gd name="connsiteX58" fmla="*/ 306187 w 315553"/>
              <a:gd name="connsiteY58" fmla="*/ 47603 h 315552"/>
              <a:gd name="connsiteX59" fmla="*/ 306187 w 315553"/>
              <a:gd name="connsiteY59" fmla="*/ 9376 h 315552"/>
              <a:gd name="connsiteX60" fmla="*/ 4683 w 315553"/>
              <a:gd name="connsiteY60" fmla="*/ 0 h 315552"/>
              <a:gd name="connsiteX61" fmla="*/ 310510 w 315553"/>
              <a:gd name="connsiteY61" fmla="*/ 0 h 315552"/>
              <a:gd name="connsiteX62" fmla="*/ 315553 w 315553"/>
              <a:gd name="connsiteY62" fmla="*/ 4688 h 315552"/>
              <a:gd name="connsiteX63" fmla="*/ 315553 w 315553"/>
              <a:gd name="connsiteY63" fmla="*/ 52652 h 315552"/>
              <a:gd name="connsiteX64" fmla="*/ 315553 w 315553"/>
              <a:gd name="connsiteY64" fmla="*/ 311224 h 315552"/>
              <a:gd name="connsiteX65" fmla="*/ 310510 w 315553"/>
              <a:gd name="connsiteY65" fmla="*/ 315552 h 315552"/>
              <a:gd name="connsiteX66" fmla="*/ 306187 w 315553"/>
              <a:gd name="connsiteY66" fmla="*/ 311224 h 315552"/>
              <a:gd name="connsiteX67" fmla="*/ 306187 w 315553"/>
              <a:gd name="connsiteY67" fmla="*/ 57340 h 315552"/>
              <a:gd name="connsiteX68" fmla="*/ 9726 w 315553"/>
              <a:gd name="connsiteY68" fmla="*/ 57340 h 315552"/>
              <a:gd name="connsiteX69" fmla="*/ 9726 w 315553"/>
              <a:gd name="connsiteY69" fmla="*/ 311224 h 315552"/>
              <a:gd name="connsiteX70" fmla="*/ 4683 w 315553"/>
              <a:gd name="connsiteY70" fmla="*/ 315552 h 315552"/>
              <a:gd name="connsiteX71" fmla="*/ 0 w 315553"/>
              <a:gd name="connsiteY71" fmla="*/ 311224 h 315552"/>
              <a:gd name="connsiteX72" fmla="*/ 0 w 315553"/>
              <a:gd name="connsiteY72" fmla="*/ 52652 h 315552"/>
              <a:gd name="connsiteX73" fmla="*/ 0 w 315553"/>
              <a:gd name="connsiteY73" fmla="*/ 4688 h 315552"/>
              <a:gd name="connsiteX74" fmla="*/ 4683 w 315553"/>
              <a:gd name="connsiteY74" fmla="*/ 0 h 31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315553" h="315552">
                <a:moveTo>
                  <a:pt x="157776" y="101432"/>
                </a:moveTo>
                <a:cubicBezTo>
                  <a:pt x="151645" y="101432"/>
                  <a:pt x="143709" y="104670"/>
                  <a:pt x="140463" y="113307"/>
                </a:cubicBezTo>
                <a:lnTo>
                  <a:pt x="124954" y="154692"/>
                </a:lnTo>
                <a:lnTo>
                  <a:pt x="170761" y="143896"/>
                </a:lnTo>
                <a:cubicBezTo>
                  <a:pt x="173286" y="143176"/>
                  <a:pt x="176172" y="144616"/>
                  <a:pt x="176532" y="147135"/>
                </a:cubicBezTo>
                <a:cubicBezTo>
                  <a:pt x="177254" y="150014"/>
                  <a:pt x="175811" y="152533"/>
                  <a:pt x="173286" y="153252"/>
                </a:cubicBezTo>
                <a:lnTo>
                  <a:pt x="120986" y="165488"/>
                </a:lnTo>
                <a:lnTo>
                  <a:pt x="102591" y="215509"/>
                </a:lnTo>
                <a:lnTo>
                  <a:pt x="186992" y="194997"/>
                </a:lnTo>
                <a:cubicBezTo>
                  <a:pt x="189517" y="194637"/>
                  <a:pt x="192042" y="196077"/>
                  <a:pt x="192763" y="198596"/>
                </a:cubicBezTo>
                <a:cubicBezTo>
                  <a:pt x="193485" y="201115"/>
                  <a:pt x="191681" y="203994"/>
                  <a:pt x="189156" y="204353"/>
                </a:cubicBezTo>
                <a:lnTo>
                  <a:pt x="98623" y="226305"/>
                </a:lnTo>
                <a:lnTo>
                  <a:pt x="80228" y="275967"/>
                </a:lnTo>
                <a:lnTo>
                  <a:pt x="205388" y="245738"/>
                </a:lnTo>
                <a:cubicBezTo>
                  <a:pt x="207912" y="245018"/>
                  <a:pt x="210798" y="246818"/>
                  <a:pt x="211159" y="249337"/>
                </a:cubicBezTo>
                <a:cubicBezTo>
                  <a:pt x="211880" y="251856"/>
                  <a:pt x="210437" y="254375"/>
                  <a:pt x="207912" y="255095"/>
                </a:cubicBezTo>
                <a:lnTo>
                  <a:pt x="76260" y="286763"/>
                </a:lnTo>
                <a:lnTo>
                  <a:pt x="69047" y="306196"/>
                </a:lnTo>
                <a:lnTo>
                  <a:pt x="246867" y="306196"/>
                </a:lnTo>
                <a:lnTo>
                  <a:pt x="175090" y="113307"/>
                </a:lnTo>
                <a:cubicBezTo>
                  <a:pt x="171843" y="104670"/>
                  <a:pt x="163908" y="101432"/>
                  <a:pt x="157776" y="101432"/>
                </a:cubicBezTo>
                <a:close/>
                <a:moveTo>
                  <a:pt x="157776" y="92075"/>
                </a:moveTo>
                <a:cubicBezTo>
                  <a:pt x="169679" y="92075"/>
                  <a:pt x="180139" y="98913"/>
                  <a:pt x="184107" y="110068"/>
                </a:cubicBezTo>
                <a:lnTo>
                  <a:pt x="256966" y="306196"/>
                </a:lnTo>
                <a:lnTo>
                  <a:pt x="277526" y="306196"/>
                </a:lnTo>
                <a:cubicBezTo>
                  <a:pt x="280050" y="306196"/>
                  <a:pt x="282215" y="308355"/>
                  <a:pt x="282215" y="311234"/>
                </a:cubicBezTo>
                <a:cubicBezTo>
                  <a:pt x="282215" y="313753"/>
                  <a:pt x="280050" y="315552"/>
                  <a:pt x="277526" y="315552"/>
                </a:cubicBezTo>
                <a:lnTo>
                  <a:pt x="253359" y="315552"/>
                </a:lnTo>
                <a:lnTo>
                  <a:pt x="61833" y="315552"/>
                </a:lnTo>
                <a:lnTo>
                  <a:pt x="38027" y="315552"/>
                </a:lnTo>
                <a:cubicBezTo>
                  <a:pt x="35502" y="315552"/>
                  <a:pt x="33338" y="313753"/>
                  <a:pt x="33338" y="311234"/>
                </a:cubicBezTo>
                <a:cubicBezTo>
                  <a:pt x="33338" y="308355"/>
                  <a:pt x="35502" y="306196"/>
                  <a:pt x="38027" y="306196"/>
                </a:cubicBezTo>
                <a:lnTo>
                  <a:pt x="58947" y="306196"/>
                </a:lnTo>
                <a:lnTo>
                  <a:pt x="131807" y="110068"/>
                </a:lnTo>
                <a:cubicBezTo>
                  <a:pt x="135774" y="98913"/>
                  <a:pt x="145874" y="92075"/>
                  <a:pt x="157776" y="92075"/>
                </a:cubicBezTo>
                <a:close/>
                <a:moveTo>
                  <a:pt x="282399" y="25728"/>
                </a:moveTo>
                <a:cubicBezTo>
                  <a:pt x="284163" y="23812"/>
                  <a:pt x="286985" y="23812"/>
                  <a:pt x="289102" y="25728"/>
                </a:cubicBezTo>
                <a:cubicBezTo>
                  <a:pt x="289808" y="26878"/>
                  <a:pt x="290160" y="28027"/>
                  <a:pt x="290160" y="29560"/>
                </a:cubicBezTo>
                <a:cubicBezTo>
                  <a:pt x="290160" y="30710"/>
                  <a:pt x="289808" y="31859"/>
                  <a:pt x="289102" y="33009"/>
                </a:cubicBezTo>
                <a:cubicBezTo>
                  <a:pt x="288044" y="33775"/>
                  <a:pt x="286985" y="34542"/>
                  <a:pt x="285574" y="34542"/>
                </a:cubicBezTo>
                <a:cubicBezTo>
                  <a:pt x="284516" y="34542"/>
                  <a:pt x="283105" y="33775"/>
                  <a:pt x="282399" y="33009"/>
                </a:cubicBezTo>
                <a:cubicBezTo>
                  <a:pt x="281341" y="31859"/>
                  <a:pt x="280988" y="30710"/>
                  <a:pt x="280988" y="29560"/>
                </a:cubicBezTo>
                <a:cubicBezTo>
                  <a:pt x="280988" y="28027"/>
                  <a:pt x="281341" y="26878"/>
                  <a:pt x="282399" y="25728"/>
                </a:cubicBezTo>
                <a:close/>
                <a:moveTo>
                  <a:pt x="220436" y="25728"/>
                </a:moveTo>
                <a:cubicBezTo>
                  <a:pt x="222137" y="23812"/>
                  <a:pt x="225198" y="23812"/>
                  <a:pt x="226899" y="25728"/>
                </a:cubicBezTo>
                <a:cubicBezTo>
                  <a:pt x="227580" y="26878"/>
                  <a:pt x="228260" y="28027"/>
                  <a:pt x="228260" y="29560"/>
                </a:cubicBezTo>
                <a:cubicBezTo>
                  <a:pt x="228260" y="30710"/>
                  <a:pt x="227580" y="31859"/>
                  <a:pt x="226899" y="33009"/>
                </a:cubicBezTo>
                <a:cubicBezTo>
                  <a:pt x="226219" y="33775"/>
                  <a:pt x="224858" y="34542"/>
                  <a:pt x="223498" y="34542"/>
                </a:cubicBezTo>
                <a:cubicBezTo>
                  <a:pt x="222477" y="34542"/>
                  <a:pt x="221456" y="33775"/>
                  <a:pt x="220436" y="33009"/>
                </a:cubicBezTo>
                <a:cubicBezTo>
                  <a:pt x="219756" y="31859"/>
                  <a:pt x="219075" y="30710"/>
                  <a:pt x="219075" y="29560"/>
                </a:cubicBezTo>
                <a:cubicBezTo>
                  <a:pt x="219075" y="28027"/>
                  <a:pt x="219756" y="26878"/>
                  <a:pt x="220436" y="25728"/>
                </a:cubicBezTo>
                <a:close/>
                <a:moveTo>
                  <a:pt x="254001" y="23812"/>
                </a:moveTo>
                <a:cubicBezTo>
                  <a:pt x="256382" y="23812"/>
                  <a:pt x="258423" y="25853"/>
                  <a:pt x="258423" y="28574"/>
                </a:cubicBezTo>
                <a:cubicBezTo>
                  <a:pt x="258423" y="30956"/>
                  <a:pt x="256382" y="32997"/>
                  <a:pt x="254001" y="32997"/>
                </a:cubicBezTo>
                <a:cubicBezTo>
                  <a:pt x="251279" y="32997"/>
                  <a:pt x="249238" y="30956"/>
                  <a:pt x="249238" y="28574"/>
                </a:cubicBezTo>
                <a:cubicBezTo>
                  <a:pt x="249238" y="25853"/>
                  <a:pt x="251279" y="23812"/>
                  <a:pt x="254001" y="23812"/>
                </a:cubicBezTo>
                <a:close/>
                <a:moveTo>
                  <a:pt x="9726" y="9376"/>
                </a:moveTo>
                <a:lnTo>
                  <a:pt x="9726" y="47603"/>
                </a:lnTo>
                <a:lnTo>
                  <a:pt x="306187" y="47603"/>
                </a:lnTo>
                <a:lnTo>
                  <a:pt x="306187" y="9376"/>
                </a:lnTo>
                <a:close/>
                <a:moveTo>
                  <a:pt x="4683" y="0"/>
                </a:moveTo>
                <a:lnTo>
                  <a:pt x="310510" y="0"/>
                </a:lnTo>
                <a:cubicBezTo>
                  <a:pt x="313392" y="0"/>
                  <a:pt x="315553" y="2164"/>
                  <a:pt x="315553" y="4688"/>
                </a:cubicBezTo>
                <a:lnTo>
                  <a:pt x="315553" y="52652"/>
                </a:lnTo>
                <a:lnTo>
                  <a:pt x="315553" y="311224"/>
                </a:lnTo>
                <a:cubicBezTo>
                  <a:pt x="315553" y="313748"/>
                  <a:pt x="313392" y="315552"/>
                  <a:pt x="310510" y="315552"/>
                </a:cubicBezTo>
                <a:cubicBezTo>
                  <a:pt x="308349" y="315552"/>
                  <a:pt x="306187" y="313748"/>
                  <a:pt x="306187" y="311224"/>
                </a:cubicBezTo>
                <a:lnTo>
                  <a:pt x="306187" y="57340"/>
                </a:lnTo>
                <a:lnTo>
                  <a:pt x="9726" y="57340"/>
                </a:lnTo>
                <a:lnTo>
                  <a:pt x="9726" y="311224"/>
                </a:lnTo>
                <a:cubicBezTo>
                  <a:pt x="9726" y="313748"/>
                  <a:pt x="7564" y="315552"/>
                  <a:pt x="4683" y="315552"/>
                </a:cubicBezTo>
                <a:cubicBezTo>
                  <a:pt x="2161" y="315552"/>
                  <a:pt x="0" y="313748"/>
                  <a:pt x="0" y="311224"/>
                </a:cubicBezTo>
                <a:lnTo>
                  <a:pt x="0" y="52652"/>
                </a:lnTo>
                <a:lnTo>
                  <a:pt x="0" y="4688"/>
                </a:lnTo>
                <a:cubicBezTo>
                  <a:pt x="0" y="2164"/>
                  <a:pt x="2161" y="0"/>
                  <a:pt x="46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B2CCECD1-7794-C242-AC39-1AE707F1C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5603" y="4538384"/>
            <a:ext cx="1355824" cy="1830635"/>
          </a:xfrm>
          <a:custGeom>
            <a:avLst/>
            <a:gdLst>
              <a:gd name="connsiteX0" fmla="*/ 171273 w 226653"/>
              <a:gd name="connsiteY0" fmla="*/ 260350 h 306027"/>
              <a:gd name="connsiteX1" fmla="*/ 175859 w 226653"/>
              <a:gd name="connsiteY1" fmla="*/ 264936 h 306027"/>
              <a:gd name="connsiteX2" fmla="*/ 171273 w 226653"/>
              <a:gd name="connsiteY2" fmla="*/ 269522 h 306027"/>
              <a:gd name="connsiteX3" fmla="*/ 166687 w 226653"/>
              <a:gd name="connsiteY3" fmla="*/ 264936 h 306027"/>
              <a:gd name="connsiteX4" fmla="*/ 171273 w 226653"/>
              <a:gd name="connsiteY4" fmla="*/ 260350 h 306027"/>
              <a:gd name="connsiteX5" fmla="*/ 185371 w 226653"/>
              <a:gd name="connsiteY5" fmla="*/ 228600 h 306027"/>
              <a:gd name="connsiteX6" fmla="*/ 190134 w 226653"/>
              <a:gd name="connsiteY6" fmla="*/ 233186 h 306027"/>
              <a:gd name="connsiteX7" fmla="*/ 185371 w 226653"/>
              <a:gd name="connsiteY7" fmla="*/ 237772 h 306027"/>
              <a:gd name="connsiteX8" fmla="*/ 180975 w 226653"/>
              <a:gd name="connsiteY8" fmla="*/ 233186 h 306027"/>
              <a:gd name="connsiteX9" fmla="*/ 185371 w 226653"/>
              <a:gd name="connsiteY9" fmla="*/ 228600 h 306027"/>
              <a:gd name="connsiteX10" fmla="*/ 166511 w 226653"/>
              <a:gd name="connsiteY10" fmla="*/ 195263 h 306027"/>
              <a:gd name="connsiteX11" fmla="*/ 171097 w 226653"/>
              <a:gd name="connsiteY11" fmla="*/ 199849 h 306027"/>
              <a:gd name="connsiteX12" fmla="*/ 166511 w 226653"/>
              <a:gd name="connsiteY12" fmla="*/ 204435 h 306027"/>
              <a:gd name="connsiteX13" fmla="*/ 161925 w 226653"/>
              <a:gd name="connsiteY13" fmla="*/ 199849 h 306027"/>
              <a:gd name="connsiteX14" fmla="*/ 166511 w 226653"/>
              <a:gd name="connsiteY14" fmla="*/ 195263 h 306027"/>
              <a:gd name="connsiteX15" fmla="*/ 195086 w 226653"/>
              <a:gd name="connsiteY15" fmla="*/ 168275 h 306027"/>
              <a:gd name="connsiteX16" fmla="*/ 199672 w 226653"/>
              <a:gd name="connsiteY16" fmla="*/ 172861 h 306027"/>
              <a:gd name="connsiteX17" fmla="*/ 195086 w 226653"/>
              <a:gd name="connsiteY17" fmla="*/ 177447 h 306027"/>
              <a:gd name="connsiteX18" fmla="*/ 190500 w 226653"/>
              <a:gd name="connsiteY18" fmla="*/ 172861 h 306027"/>
              <a:gd name="connsiteX19" fmla="*/ 195086 w 226653"/>
              <a:gd name="connsiteY19" fmla="*/ 168275 h 306027"/>
              <a:gd name="connsiteX20" fmla="*/ 166511 w 226653"/>
              <a:gd name="connsiteY20" fmla="*/ 146050 h 306027"/>
              <a:gd name="connsiteX21" fmla="*/ 171097 w 226653"/>
              <a:gd name="connsiteY21" fmla="*/ 150446 h 306027"/>
              <a:gd name="connsiteX22" fmla="*/ 166511 w 226653"/>
              <a:gd name="connsiteY22" fmla="*/ 155209 h 306027"/>
              <a:gd name="connsiteX23" fmla="*/ 161925 w 226653"/>
              <a:gd name="connsiteY23" fmla="*/ 150446 h 306027"/>
              <a:gd name="connsiteX24" fmla="*/ 166511 w 226653"/>
              <a:gd name="connsiteY24" fmla="*/ 146050 h 306027"/>
              <a:gd name="connsiteX25" fmla="*/ 96063 w 226653"/>
              <a:gd name="connsiteY25" fmla="*/ 142378 h 306027"/>
              <a:gd name="connsiteX26" fmla="*/ 102085 w 226653"/>
              <a:gd name="connsiteY26" fmla="*/ 143831 h 306027"/>
              <a:gd name="connsiteX27" fmla="*/ 112358 w 226653"/>
              <a:gd name="connsiteY27" fmla="*/ 175076 h 306027"/>
              <a:gd name="connsiteX28" fmla="*/ 74455 w 226653"/>
              <a:gd name="connsiteY28" fmla="*/ 213950 h 306027"/>
              <a:gd name="connsiteX29" fmla="*/ 69850 w 226653"/>
              <a:gd name="connsiteY29" fmla="*/ 209227 h 306027"/>
              <a:gd name="connsiteX30" fmla="*/ 74455 w 226653"/>
              <a:gd name="connsiteY30" fmla="*/ 204504 h 306027"/>
              <a:gd name="connsiteX31" fmla="*/ 103148 w 226653"/>
              <a:gd name="connsiteY31" fmla="*/ 175076 h 306027"/>
              <a:gd name="connsiteX32" fmla="*/ 94646 w 226653"/>
              <a:gd name="connsiteY32" fmla="*/ 148918 h 306027"/>
              <a:gd name="connsiteX33" fmla="*/ 96063 w 226653"/>
              <a:gd name="connsiteY33" fmla="*/ 142378 h 306027"/>
              <a:gd name="connsiteX34" fmla="*/ 180975 w 226653"/>
              <a:gd name="connsiteY34" fmla="*/ 117475 h 306027"/>
              <a:gd name="connsiteX35" fmla="*/ 185371 w 226653"/>
              <a:gd name="connsiteY35" fmla="*/ 122237 h 306027"/>
              <a:gd name="connsiteX36" fmla="*/ 180975 w 226653"/>
              <a:gd name="connsiteY36" fmla="*/ 126634 h 306027"/>
              <a:gd name="connsiteX37" fmla="*/ 176212 w 226653"/>
              <a:gd name="connsiteY37" fmla="*/ 122237 h 306027"/>
              <a:gd name="connsiteX38" fmla="*/ 180975 w 226653"/>
              <a:gd name="connsiteY38" fmla="*/ 117475 h 306027"/>
              <a:gd name="connsiteX39" fmla="*/ 156986 w 226653"/>
              <a:gd name="connsiteY39" fmla="*/ 93663 h 306027"/>
              <a:gd name="connsiteX40" fmla="*/ 161572 w 226653"/>
              <a:gd name="connsiteY40" fmla="*/ 98602 h 306027"/>
              <a:gd name="connsiteX41" fmla="*/ 156986 w 226653"/>
              <a:gd name="connsiteY41" fmla="*/ 102835 h 306027"/>
              <a:gd name="connsiteX42" fmla="*/ 152400 w 226653"/>
              <a:gd name="connsiteY42" fmla="*/ 98602 h 306027"/>
              <a:gd name="connsiteX43" fmla="*/ 156986 w 226653"/>
              <a:gd name="connsiteY43" fmla="*/ 93663 h 306027"/>
              <a:gd name="connsiteX44" fmla="*/ 73460 w 226653"/>
              <a:gd name="connsiteY44" fmla="*/ 61115 h 306027"/>
              <a:gd name="connsiteX45" fmla="*/ 9317 w 226653"/>
              <a:gd name="connsiteY45" fmla="*/ 176167 h 306027"/>
              <a:gd name="connsiteX46" fmla="*/ 73460 w 226653"/>
              <a:gd name="connsiteY46" fmla="*/ 241087 h 306027"/>
              <a:gd name="connsiteX47" fmla="*/ 137962 w 226653"/>
              <a:gd name="connsiteY47" fmla="*/ 176167 h 306027"/>
              <a:gd name="connsiteX48" fmla="*/ 73460 w 226653"/>
              <a:gd name="connsiteY48" fmla="*/ 61115 h 306027"/>
              <a:gd name="connsiteX49" fmla="*/ 70594 w 226653"/>
              <a:gd name="connsiteY49" fmla="*/ 51016 h 306027"/>
              <a:gd name="connsiteX50" fmla="*/ 76685 w 226653"/>
              <a:gd name="connsiteY50" fmla="*/ 51016 h 306027"/>
              <a:gd name="connsiteX51" fmla="*/ 147279 w 226653"/>
              <a:gd name="connsiteY51" fmla="*/ 176167 h 306027"/>
              <a:gd name="connsiteX52" fmla="*/ 73460 w 226653"/>
              <a:gd name="connsiteY52" fmla="*/ 250464 h 306027"/>
              <a:gd name="connsiteX53" fmla="*/ 0 w 226653"/>
              <a:gd name="connsiteY53" fmla="*/ 176167 h 306027"/>
              <a:gd name="connsiteX54" fmla="*/ 70594 w 226653"/>
              <a:gd name="connsiteY54" fmla="*/ 51016 h 306027"/>
              <a:gd name="connsiteX55" fmla="*/ 134228 w 226653"/>
              <a:gd name="connsiteY55" fmla="*/ 9383 h 306027"/>
              <a:gd name="connsiteX56" fmla="*/ 134228 w 226653"/>
              <a:gd name="connsiteY56" fmla="*/ 59545 h 306027"/>
              <a:gd name="connsiteX57" fmla="*/ 169112 w 226653"/>
              <a:gd name="connsiteY57" fmla="*/ 58463 h 306027"/>
              <a:gd name="connsiteX58" fmla="*/ 208312 w 226653"/>
              <a:gd name="connsiteY58" fmla="*/ 55576 h 306027"/>
              <a:gd name="connsiteX59" fmla="*/ 208312 w 226653"/>
              <a:gd name="connsiteY59" fmla="*/ 9383 h 306027"/>
              <a:gd name="connsiteX60" fmla="*/ 120562 w 226653"/>
              <a:gd name="connsiteY60" fmla="*/ 0 h 306027"/>
              <a:gd name="connsiteX61" fmla="*/ 129913 w 226653"/>
              <a:gd name="connsiteY61" fmla="*/ 0 h 306027"/>
              <a:gd name="connsiteX62" fmla="*/ 212987 w 226653"/>
              <a:gd name="connsiteY62" fmla="*/ 0 h 306027"/>
              <a:gd name="connsiteX63" fmla="*/ 221977 w 226653"/>
              <a:gd name="connsiteY63" fmla="*/ 0 h 306027"/>
              <a:gd name="connsiteX64" fmla="*/ 226653 w 226653"/>
              <a:gd name="connsiteY64" fmla="*/ 4691 h 306027"/>
              <a:gd name="connsiteX65" fmla="*/ 221977 w 226653"/>
              <a:gd name="connsiteY65" fmla="*/ 9383 h 306027"/>
              <a:gd name="connsiteX66" fmla="*/ 217302 w 226653"/>
              <a:gd name="connsiteY66" fmla="*/ 9383 h 306027"/>
              <a:gd name="connsiteX67" fmla="*/ 217302 w 226653"/>
              <a:gd name="connsiteY67" fmla="*/ 259474 h 306027"/>
              <a:gd name="connsiteX68" fmla="*/ 171270 w 226653"/>
              <a:gd name="connsiteY68" fmla="*/ 306027 h 306027"/>
              <a:gd name="connsiteX69" fmla="*/ 125237 w 226653"/>
              <a:gd name="connsiteY69" fmla="*/ 259474 h 306027"/>
              <a:gd name="connsiteX70" fmla="*/ 125237 w 226653"/>
              <a:gd name="connsiteY70" fmla="*/ 245399 h 306027"/>
              <a:gd name="connsiteX71" fmla="*/ 129913 w 226653"/>
              <a:gd name="connsiteY71" fmla="*/ 240708 h 306027"/>
              <a:gd name="connsiteX72" fmla="*/ 134228 w 226653"/>
              <a:gd name="connsiteY72" fmla="*/ 245399 h 306027"/>
              <a:gd name="connsiteX73" fmla="*/ 134228 w 226653"/>
              <a:gd name="connsiteY73" fmla="*/ 259474 h 306027"/>
              <a:gd name="connsiteX74" fmla="*/ 171270 w 226653"/>
              <a:gd name="connsiteY74" fmla="*/ 296644 h 306027"/>
              <a:gd name="connsiteX75" fmla="*/ 208312 w 226653"/>
              <a:gd name="connsiteY75" fmla="*/ 259474 h 306027"/>
              <a:gd name="connsiteX76" fmla="*/ 208312 w 226653"/>
              <a:gd name="connsiteY76" fmla="*/ 65319 h 306027"/>
              <a:gd name="connsiteX77" fmla="*/ 173428 w 226653"/>
              <a:gd name="connsiteY77" fmla="*/ 66402 h 306027"/>
              <a:gd name="connsiteX78" fmla="*/ 150411 w 226653"/>
              <a:gd name="connsiteY78" fmla="*/ 71815 h 306027"/>
              <a:gd name="connsiteX79" fmla="*/ 134228 w 226653"/>
              <a:gd name="connsiteY79" fmla="*/ 69289 h 306027"/>
              <a:gd name="connsiteX80" fmla="*/ 134228 w 226653"/>
              <a:gd name="connsiteY80" fmla="*/ 92746 h 306027"/>
              <a:gd name="connsiteX81" fmla="*/ 129913 w 226653"/>
              <a:gd name="connsiteY81" fmla="*/ 97438 h 306027"/>
              <a:gd name="connsiteX82" fmla="*/ 125237 w 226653"/>
              <a:gd name="connsiteY82" fmla="*/ 92746 h 306027"/>
              <a:gd name="connsiteX83" fmla="*/ 125237 w 226653"/>
              <a:gd name="connsiteY83" fmla="*/ 9383 h 306027"/>
              <a:gd name="connsiteX84" fmla="*/ 120562 w 226653"/>
              <a:gd name="connsiteY84" fmla="*/ 9383 h 306027"/>
              <a:gd name="connsiteX85" fmla="*/ 115887 w 226653"/>
              <a:gd name="connsiteY85" fmla="*/ 4691 h 306027"/>
              <a:gd name="connsiteX86" fmla="*/ 120562 w 226653"/>
              <a:gd name="connsiteY86" fmla="*/ 0 h 30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226653" h="306027">
                <a:moveTo>
                  <a:pt x="171273" y="260350"/>
                </a:moveTo>
                <a:cubicBezTo>
                  <a:pt x="173743" y="260350"/>
                  <a:pt x="175859" y="262467"/>
                  <a:pt x="175859" y="264936"/>
                </a:cubicBezTo>
                <a:cubicBezTo>
                  <a:pt x="175859" y="267406"/>
                  <a:pt x="173743" y="269522"/>
                  <a:pt x="171273" y="269522"/>
                </a:cubicBezTo>
                <a:cubicBezTo>
                  <a:pt x="168804" y="269522"/>
                  <a:pt x="166687" y="267406"/>
                  <a:pt x="166687" y="264936"/>
                </a:cubicBezTo>
                <a:cubicBezTo>
                  <a:pt x="166687" y="262467"/>
                  <a:pt x="168804" y="260350"/>
                  <a:pt x="171273" y="260350"/>
                </a:cubicBezTo>
                <a:close/>
                <a:moveTo>
                  <a:pt x="185371" y="228600"/>
                </a:moveTo>
                <a:cubicBezTo>
                  <a:pt x="188302" y="228600"/>
                  <a:pt x="190134" y="230717"/>
                  <a:pt x="190134" y="233186"/>
                </a:cubicBezTo>
                <a:cubicBezTo>
                  <a:pt x="190134" y="235656"/>
                  <a:pt x="188302" y="237772"/>
                  <a:pt x="185371" y="237772"/>
                </a:cubicBezTo>
                <a:cubicBezTo>
                  <a:pt x="182807" y="237772"/>
                  <a:pt x="180975" y="235656"/>
                  <a:pt x="180975" y="233186"/>
                </a:cubicBezTo>
                <a:cubicBezTo>
                  <a:pt x="180975" y="230717"/>
                  <a:pt x="182807" y="228600"/>
                  <a:pt x="185371" y="228600"/>
                </a:cubicBezTo>
                <a:close/>
                <a:moveTo>
                  <a:pt x="166511" y="195263"/>
                </a:moveTo>
                <a:cubicBezTo>
                  <a:pt x="168981" y="195263"/>
                  <a:pt x="171097" y="197380"/>
                  <a:pt x="171097" y="199849"/>
                </a:cubicBezTo>
                <a:cubicBezTo>
                  <a:pt x="171097" y="202319"/>
                  <a:pt x="168981" y="204435"/>
                  <a:pt x="166511" y="204435"/>
                </a:cubicBezTo>
                <a:cubicBezTo>
                  <a:pt x="164042" y="204435"/>
                  <a:pt x="161925" y="202319"/>
                  <a:pt x="161925" y="199849"/>
                </a:cubicBezTo>
                <a:cubicBezTo>
                  <a:pt x="161925" y="197380"/>
                  <a:pt x="164042" y="195263"/>
                  <a:pt x="166511" y="195263"/>
                </a:cubicBezTo>
                <a:close/>
                <a:moveTo>
                  <a:pt x="195086" y="168275"/>
                </a:moveTo>
                <a:cubicBezTo>
                  <a:pt x="197556" y="168275"/>
                  <a:pt x="199672" y="170392"/>
                  <a:pt x="199672" y="172861"/>
                </a:cubicBezTo>
                <a:cubicBezTo>
                  <a:pt x="199672" y="175331"/>
                  <a:pt x="197556" y="177447"/>
                  <a:pt x="195086" y="177447"/>
                </a:cubicBezTo>
                <a:cubicBezTo>
                  <a:pt x="192617" y="177447"/>
                  <a:pt x="190500" y="175331"/>
                  <a:pt x="190500" y="172861"/>
                </a:cubicBezTo>
                <a:cubicBezTo>
                  <a:pt x="190500" y="170392"/>
                  <a:pt x="192617" y="168275"/>
                  <a:pt x="195086" y="168275"/>
                </a:cubicBezTo>
                <a:close/>
                <a:moveTo>
                  <a:pt x="166511" y="146050"/>
                </a:moveTo>
                <a:cubicBezTo>
                  <a:pt x="168981" y="146050"/>
                  <a:pt x="171097" y="147882"/>
                  <a:pt x="171097" y="150446"/>
                </a:cubicBezTo>
                <a:cubicBezTo>
                  <a:pt x="171097" y="153011"/>
                  <a:pt x="168981" y="155209"/>
                  <a:pt x="166511" y="155209"/>
                </a:cubicBezTo>
                <a:cubicBezTo>
                  <a:pt x="164042" y="155209"/>
                  <a:pt x="161925" y="153011"/>
                  <a:pt x="161925" y="150446"/>
                </a:cubicBezTo>
                <a:cubicBezTo>
                  <a:pt x="161925" y="147882"/>
                  <a:pt x="164042" y="146050"/>
                  <a:pt x="166511" y="146050"/>
                </a:cubicBezTo>
                <a:close/>
                <a:moveTo>
                  <a:pt x="96063" y="142378"/>
                </a:moveTo>
                <a:cubicBezTo>
                  <a:pt x="98189" y="141288"/>
                  <a:pt x="101022" y="141651"/>
                  <a:pt x="102085" y="143831"/>
                </a:cubicBezTo>
                <a:cubicBezTo>
                  <a:pt x="108816" y="155457"/>
                  <a:pt x="112358" y="166356"/>
                  <a:pt x="112358" y="175076"/>
                </a:cubicBezTo>
                <a:cubicBezTo>
                  <a:pt x="112358" y="196511"/>
                  <a:pt x="95355" y="213950"/>
                  <a:pt x="74455" y="213950"/>
                </a:cubicBezTo>
                <a:cubicBezTo>
                  <a:pt x="71976" y="213950"/>
                  <a:pt x="69850" y="211770"/>
                  <a:pt x="69850" y="209227"/>
                </a:cubicBezTo>
                <a:cubicBezTo>
                  <a:pt x="69850" y="206684"/>
                  <a:pt x="71976" y="204504"/>
                  <a:pt x="74455" y="204504"/>
                </a:cubicBezTo>
                <a:cubicBezTo>
                  <a:pt x="90396" y="204504"/>
                  <a:pt x="103148" y="191425"/>
                  <a:pt x="103148" y="175076"/>
                </a:cubicBezTo>
                <a:cubicBezTo>
                  <a:pt x="103148" y="167446"/>
                  <a:pt x="100314" y="159090"/>
                  <a:pt x="94646" y="148918"/>
                </a:cubicBezTo>
                <a:cubicBezTo>
                  <a:pt x="93229" y="146374"/>
                  <a:pt x="93938" y="143831"/>
                  <a:pt x="96063" y="142378"/>
                </a:cubicBezTo>
                <a:close/>
                <a:moveTo>
                  <a:pt x="180975" y="117475"/>
                </a:moveTo>
                <a:cubicBezTo>
                  <a:pt x="183539" y="117475"/>
                  <a:pt x="185371" y="119307"/>
                  <a:pt x="185371" y="122237"/>
                </a:cubicBezTo>
                <a:cubicBezTo>
                  <a:pt x="185371" y="124802"/>
                  <a:pt x="183539" y="126634"/>
                  <a:pt x="180975" y="126634"/>
                </a:cubicBezTo>
                <a:cubicBezTo>
                  <a:pt x="178044" y="126634"/>
                  <a:pt x="176212" y="124802"/>
                  <a:pt x="176212" y="122237"/>
                </a:cubicBezTo>
                <a:cubicBezTo>
                  <a:pt x="176212" y="119307"/>
                  <a:pt x="178044" y="117475"/>
                  <a:pt x="180975" y="117475"/>
                </a:cubicBezTo>
                <a:close/>
                <a:moveTo>
                  <a:pt x="156986" y="93663"/>
                </a:moveTo>
                <a:cubicBezTo>
                  <a:pt x="159456" y="93663"/>
                  <a:pt x="161572" y="95780"/>
                  <a:pt x="161572" y="98602"/>
                </a:cubicBezTo>
                <a:cubicBezTo>
                  <a:pt x="161572" y="100718"/>
                  <a:pt x="159456" y="102835"/>
                  <a:pt x="156986" y="102835"/>
                </a:cubicBezTo>
                <a:cubicBezTo>
                  <a:pt x="154517" y="102835"/>
                  <a:pt x="152400" y="100718"/>
                  <a:pt x="152400" y="98602"/>
                </a:cubicBezTo>
                <a:cubicBezTo>
                  <a:pt x="152400" y="95780"/>
                  <a:pt x="154517" y="93663"/>
                  <a:pt x="156986" y="93663"/>
                </a:cubicBezTo>
                <a:close/>
                <a:moveTo>
                  <a:pt x="73460" y="61115"/>
                </a:moveTo>
                <a:cubicBezTo>
                  <a:pt x="60201" y="74820"/>
                  <a:pt x="9317" y="130363"/>
                  <a:pt x="9317" y="176167"/>
                </a:cubicBezTo>
                <a:cubicBezTo>
                  <a:pt x="9317" y="212234"/>
                  <a:pt x="37984" y="241087"/>
                  <a:pt x="73460" y="241087"/>
                </a:cubicBezTo>
                <a:cubicBezTo>
                  <a:pt x="108936" y="241087"/>
                  <a:pt x="137962" y="212234"/>
                  <a:pt x="137962" y="176167"/>
                </a:cubicBezTo>
                <a:cubicBezTo>
                  <a:pt x="137962" y="130363"/>
                  <a:pt x="87077" y="74820"/>
                  <a:pt x="73460" y="61115"/>
                </a:cubicBezTo>
                <a:close/>
                <a:moveTo>
                  <a:pt x="70594" y="51016"/>
                </a:moveTo>
                <a:cubicBezTo>
                  <a:pt x="72027" y="49213"/>
                  <a:pt x="74894" y="49213"/>
                  <a:pt x="76685" y="51016"/>
                </a:cubicBezTo>
                <a:cubicBezTo>
                  <a:pt x="79552" y="53902"/>
                  <a:pt x="147279" y="119543"/>
                  <a:pt x="147279" y="176167"/>
                </a:cubicBezTo>
                <a:cubicBezTo>
                  <a:pt x="147279" y="217283"/>
                  <a:pt x="114311" y="250464"/>
                  <a:pt x="73460" y="250464"/>
                </a:cubicBezTo>
                <a:cubicBezTo>
                  <a:pt x="32967" y="250464"/>
                  <a:pt x="0" y="217283"/>
                  <a:pt x="0" y="176167"/>
                </a:cubicBezTo>
                <a:cubicBezTo>
                  <a:pt x="0" y="119543"/>
                  <a:pt x="67368" y="53902"/>
                  <a:pt x="70594" y="51016"/>
                </a:cubicBezTo>
                <a:close/>
                <a:moveTo>
                  <a:pt x="134228" y="9383"/>
                </a:moveTo>
                <a:lnTo>
                  <a:pt x="134228" y="59545"/>
                </a:lnTo>
                <a:cubicBezTo>
                  <a:pt x="144657" y="63876"/>
                  <a:pt x="159762" y="63515"/>
                  <a:pt x="169112" y="58463"/>
                </a:cubicBezTo>
                <a:cubicBezTo>
                  <a:pt x="179901" y="52689"/>
                  <a:pt x="195725" y="51606"/>
                  <a:pt x="208312" y="55576"/>
                </a:cubicBezTo>
                <a:lnTo>
                  <a:pt x="208312" y="9383"/>
                </a:lnTo>
                <a:close/>
                <a:moveTo>
                  <a:pt x="120562" y="0"/>
                </a:moveTo>
                <a:lnTo>
                  <a:pt x="129913" y="0"/>
                </a:lnTo>
                <a:lnTo>
                  <a:pt x="212987" y="0"/>
                </a:lnTo>
                <a:lnTo>
                  <a:pt x="221977" y="0"/>
                </a:lnTo>
                <a:cubicBezTo>
                  <a:pt x="224495" y="0"/>
                  <a:pt x="226653" y="2165"/>
                  <a:pt x="226653" y="4691"/>
                </a:cubicBezTo>
                <a:cubicBezTo>
                  <a:pt x="226653" y="7217"/>
                  <a:pt x="224495" y="9383"/>
                  <a:pt x="221977" y="9383"/>
                </a:cubicBezTo>
                <a:lnTo>
                  <a:pt x="217302" y="9383"/>
                </a:lnTo>
                <a:lnTo>
                  <a:pt x="217302" y="259474"/>
                </a:lnTo>
                <a:cubicBezTo>
                  <a:pt x="217302" y="285096"/>
                  <a:pt x="196804" y="306027"/>
                  <a:pt x="171270" y="306027"/>
                </a:cubicBezTo>
                <a:cubicBezTo>
                  <a:pt x="145736" y="306027"/>
                  <a:pt x="125237" y="285096"/>
                  <a:pt x="125237" y="259474"/>
                </a:cubicBezTo>
                <a:lnTo>
                  <a:pt x="125237" y="245399"/>
                </a:lnTo>
                <a:cubicBezTo>
                  <a:pt x="125237" y="242873"/>
                  <a:pt x="127036" y="240708"/>
                  <a:pt x="129913" y="240708"/>
                </a:cubicBezTo>
                <a:cubicBezTo>
                  <a:pt x="132430" y="240708"/>
                  <a:pt x="134228" y="242873"/>
                  <a:pt x="134228" y="245399"/>
                </a:cubicBezTo>
                <a:lnTo>
                  <a:pt x="134228" y="259474"/>
                </a:lnTo>
                <a:cubicBezTo>
                  <a:pt x="134228" y="280044"/>
                  <a:pt x="150771" y="296644"/>
                  <a:pt x="171270" y="296644"/>
                </a:cubicBezTo>
                <a:cubicBezTo>
                  <a:pt x="191769" y="296644"/>
                  <a:pt x="208312" y="280044"/>
                  <a:pt x="208312" y="259474"/>
                </a:cubicBezTo>
                <a:lnTo>
                  <a:pt x="208312" y="65319"/>
                </a:lnTo>
                <a:cubicBezTo>
                  <a:pt x="197882" y="61350"/>
                  <a:pt x="182778" y="61711"/>
                  <a:pt x="173428" y="66402"/>
                </a:cubicBezTo>
                <a:cubicBezTo>
                  <a:pt x="166954" y="70011"/>
                  <a:pt x="159042" y="71815"/>
                  <a:pt x="150411" y="71815"/>
                </a:cubicBezTo>
                <a:cubicBezTo>
                  <a:pt x="145017" y="71815"/>
                  <a:pt x="139623" y="71093"/>
                  <a:pt x="134228" y="69289"/>
                </a:cubicBezTo>
                <a:lnTo>
                  <a:pt x="134228" y="92746"/>
                </a:lnTo>
                <a:cubicBezTo>
                  <a:pt x="134228" y="95272"/>
                  <a:pt x="132430" y="97438"/>
                  <a:pt x="129913" y="97438"/>
                </a:cubicBezTo>
                <a:cubicBezTo>
                  <a:pt x="127036" y="97438"/>
                  <a:pt x="125237" y="95272"/>
                  <a:pt x="125237" y="92746"/>
                </a:cubicBezTo>
                <a:lnTo>
                  <a:pt x="125237" y="9383"/>
                </a:lnTo>
                <a:lnTo>
                  <a:pt x="120562" y="9383"/>
                </a:lnTo>
                <a:cubicBezTo>
                  <a:pt x="118045" y="9383"/>
                  <a:pt x="115887" y="7217"/>
                  <a:pt x="115887" y="4691"/>
                </a:cubicBezTo>
                <a:cubicBezTo>
                  <a:pt x="115887" y="2165"/>
                  <a:pt x="118045" y="0"/>
                  <a:pt x="1205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0B66419E-4BD1-1A4E-9EB2-1B408E63A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6756" y="4575153"/>
            <a:ext cx="1774678" cy="1763654"/>
          </a:xfrm>
          <a:custGeom>
            <a:avLst/>
            <a:gdLst>
              <a:gd name="connsiteX0" fmla="*/ 28448 w 306028"/>
              <a:gd name="connsiteY0" fmla="*/ 224238 h 304127"/>
              <a:gd name="connsiteX1" fmla="*/ 28448 w 306028"/>
              <a:gd name="connsiteY1" fmla="*/ 260583 h 304127"/>
              <a:gd name="connsiteX2" fmla="*/ 130354 w 306028"/>
              <a:gd name="connsiteY2" fmla="*/ 260583 h 304127"/>
              <a:gd name="connsiteX3" fmla="*/ 130354 w 306028"/>
              <a:gd name="connsiteY3" fmla="*/ 224238 h 304127"/>
              <a:gd name="connsiteX4" fmla="*/ 235090 w 306028"/>
              <a:gd name="connsiteY4" fmla="*/ 63546 h 304127"/>
              <a:gd name="connsiteX5" fmla="*/ 250214 w 306028"/>
              <a:gd name="connsiteY5" fmla="*/ 73974 h 304127"/>
              <a:gd name="connsiteX6" fmla="*/ 262097 w 306028"/>
              <a:gd name="connsiteY6" fmla="*/ 70378 h 304127"/>
              <a:gd name="connsiteX7" fmla="*/ 279381 w 306028"/>
              <a:gd name="connsiteY7" fmla="*/ 89438 h 304127"/>
              <a:gd name="connsiteX8" fmla="*/ 279381 w 306028"/>
              <a:gd name="connsiteY8" fmla="*/ 93034 h 304127"/>
              <a:gd name="connsiteX9" fmla="*/ 289104 w 306028"/>
              <a:gd name="connsiteY9" fmla="*/ 90876 h 304127"/>
              <a:gd name="connsiteX10" fmla="*/ 306028 w 306028"/>
              <a:gd name="connsiteY10" fmla="*/ 109576 h 304127"/>
              <a:gd name="connsiteX11" fmla="*/ 306028 w 306028"/>
              <a:gd name="connsiteY11" fmla="*/ 153449 h 304127"/>
              <a:gd name="connsiteX12" fmla="*/ 296306 w 306028"/>
              <a:gd name="connsiteY12" fmla="*/ 219618 h 304127"/>
              <a:gd name="connsiteX13" fmla="*/ 287663 w 306028"/>
              <a:gd name="connsiteY13" fmla="*/ 280032 h 304127"/>
              <a:gd name="connsiteX14" fmla="*/ 287663 w 306028"/>
              <a:gd name="connsiteY14" fmla="*/ 299452 h 304127"/>
              <a:gd name="connsiteX15" fmla="*/ 282982 w 306028"/>
              <a:gd name="connsiteY15" fmla="*/ 304127 h 304127"/>
              <a:gd name="connsiteX16" fmla="*/ 278301 w 306028"/>
              <a:gd name="connsiteY16" fmla="*/ 299452 h 304127"/>
              <a:gd name="connsiteX17" fmla="*/ 278301 w 306028"/>
              <a:gd name="connsiteY17" fmla="*/ 280032 h 304127"/>
              <a:gd name="connsiteX18" fmla="*/ 287663 w 306028"/>
              <a:gd name="connsiteY18" fmla="*/ 217100 h 304127"/>
              <a:gd name="connsiteX19" fmla="*/ 297026 w 306028"/>
              <a:gd name="connsiteY19" fmla="*/ 153449 h 304127"/>
              <a:gd name="connsiteX20" fmla="*/ 297026 w 306028"/>
              <a:gd name="connsiteY20" fmla="*/ 109576 h 304127"/>
              <a:gd name="connsiteX21" fmla="*/ 288744 w 306028"/>
              <a:gd name="connsiteY21" fmla="*/ 100226 h 304127"/>
              <a:gd name="connsiteX22" fmla="*/ 281902 w 306028"/>
              <a:gd name="connsiteY22" fmla="*/ 102384 h 304127"/>
              <a:gd name="connsiteX23" fmla="*/ 279381 w 306028"/>
              <a:gd name="connsiteY23" fmla="*/ 108857 h 304127"/>
              <a:gd name="connsiteX24" fmla="*/ 279381 w 306028"/>
              <a:gd name="connsiteY24" fmla="*/ 159203 h 304127"/>
              <a:gd name="connsiteX25" fmla="*/ 274700 w 306028"/>
              <a:gd name="connsiteY25" fmla="*/ 163518 h 304127"/>
              <a:gd name="connsiteX26" fmla="*/ 270019 w 306028"/>
              <a:gd name="connsiteY26" fmla="*/ 159203 h 304127"/>
              <a:gd name="connsiteX27" fmla="*/ 270019 w 306028"/>
              <a:gd name="connsiteY27" fmla="*/ 108857 h 304127"/>
              <a:gd name="connsiteX28" fmla="*/ 270019 w 306028"/>
              <a:gd name="connsiteY28" fmla="*/ 89438 h 304127"/>
              <a:gd name="connsiteX29" fmla="*/ 261377 w 306028"/>
              <a:gd name="connsiteY29" fmla="*/ 79728 h 304127"/>
              <a:gd name="connsiteX30" fmla="*/ 254895 w 306028"/>
              <a:gd name="connsiteY30" fmla="*/ 82246 h 304127"/>
              <a:gd name="connsiteX31" fmla="*/ 252374 w 306028"/>
              <a:gd name="connsiteY31" fmla="*/ 88719 h 304127"/>
              <a:gd name="connsiteX32" fmla="*/ 252374 w 306028"/>
              <a:gd name="connsiteY32" fmla="*/ 154887 h 304127"/>
              <a:gd name="connsiteX33" fmla="*/ 247693 w 306028"/>
              <a:gd name="connsiteY33" fmla="*/ 159562 h 304127"/>
              <a:gd name="connsiteX34" fmla="*/ 243012 w 306028"/>
              <a:gd name="connsiteY34" fmla="*/ 154887 h 304127"/>
              <a:gd name="connsiteX35" fmla="*/ 243012 w 306028"/>
              <a:gd name="connsiteY35" fmla="*/ 88719 h 304127"/>
              <a:gd name="connsiteX36" fmla="*/ 243012 w 306028"/>
              <a:gd name="connsiteY36" fmla="*/ 82246 h 304127"/>
              <a:gd name="connsiteX37" fmla="*/ 234370 w 306028"/>
              <a:gd name="connsiteY37" fmla="*/ 72536 h 304127"/>
              <a:gd name="connsiteX38" fmla="*/ 227888 w 306028"/>
              <a:gd name="connsiteY38" fmla="*/ 75053 h 304127"/>
              <a:gd name="connsiteX39" fmla="*/ 225007 w 306028"/>
              <a:gd name="connsiteY39" fmla="*/ 81526 h 304127"/>
              <a:gd name="connsiteX40" fmla="*/ 225007 w 306028"/>
              <a:gd name="connsiteY40" fmla="*/ 101665 h 304127"/>
              <a:gd name="connsiteX41" fmla="*/ 225007 w 306028"/>
              <a:gd name="connsiteY41" fmla="*/ 150572 h 304127"/>
              <a:gd name="connsiteX42" fmla="*/ 220326 w 306028"/>
              <a:gd name="connsiteY42" fmla="*/ 155247 h 304127"/>
              <a:gd name="connsiteX43" fmla="*/ 216005 w 306028"/>
              <a:gd name="connsiteY43" fmla="*/ 150572 h 304127"/>
              <a:gd name="connsiteX44" fmla="*/ 216005 w 306028"/>
              <a:gd name="connsiteY44" fmla="*/ 101665 h 304127"/>
              <a:gd name="connsiteX45" fmla="*/ 216005 w 306028"/>
              <a:gd name="connsiteY45" fmla="*/ 101305 h 304127"/>
              <a:gd name="connsiteX46" fmla="*/ 212764 w 306028"/>
              <a:gd name="connsiteY46" fmla="*/ 94832 h 304127"/>
              <a:gd name="connsiteX47" fmla="*/ 205202 w 306028"/>
              <a:gd name="connsiteY47" fmla="*/ 93034 h 304127"/>
              <a:gd name="connsiteX48" fmla="*/ 198000 w 306028"/>
              <a:gd name="connsiteY48" fmla="*/ 102024 h 304127"/>
              <a:gd name="connsiteX49" fmla="*/ 198000 w 306028"/>
              <a:gd name="connsiteY49" fmla="*/ 166035 h 304127"/>
              <a:gd name="connsiteX50" fmla="*/ 198000 w 306028"/>
              <a:gd name="connsiteY50" fmla="*/ 193366 h 304127"/>
              <a:gd name="connsiteX51" fmla="*/ 200521 w 306028"/>
              <a:gd name="connsiteY51" fmla="*/ 199839 h 304127"/>
              <a:gd name="connsiteX52" fmla="*/ 206643 w 306028"/>
              <a:gd name="connsiteY52" fmla="*/ 206312 h 304127"/>
              <a:gd name="connsiteX53" fmla="*/ 206643 w 306028"/>
              <a:gd name="connsiteY53" fmla="*/ 212785 h 304127"/>
              <a:gd name="connsiteX54" fmla="*/ 203402 w 306028"/>
              <a:gd name="connsiteY54" fmla="*/ 214223 h 304127"/>
              <a:gd name="connsiteX55" fmla="*/ 200161 w 306028"/>
              <a:gd name="connsiteY55" fmla="*/ 212785 h 304127"/>
              <a:gd name="connsiteX56" fmla="*/ 193679 w 306028"/>
              <a:gd name="connsiteY56" fmla="*/ 206312 h 304127"/>
              <a:gd name="connsiteX57" fmla="*/ 188998 w 306028"/>
              <a:gd name="connsiteY57" fmla="*/ 193366 h 304127"/>
              <a:gd name="connsiteX58" fmla="*/ 188998 w 306028"/>
              <a:gd name="connsiteY58" fmla="*/ 166035 h 304127"/>
              <a:gd name="connsiteX59" fmla="*/ 184677 w 306028"/>
              <a:gd name="connsiteY59" fmla="*/ 156326 h 304127"/>
              <a:gd name="connsiteX60" fmla="*/ 176395 w 306028"/>
              <a:gd name="connsiteY60" fmla="*/ 154528 h 304127"/>
              <a:gd name="connsiteX61" fmla="*/ 168113 w 306028"/>
              <a:gd name="connsiteY61" fmla="*/ 166755 h 304127"/>
              <a:gd name="connsiteX62" fmla="*/ 168113 w 306028"/>
              <a:gd name="connsiteY62" fmla="*/ 216021 h 304127"/>
              <a:gd name="connsiteX63" fmla="*/ 174594 w 306028"/>
              <a:gd name="connsiteY63" fmla="*/ 232923 h 304127"/>
              <a:gd name="connsiteX64" fmla="*/ 190078 w 306028"/>
              <a:gd name="connsiteY64" fmla="*/ 248746 h 304127"/>
              <a:gd name="connsiteX65" fmla="*/ 198000 w 306028"/>
              <a:gd name="connsiteY65" fmla="*/ 268525 h 304127"/>
              <a:gd name="connsiteX66" fmla="*/ 198000 w 306028"/>
              <a:gd name="connsiteY66" fmla="*/ 299452 h 304127"/>
              <a:gd name="connsiteX67" fmla="*/ 193679 w 306028"/>
              <a:gd name="connsiteY67" fmla="*/ 304127 h 304127"/>
              <a:gd name="connsiteX68" fmla="*/ 188998 w 306028"/>
              <a:gd name="connsiteY68" fmla="*/ 299452 h 304127"/>
              <a:gd name="connsiteX69" fmla="*/ 188998 w 306028"/>
              <a:gd name="connsiteY69" fmla="*/ 268525 h 304127"/>
              <a:gd name="connsiteX70" fmla="*/ 183237 w 306028"/>
              <a:gd name="connsiteY70" fmla="*/ 255219 h 304127"/>
              <a:gd name="connsiteX71" fmla="*/ 167753 w 306028"/>
              <a:gd name="connsiteY71" fmla="*/ 239396 h 304127"/>
              <a:gd name="connsiteX72" fmla="*/ 158750 w 306028"/>
              <a:gd name="connsiteY72" fmla="*/ 216021 h 304127"/>
              <a:gd name="connsiteX73" fmla="*/ 158750 w 306028"/>
              <a:gd name="connsiteY73" fmla="*/ 166755 h 304127"/>
              <a:gd name="connsiteX74" fmla="*/ 174234 w 306028"/>
              <a:gd name="connsiteY74" fmla="*/ 145537 h 304127"/>
              <a:gd name="connsiteX75" fmla="*/ 188998 w 306028"/>
              <a:gd name="connsiteY75" fmla="*/ 148414 h 304127"/>
              <a:gd name="connsiteX76" fmla="*/ 188998 w 306028"/>
              <a:gd name="connsiteY76" fmla="*/ 102024 h 304127"/>
              <a:gd name="connsiteX77" fmla="*/ 203762 w 306028"/>
              <a:gd name="connsiteY77" fmla="*/ 83684 h 304127"/>
              <a:gd name="connsiteX78" fmla="*/ 216005 w 306028"/>
              <a:gd name="connsiteY78" fmla="*/ 85842 h 304127"/>
              <a:gd name="connsiteX79" fmla="*/ 216005 w 306028"/>
              <a:gd name="connsiteY79" fmla="*/ 81526 h 304127"/>
              <a:gd name="connsiteX80" fmla="*/ 221406 w 306028"/>
              <a:gd name="connsiteY80" fmla="*/ 68580 h 304127"/>
              <a:gd name="connsiteX81" fmla="*/ 235090 w 306028"/>
              <a:gd name="connsiteY81" fmla="*/ 63546 h 304127"/>
              <a:gd name="connsiteX82" fmla="*/ 75620 w 306028"/>
              <a:gd name="connsiteY82" fmla="*/ 9402 h 304127"/>
              <a:gd name="connsiteX83" fmla="*/ 69138 w 306028"/>
              <a:gd name="connsiteY83" fmla="*/ 11561 h 304127"/>
              <a:gd name="connsiteX84" fmla="*/ 66257 w 306028"/>
              <a:gd name="connsiteY84" fmla="*/ 18039 h 304127"/>
              <a:gd name="connsiteX85" fmla="*/ 66257 w 306028"/>
              <a:gd name="connsiteY85" fmla="*/ 38191 h 304127"/>
              <a:gd name="connsiteX86" fmla="*/ 66257 w 306028"/>
              <a:gd name="connsiteY86" fmla="*/ 87132 h 304127"/>
              <a:gd name="connsiteX87" fmla="*/ 61576 w 306028"/>
              <a:gd name="connsiteY87" fmla="*/ 91810 h 304127"/>
              <a:gd name="connsiteX88" fmla="*/ 56895 w 306028"/>
              <a:gd name="connsiteY88" fmla="*/ 87132 h 304127"/>
              <a:gd name="connsiteX89" fmla="*/ 56895 w 306028"/>
              <a:gd name="connsiteY89" fmla="*/ 38191 h 304127"/>
              <a:gd name="connsiteX90" fmla="*/ 54014 w 306028"/>
              <a:gd name="connsiteY90" fmla="*/ 31354 h 304127"/>
              <a:gd name="connsiteX91" fmla="*/ 46452 w 306028"/>
              <a:gd name="connsiteY91" fmla="*/ 29554 h 304127"/>
              <a:gd name="connsiteX92" fmla="*/ 39250 w 306028"/>
              <a:gd name="connsiteY92" fmla="*/ 38911 h 304127"/>
              <a:gd name="connsiteX93" fmla="*/ 39250 w 306028"/>
              <a:gd name="connsiteY93" fmla="*/ 102606 h 304127"/>
              <a:gd name="connsiteX94" fmla="*/ 39250 w 306028"/>
              <a:gd name="connsiteY94" fmla="*/ 129955 h 304127"/>
              <a:gd name="connsiteX95" fmla="*/ 41771 w 306028"/>
              <a:gd name="connsiteY95" fmla="*/ 136432 h 304127"/>
              <a:gd name="connsiteX96" fmla="*/ 47893 w 306028"/>
              <a:gd name="connsiteY96" fmla="*/ 143270 h 304127"/>
              <a:gd name="connsiteX97" fmla="*/ 47532 w 306028"/>
              <a:gd name="connsiteY97" fmla="*/ 149747 h 304127"/>
              <a:gd name="connsiteX98" fmla="*/ 44292 w 306028"/>
              <a:gd name="connsiteY98" fmla="*/ 150827 h 304127"/>
              <a:gd name="connsiteX99" fmla="*/ 41051 w 306028"/>
              <a:gd name="connsiteY99" fmla="*/ 149387 h 304127"/>
              <a:gd name="connsiteX100" fmla="*/ 34929 w 306028"/>
              <a:gd name="connsiteY100" fmla="*/ 142910 h 304127"/>
              <a:gd name="connsiteX101" fmla="*/ 29888 w 306028"/>
              <a:gd name="connsiteY101" fmla="*/ 129955 h 304127"/>
              <a:gd name="connsiteX102" fmla="*/ 29888 w 306028"/>
              <a:gd name="connsiteY102" fmla="*/ 102606 h 304127"/>
              <a:gd name="connsiteX103" fmla="*/ 25567 w 306028"/>
              <a:gd name="connsiteY103" fmla="*/ 93249 h 304127"/>
              <a:gd name="connsiteX104" fmla="*/ 17645 w 306028"/>
              <a:gd name="connsiteY104" fmla="*/ 91090 h 304127"/>
              <a:gd name="connsiteX105" fmla="*/ 9363 w 306028"/>
              <a:gd name="connsiteY105" fmla="*/ 103325 h 304127"/>
              <a:gd name="connsiteX106" fmla="*/ 9363 w 306028"/>
              <a:gd name="connsiteY106" fmla="*/ 152626 h 304127"/>
              <a:gd name="connsiteX107" fmla="*/ 15844 w 306028"/>
              <a:gd name="connsiteY107" fmla="*/ 169899 h 304127"/>
              <a:gd name="connsiteX108" fmla="*/ 30968 w 306028"/>
              <a:gd name="connsiteY108" fmla="*/ 185373 h 304127"/>
              <a:gd name="connsiteX109" fmla="*/ 39250 w 306028"/>
              <a:gd name="connsiteY109" fmla="*/ 205525 h 304127"/>
              <a:gd name="connsiteX110" fmla="*/ 39250 w 306028"/>
              <a:gd name="connsiteY110" fmla="*/ 214881 h 304127"/>
              <a:gd name="connsiteX111" fmla="*/ 119551 w 306028"/>
              <a:gd name="connsiteY111" fmla="*/ 214881 h 304127"/>
              <a:gd name="connsiteX112" fmla="*/ 128553 w 306028"/>
              <a:gd name="connsiteY112" fmla="*/ 153705 h 304127"/>
              <a:gd name="connsiteX113" fmla="*/ 137916 w 306028"/>
              <a:gd name="connsiteY113" fmla="*/ 90370 h 304127"/>
              <a:gd name="connsiteX114" fmla="*/ 137916 w 306028"/>
              <a:gd name="connsiteY114" fmla="*/ 46468 h 304127"/>
              <a:gd name="connsiteX115" fmla="*/ 129634 w 306028"/>
              <a:gd name="connsiteY115" fmla="*/ 36751 h 304127"/>
              <a:gd name="connsiteX116" fmla="*/ 123152 w 306028"/>
              <a:gd name="connsiteY116" fmla="*/ 39270 h 304127"/>
              <a:gd name="connsiteX117" fmla="*/ 120271 w 306028"/>
              <a:gd name="connsiteY117" fmla="*/ 45748 h 304127"/>
              <a:gd name="connsiteX118" fmla="*/ 120271 w 306028"/>
              <a:gd name="connsiteY118" fmla="*/ 95768 h 304127"/>
              <a:gd name="connsiteX119" fmla="*/ 115950 w 306028"/>
              <a:gd name="connsiteY119" fmla="*/ 100446 h 304127"/>
              <a:gd name="connsiteX120" fmla="*/ 111269 w 306028"/>
              <a:gd name="connsiteY120" fmla="*/ 95768 h 304127"/>
              <a:gd name="connsiteX121" fmla="*/ 111269 w 306028"/>
              <a:gd name="connsiteY121" fmla="*/ 45748 h 304127"/>
              <a:gd name="connsiteX122" fmla="*/ 111269 w 306028"/>
              <a:gd name="connsiteY122" fmla="*/ 25956 h 304127"/>
              <a:gd name="connsiteX123" fmla="*/ 102627 w 306028"/>
              <a:gd name="connsiteY123" fmla="*/ 16599 h 304127"/>
              <a:gd name="connsiteX124" fmla="*/ 96145 w 306028"/>
              <a:gd name="connsiteY124" fmla="*/ 18759 h 304127"/>
              <a:gd name="connsiteX125" fmla="*/ 93264 w 306028"/>
              <a:gd name="connsiteY125" fmla="*/ 25236 h 304127"/>
              <a:gd name="connsiteX126" fmla="*/ 93264 w 306028"/>
              <a:gd name="connsiteY126" fmla="*/ 91450 h 304127"/>
              <a:gd name="connsiteX127" fmla="*/ 88583 w 306028"/>
              <a:gd name="connsiteY127" fmla="*/ 96128 h 304127"/>
              <a:gd name="connsiteX128" fmla="*/ 83902 w 306028"/>
              <a:gd name="connsiteY128" fmla="*/ 91450 h 304127"/>
              <a:gd name="connsiteX129" fmla="*/ 83902 w 306028"/>
              <a:gd name="connsiteY129" fmla="*/ 25236 h 304127"/>
              <a:gd name="connsiteX130" fmla="*/ 83902 w 306028"/>
              <a:gd name="connsiteY130" fmla="*/ 18759 h 304127"/>
              <a:gd name="connsiteX131" fmla="*/ 75620 w 306028"/>
              <a:gd name="connsiteY131" fmla="*/ 9402 h 304127"/>
              <a:gd name="connsiteX132" fmla="*/ 75980 w 306028"/>
              <a:gd name="connsiteY132" fmla="*/ 46 h 304127"/>
              <a:gd name="connsiteX133" fmla="*/ 91464 w 306028"/>
              <a:gd name="connsiteY133" fmla="*/ 10482 h 304127"/>
              <a:gd name="connsiteX134" fmla="*/ 102987 w 306028"/>
              <a:gd name="connsiteY134" fmla="*/ 7243 h 304127"/>
              <a:gd name="connsiteX135" fmla="*/ 120271 w 306028"/>
              <a:gd name="connsiteY135" fmla="*/ 25956 h 304127"/>
              <a:gd name="connsiteX136" fmla="*/ 120271 w 306028"/>
              <a:gd name="connsiteY136" fmla="*/ 29914 h 304127"/>
              <a:gd name="connsiteX137" fmla="*/ 130354 w 306028"/>
              <a:gd name="connsiteY137" fmla="*/ 27395 h 304127"/>
              <a:gd name="connsiteX138" fmla="*/ 147278 w 306028"/>
              <a:gd name="connsiteY138" fmla="*/ 46468 h 304127"/>
              <a:gd name="connsiteX139" fmla="*/ 147278 w 306028"/>
              <a:gd name="connsiteY139" fmla="*/ 90370 h 304127"/>
              <a:gd name="connsiteX140" fmla="*/ 137556 w 306028"/>
              <a:gd name="connsiteY140" fmla="*/ 156225 h 304127"/>
              <a:gd name="connsiteX141" fmla="*/ 128553 w 306028"/>
              <a:gd name="connsiteY141" fmla="*/ 214881 h 304127"/>
              <a:gd name="connsiteX142" fmla="*/ 130354 w 306028"/>
              <a:gd name="connsiteY142" fmla="*/ 214881 h 304127"/>
              <a:gd name="connsiteX143" fmla="*/ 139356 w 306028"/>
              <a:gd name="connsiteY143" fmla="*/ 224238 h 304127"/>
              <a:gd name="connsiteX144" fmla="*/ 139356 w 306028"/>
              <a:gd name="connsiteY144" fmla="*/ 299448 h 304127"/>
              <a:gd name="connsiteX145" fmla="*/ 134675 w 306028"/>
              <a:gd name="connsiteY145" fmla="*/ 304126 h 304127"/>
              <a:gd name="connsiteX146" fmla="*/ 130354 w 306028"/>
              <a:gd name="connsiteY146" fmla="*/ 299448 h 304127"/>
              <a:gd name="connsiteX147" fmla="*/ 130354 w 306028"/>
              <a:gd name="connsiteY147" fmla="*/ 269580 h 304127"/>
              <a:gd name="connsiteX148" fmla="*/ 28448 w 306028"/>
              <a:gd name="connsiteY148" fmla="*/ 269580 h 304127"/>
              <a:gd name="connsiteX149" fmla="*/ 28448 w 306028"/>
              <a:gd name="connsiteY149" fmla="*/ 299448 h 304127"/>
              <a:gd name="connsiteX150" fmla="*/ 23766 w 306028"/>
              <a:gd name="connsiteY150" fmla="*/ 304126 h 304127"/>
              <a:gd name="connsiteX151" fmla="*/ 19085 w 306028"/>
              <a:gd name="connsiteY151" fmla="*/ 299448 h 304127"/>
              <a:gd name="connsiteX152" fmla="*/ 19085 w 306028"/>
              <a:gd name="connsiteY152" fmla="*/ 224238 h 304127"/>
              <a:gd name="connsiteX153" fmla="*/ 28448 w 306028"/>
              <a:gd name="connsiteY153" fmla="*/ 214881 h 304127"/>
              <a:gd name="connsiteX154" fmla="*/ 29888 w 306028"/>
              <a:gd name="connsiteY154" fmla="*/ 214881 h 304127"/>
              <a:gd name="connsiteX155" fmla="*/ 29888 w 306028"/>
              <a:gd name="connsiteY155" fmla="*/ 205525 h 304127"/>
              <a:gd name="connsiteX156" fmla="*/ 24487 w 306028"/>
              <a:gd name="connsiteY156" fmla="*/ 191850 h 304127"/>
              <a:gd name="connsiteX157" fmla="*/ 9003 w 306028"/>
              <a:gd name="connsiteY157" fmla="*/ 176377 h 304127"/>
              <a:gd name="connsiteX158" fmla="*/ 0 w 306028"/>
              <a:gd name="connsiteY158" fmla="*/ 152626 h 304127"/>
              <a:gd name="connsiteX159" fmla="*/ 0 w 306028"/>
              <a:gd name="connsiteY159" fmla="*/ 103325 h 304127"/>
              <a:gd name="connsiteX160" fmla="*/ 15484 w 306028"/>
              <a:gd name="connsiteY160" fmla="*/ 82094 h 304127"/>
              <a:gd name="connsiteX161" fmla="*/ 29888 w 306028"/>
              <a:gd name="connsiteY161" fmla="*/ 85332 h 304127"/>
              <a:gd name="connsiteX162" fmla="*/ 29888 w 306028"/>
              <a:gd name="connsiteY162" fmla="*/ 38911 h 304127"/>
              <a:gd name="connsiteX163" fmla="*/ 44652 w 306028"/>
              <a:gd name="connsiteY163" fmla="*/ 20558 h 304127"/>
              <a:gd name="connsiteX164" fmla="*/ 56895 w 306028"/>
              <a:gd name="connsiteY164" fmla="*/ 22717 h 304127"/>
              <a:gd name="connsiteX165" fmla="*/ 56895 w 306028"/>
              <a:gd name="connsiteY165" fmla="*/ 18039 h 304127"/>
              <a:gd name="connsiteX166" fmla="*/ 62656 w 306028"/>
              <a:gd name="connsiteY166" fmla="*/ 5084 h 304127"/>
              <a:gd name="connsiteX167" fmla="*/ 75980 w 306028"/>
              <a:gd name="connsiteY167" fmla="*/ 46 h 30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306028" h="304127">
                <a:moveTo>
                  <a:pt x="28448" y="224238"/>
                </a:moveTo>
                <a:lnTo>
                  <a:pt x="28448" y="260583"/>
                </a:lnTo>
                <a:lnTo>
                  <a:pt x="130354" y="260583"/>
                </a:lnTo>
                <a:lnTo>
                  <a:pt x="130354" y="224238"/>
                </a:lnTo>
                <a:close/>
                <a:moveTo>
                  <a:pt x="235090" y="63546"/>
                </a:moveTo>
                <a:cubicBezTo>
                  <a:pt x="241932" y="63905"/>
                  <a:pt x="247693" y="68221"/>
                  <a:pt x="250214" y="73974"/>
                </a:cubicBezTo>
                <a:cubicBezTo>
                  <a:pt x="253815" y="71817"/>
                  <a:pt x="257776" y="70378"/>
                  <a:pt x="262097" y="70378"/>
                </a:cubicBezTo>
                <a:cubicBezTo>
                  <a:pt x="271459" y="71098"/>
                  <a:pt x="279381" y="79369"/>
                  <a:pt x="279381" y="89438"/>
                </a:cubicBezTo>
                <a:lnTo>
                  <a:pt x="279381" y="93034"/>
                </a:lnTo>
                <a:cubicBezTo>
                  <a:pt x="282262" y="91236"/>
                  <a:pt x="285503" y="90517"/>
                  <a:pt x="289104" y="90876"/>
                </a:cubicBezTo>
                <a:cubicBezTo>
                  <a:pt x="298826" y="91236"/>
                  <a:pt x="306028" y="99867"/>
                  <a:pt x="306028" y="109576"/>
                </a:cubicBezTo>
                <a:lnTo>
                  <a:pt x="306028" y="153449"/>
                </a:lnTo>
                <a:cubicBezTo>
                  <a:pt x="306028" y="176104"/>
                  <a:pt x="303147" y="198041"/>
                  <a:pt x="296306" y="219618"/>
                </a:cubicBezTo>
                <a:cubicBezTo>
                  <a:pt x="290544" y="239396"/>
                  <a:pt x="287663" y="259535"/>
                  <a:pt x="287663" y="280032"/>
                </a:cubicBezTo>
                <a:lnTo>
                  <a:pt x="287663" y="299452"/>
                </a:lnTo>
                <a:cubicBezTo>
                  <a:pt x="287663" y="302328"/>
                  <a:pt x="285503" y="304127"/>
                  <a:pt x="282982" y="304127"/>
                </a:cubicBezTo>
                <a:cubicBezTo>
                  <a:pt x="280462" y="304127"/>
                  <a:pt x="278301" y="302328"/>
                  <a:pt x="278301" y="299452"/>
                </a:cubicBezTo>
                <a:lnTo>
                  <a:pt x="278301" y="280032"/>
                </a:lnTo>
                <a:cubicBezTo>
                  <a:pt x="278301" y="258815"/>
                  <a:pt x="281542" y="237239"/>
                  <a:pt x="287663" y="217100"/>
                </a:cubicBezTo>
                <a:cubicBezTo>
                  <a:pt x="293785" y="196243"/>
                  <a:pt x="297026" y="175026"/>
                  <a:pt x="297026" y="153449"/>
                </a:cubicBezTo>
                <a:lnTo>
                  <a:pt x="297026" y="109576"/>
                </a:lnTo>
                <a:cubicBezTo>
                  <a:pt x="297026" y="104542"/>
                  <a:pt x="293065" y="100226"/>
                  <a:pt x="288744" y="100226"/>
                </a:cubicBezTo>
                <a:cubicBezTo>
                  <a:pt x="285863" y="99867"/>
                  <a:pt x="283702" y="100945"/>
                  <a:pt x="281902" y="102384"/>
                </a:cubicBezTo>
                <a:cubicBezTo>
                  <a:pt x="280101" y="104182"/>
                  <a:pt x="279381" y="106340"/>
                  <a:pt x="279381" y="108857"/>
                </a:cubicBezTo>
                <a:lnTo>
                  <a:pt x="279381" y="159203"/>
                </a:lnTo>
                <a:cubicBezTo>
                  <a:pt x="279381" y="161720"/>
                  <a:pt x="277221" y="163518"/>
                  <a:pt x="274700" y="163518"/>
                </a:cubicBezTo>
                <a:cubicBezTo>
                  <a:pt x="272179" y="163518"/>
                  <a:pt x="270019" y="161720"/>
                  <a:pt x="270019" y="159203"/>
                </a:cubicBezTo>
                <a:lnTo>
                  <a:pt x="270019" y="108857"/>
                </a:lnTo>
                <a:lnTo>
                  <a:pt x="270019" y="89438"/>
                </a:lnTo>
                <a:cubicBezTo>
                  <a:pt x="270019" y="84403"/>
                  <a:pt x="266058" y="80088"/>
                  <a:pt x="261377" y="79728"/>
                </a:cubicBezTo>
                <a:cubicBezTo>
                  <a:pt x="258856" y="79728"/>
                  <a:pt x="256695" y="80447"/>
                  <a:pt x="254895" y="82246"/>
                </a:cubicBezTo>
                <a:cubicBezTo>
                  <a:pt x="253095" y="83684"/>
                  <a:pt x="252374" y="86201"/>
                  <a:pt x="252374" y="88719"/>
                </a:cubicBezTo>
                <a:lnTo>
                  <a:pt x="252374" y="154887"/>
                </a:lnTo>
                <a:cubicBezTo>
                  <a:pt x="252374" y="157405"/>
                  <a:pt x="250214" y="159562"/>
                  <a:pt x="247693" y="159562"/>
                </a:cubicBezTo>
                <a:cubicBezTo>
                  <a:pt x="245172" y="159562"/>
                  <a:pt x="243012" y="157405"/>
                  <a:pt x="243012" y="154887"/>
                </a:cubicBezTo>
                <a:lnTo>
                  <a:pt x="243012" y="88719"/>
                </a:lnTo>
                <a:lnTo>
                  <a:pt x="243012" y="82246"/>
                </a:lnTo>
                <a:cubicBezTo>
                  <a:pt x="243012" y="77211"/>
                  <a:pt x="239051" y="72896"/>
                  <a:pt x="234370" y="72536"/>
                </a:cubicBezTo>
                <a:cubicBezTo>
                  <a:pt x="232209" y="72536"/>
                  <a:pt x="229689" y="73255"/>
                  <a:pt x="227888" y="75053"/>
                </a:cubicBezTo>
                <a:cubicBezTo>
                  <a:pt x="226088" y="76492"/>
                  <a:pt x="225007" y="79009"/>
                  <a:pt x="225007" y="81526"/>
                </a:cubicBezTo>
                <a:lnTo>
                  <a:pt x="225007" y="101665"/>
                </a:lnTo>
                <a:lnTo>
                  <a:pt x="225007" y="150572"/>
                </a:lnTo>
                <a:cubicBezTo>
                  <a:pt x="225007" y="153089"/>
                  <a:pt x="222847" y="155247"/>
                  <a:pt x="220326" y="155247"/>
                </a:cubicBezTo>
                <a:cubicBezTo>
                  <a:pt x="217805" y="155247"/>
                  <a:pt x="216005" y="153089"/>
                  <a:pt x="216005" y="150572"/>
                </a:cubicBezTo>
                <a:lnTo>
                  <a:pt x="216005" y="101665"/>
                </a:lnTo>
                <a:lnTo>
                  <a:pt x="216005" y="101305"/>
                </a:lnTo>
                <a:cubicBezTo>
                  <a:pt x="216005" y="98788"/>
                  <a:pt x="214565" y="96630"/>
                  <a:pt x="212764" y="94832"/>
                </a:cubicBezTo>
                <a:cubicBezTo>
                  <a:pt x="210604" y="93034"/>
                  <a:pt x="208083" y="92674"/>
                  <a:pt x="205202" y="93034"/>
                </a:cubicBezTo>
                <a:cubicBezTo>
                  <a:pt x="201241" y="93753"/>
                  <a:pt x="198000" y="97709"/>
                  <a:pt x="198000" y="102024"/>
                </a:cubicBezTo>
                <a:lnTo>
                  <a:pt x="198000" y="166035"/>
                </a:lnTo>
                <a:lnTo>
                  <a:pt x="198000" y="193366"/>
                </a:lnTo>
                <a:cubicBezTo>
                  <a:pt x="198000" y="195883"/>
                  <a:pt x="199081" y="198041"/>
                  <a:pt x="200521" y="199839"/>
                </a:cubicBezTo>
                <a:lnTo>
                  <a:pt x="206643" y="206312"/>
                </a:lnTo>
                <a:cubicBezTo>
                  <a:pt x="208443" y="208110"/>
                  <a:pt x="208083" y="211346"/>
                  <a:pt x="206643" y="212785"/>
                </a:cubicBezTo>
                <a:cubicBezTo>
                  <a:pt x="205562" y="213864"/>
                  <a:pt x="204482" y="214223"/>
                  <a:pt x="203402" y="214223"/>
                </a:cubicBezTo>
                <a:cubicBezTo>
                  <a:pt x="201961" y="214223"/>
                  <a:pt x="200881" y="213504"/>
                  <a:pt x="200161" y="212785"/>
                </a:cubicBezTo>
                <a:lnTo>
                  <a:pt x="193679" y="206312"/>
                </a:lnTo>
                <a:cubicBezTo>
                  <a:pt x="190798" y="202716"/>
                  <a:pt x="188998" y="198041"/>
                  <a:pt x="188998" y="193366"/>
                </a:cubicBezTo>
                <a:lnTo>
                  <a:pt x="188998" y="166035"/>
                </a:lnTo>
                <a:cubicBezTo>
                  <a:pt x="188998" y="162439"/>
                  <a:pt x="187198" y="158843"/>
                  <a:pt x="184677" y="156326"/>
                </a:cubicBezTo>
                <a:cubicBezTo>
                  <a:pt x="182156" y="154528"/>
                  <a:pt x="179276" y="153808"/>
                  <a:pt x="176395" y="154528"/>
                </a:cubicBezTo>
                <a:cubicBezTo>
                  <a:pt x="171714" y="155607"/>
                  <a:pt x="168113" y="160641"/>
                  <a:pt x="168113" y="166755"/>
                </a:cubicBezTo>
                <a:lnTo>
                  <a:pt x="168113" y="216021"/>
                </a:lnTo>
                <a:cubicBezTo>
                  <a:pt x="168113" y="222135"/>
                  <a:pt x="170273" y="228608"/>
                  <a:pt x="174594" y="232923"/>
                </a:cubicBezTo>
                <a:lnTo>
                  <a:pt x="190078" y="248746"/>
                </a:lnTo>
                <a:cubicBezTo>
                  <a:pt x="195120" y="253781"/>
                  <a:pt x="198000" y="260973"/>
                  <a:pt x="198000" y="268525"/>
                </a:cubicBezTo>
                <a:lnTo>
                  <a:pt x="198000" y="299452"/>
                </a:lnTo>
                <a:cubicBezTo>
                  <a:pt x="198000" y="302328"/>
                  <a:pt x="196200" y="304127"/>
                  <a:pt x="193679" y="304127"/>
                </a:cubicBezTo>
                <a:cubicBezTo>
                  <a:pt x="190798" y="304127"/>
                  <a:pt x="188998" y="302328"/>
                  <a:pt x="188998" y="299452"/>
                </a:cubicBezTo>
                <a:lnTo>
                  <a:pt x="188998" y="268525"/>
                </a:lnTo>
                <a:cubicBezTo>
                  <a:pt x="188998" y="263490"/>
                  <a:pt x="186837" y="258815"/>
                  <a:pt x="183237" y="255219"/>
                </a:cubicBezTo>
                <a:lnTo>
                  <a:pt x="167753" y="239396"/>
                </a:lnTo>
                <a:cubicBezTo>
                  <a:pt x="161991" y="232923"/>
                  <a:pt x="158750" y="224652"/>
                  <a:pt x="158750" y="216021"/>
                </a:cubicBezTo>
                <a:lnTo>
                  <a:pt x="158750" y="166755"/>
                </a:lnTo>
                <a:cubicBezTo>
                  <a:pt x="158750" y="156326"/>
                  <a:pt x="165232" y="147695"/>
                  <a:pt x="174234" y="145537"/>
                </a:cubicBezTo>
                <a:cubicBezTo>
                  <a:pt x="179276" y="144458"/>
                  <a:pt x="184677" y="145537"/>
                  <a:pt x="188998" y="148414"/>
                </a:cubicBezTo>
                <a:lnTo>
                  <a:pt x="188998" y="102024"/>
                </a:lnTo>
                <a:cubicBezTo>
                  <a:pt x="188998" y="93034"/>
                  <a:pt x="195120" y="85482"/>
                  <a:pt x="203762" y="83684"/>
                </a:cubicBezTo>
                <a:cubicBezTo>
                  <a:pt x="207723" y="82965"/>
                  <a:pt x="212404" y="83684"/>
                  <a:pt x="216005" y="85842"/>
                </a:cubicBezTo>
                <a:lnTo>
                  <a:pt x="216005" y="81526"/>
                </a:lnTo>
                <a:cubicBezTo>
                  <a:pt x="216005" y="76492"/>
                  <a:pt x="217805" y="71817"/>
                  <a:pt x="221406" y="68580"/>
                </a:cubicBezTo>
                <a:cubicBezTo>
                  <a:pt x="225007" y="64984"/>
                  <a:pt x="230049" y="63186"/>
                  <a:pt x="235090" y="63546"/>
                </a:cubicBezTo>
                <a:close/>
                <a:moveTo>
                  <a:pt x="75620" y="9402"/>
                </a:moveTo>
                <a:cubicBezTo>
                  <a:pt x="73459" y="9042"/>
                  <a:pt x="70939" y="10122"/>
                  <a:pt x="69138" y="11561"/>
                </a:cubicBezTo>
                <a:cubicBezTo>
                  <a:pt x="67338" y="13361"/>
                  <a:pt x="66257" y="15520"/>
                  <a:pt x="66257" y="18039"/>
                </a:cubicBezTo>
                <a:lnTo>
                  <a:pt x="66257" y="38191"/>
                </a:lnTo>
                <a:lnTo>
                  <a:pt x="66257" y="87132"/>
                </a:lnTo>
                <a:cubicBezTo>
                  <a:pt x="66257" y="90011"/>
                  <a:pt x="64097" y="91810"/>
                  <a:pt x="61576" y="91810"/>
                </a:cubicBezTo>
                <a:cubicBezTo>
                  <a:pt x="59055" y="91810"/>
                  <a:pt x="56895" y="90011"/>
                  <a:pt x="56895" y="87132"/>
                </a:cubicBezTo>
                <a:lnTo>
                  <a:pt x="56895" y="38191"/>
                </a:lnTo>
                <a:cubicBezTo>
                  <a:pt x="56895" y="35672"/>
                  <a:pt x="55815" y="33153"/>
                  <a:pt x="54014" y="31354"/>
                </a:cubicBezTo>
                <a:cubicBezTo>
                  <a:pt x="51854" y="29914"/>
                  <a:pt x="49333" y="29194"/>
                  <a:pt x="46452" y="29554"/>
                </a:cubicBezTo>
                <a:cubicBezTo>
                  <a:pt x="42491" y="30634"/>
                  <a:pt x="39250" y="34592"/>
                  <a:pt x="39250" y="38911"/>
                </a:cubicBezTo>
                <a:lnTo>
                  <a:pt x="39250" y="102606"/>
                </a:lnTo>
                <a:lnTo>
                  <a:pt x="39250" y="129955"/>
                </a:lnTo>
                <a:cubicBezTo>
                  <a:pt x="39250" y="132474"/>
                  <a:pt x="39971" y="134993"/>
                  <a:pt x="41771" y="136432"/>
                </a:cubicBezTo>
                <a:lnTo>
                  <a:pt x="47893" y="143270"/>
                </a:lnTo>
                <a:cubicBezTo>
                  <a:pt x="49693" y="145069"/>
                  <a:pt x="49333" y="147948"/>
                  <a:pt x="47532" y="149747"/>
                </a:cubicBezTo>
                <a:cubicBezTo>
                  <a:pt x="46812" y="150467"/>
                  <a:pt x="45732" y="150827"/>
                  <a:pt x="44292" y="150827"/>
                </a:cubicBezTo>
                <a:cubicBezTo>
                  <a:pt x="43211" y="150827"/>
                  <a:pt x="42131" y="150107"/>
                  <a:pt x="41051" y="149387"/>
                </a:cubicBezTo>
                <a:lnTo>
                  <a:pt x="34929" y="142910"/>
                </a:lnTo>
                <a:cubicBezTo>
                  <a:pt x="32048" y="139311"/>
                  <a:pt x="29888" y="134993"/>
                  <a:pt x="29888" y="129955"/>
                </a:cubicBezTo>
                <a:lnTo>
                  <a:pt x="29888" y="102606"/>
                </a:lnTo>
                <a:cubicBezTo>
                  <a:pt x="29888" y="99007"/>
                  <a:pt x="28448" y="95408"/>
                  <a:pt x="25567" y="93249"/>
                </a:cubicBezTo>
                <a:cubicBezTo>
                  <a:pt x="23406" y="91090"/>
                  <a:pt x="20526" y="90730"/>
                  <a:pt x="17645" y="91090"/>
                </a:cubicBezTo>
                <a:cubicBezTo>
                  <a:pt x="12964" y="92530"/>
                  <a:pt x="9363" y="97568"/>
                  <a:pt x="9363" y="103325"/>
                </a:cubicBezTo>
                <a:lnTo>
                  <a:pt x="9363" y="152626"/>
                </a:lnTo>
                <a:cubicBezTo>
                  <a:pt x="9363" y="159103"/>
                  <a:pt x="11523" y="165221"/>
                  <a:pt x="15844" y="169899"/>
                </a:cubicBezTo>
                <a:lnTo>
                  <a:pt x="30968" y="185373"/>
                </a:lnTo>
                <a:cubicBezTo>
                  <a:pt x="36370" y="190771"/>
                  <a:pt x="39250" y="197968"/>
                  <a:pt x="39250" y="205525"/>
                </a:cubicBezTo>
                <a:lnTo>
                  <a:pt x="39250" y="214881"/>
                </a:lnTo>
                <a:lnTo>
                  <a:pt x="119551" y="214881"/>
                </a:lnTo>
                <a:cubicBezTo>
                  <a:pt x="119551" y="194369"/>
                  <a:pt x="122792" y="173498"/>
                  <a:pt x="128553" y="153705"/>
                </a:cubicBezTo>
                <a:cubicBezTo>
                  <a:pt x="135035" y="133194"/>
                  <a:pt x="137916" y="111962"/>
                  <a:pt x="137916" y="90370"/>
                </a:cubicBezTo>
                <a:lnTo>
                  <a:pt x="137916" y="46468"/>
                </a:lnTo>
                <a:cubicBezTo>
                  <a:pt x="137916" y="41070"/>
                  <a:pt x="134315" y="37111"/>
                  <a:pt x="129634" y="36751"/>
                </a:cubicBezTo>
                <a:cubicBezTo>
                  <a:pt x="127113" y="36392"/>
                  <a:pt x="124952" y="37471"/>
                  <a:pt x="123152" y="39270"/>
                </a:cubicBezTo>
                <a:cubicBezTo>
                  <a:pt x="121351" y="40710"/>
                  <a:pt x="120271" y="43229"/>
                  <a:pt x="120271" y="45748"/>
                </a:cubicBezTo>
                <a:lnTo>
                  <a:pt x="120271" y="95768"/>
                </a:lnTo>
                <a:cubicBezTo>
                  <a:pt x="120271" y="98287"/>
                  <a:pt x="118471" y="100446"/>
                  <a:pt x="115950" y="100446"/>
                </a:cubicBezTo>
                <a:cubicBezTo>
                  <a:pt x="113069" y="100446"/>
                  <a:pt x="111269" y="98287"/>
                  <a:pt x="111269" y="95768"/>
                </a:cubicBezTo>
                <a:lnTo>
                  <a:pt x="111269" y="45748"/>
                </a:lnTo>
                <a:lnTo>
                  <a:pt x="111269" y="25956"/>
                </a:lnTo>
                <a:cubicBezTo>
                  <a:pt x="111269" y="20918"/>
                  <a:pt x="107308" y="16599"/>
                  <a:pt x="102627" y="16599"/>
                </a:cubicBezTo>
                <a:cubicBezTo>
                  <a:pt x="100106" y="16240"/>
                  <a:pt x="97945" y="17319"/>
                  <a:pt x="96145" y="18759"/>
                </a:cubicBezTo>
                <a:cubicBezTo>
                  <a:pt x="94345" y="20558"/>
                  <a:pt x="93264" y="22717"/>
                  <a:pt x="93264" y="25236"/>
                </a:cubicBezTo>
                <a:lnTo>
                  <a:pt x="93264" y="91450"/>
                </a:lnTo>
                <a:cubicBezTo>
                  <a:pt x="93264" y="93969"/>
                  <a:pt x="91104" y="96128"/>
                  <a:pt x="88583" y="96128"/>
                </a:cubicBezTo>
                <a:cubicBezTo>
                  <a:pt x="86422" y="96128"/>
                  <a:pt x="83902" y="93969"/>
                  <a:pt x="83902" y="91450"/>
                </a:cubicBezTo>
                <a:lnTo>
                  <a:pt x="83902" y="25236"/>
                </a:lnTo>
                <a:lnTo>
                  <a:pt x="83902" y="18759"/>
                </a:lnTo>
                <a:cubicBezTo>
                  <a:pt x="83902" y="13721"/>
                  <a:pt x="80301" y="9402"/>
                  <a:pt x="75620" y="9402"/>
                </a:cubicBezTo>
                <a:close/>
                <a:moveTo>
                  <a:pt x="75980" y="46"/>
                </a:moveTo>
                <a:cubicBezTo>
                  <a:pt x="83182" y="406"/>
                  <a:pt x="88583" y="4724"/>
                  <a:pt x="91464" y="10482"/>
                </a:cubicBezTo>
                <a:cubicBezTo>
                  <a:pt x="94705" y="8323"/>
                  <a:pt x="99026" y="6883"/>
                  <a:pt x="102987" y="7243"/>
                </a:cubicBezTo>
                <a:cubicBezTo>
                  <a:pt x="112709" y="7603"/>
                  <a:pt x="120271" y="15880"/>
                  <a:pt x="120271" y="25956"/>
                </a:cubicBezTo>
                <a:lnTo>
                  <a:pt x="120271" y="29914"/>
                </a:lnTo>
                <a:cubicBezTo>
                  <a:pt x="123152" y="28115"/>
                  <a:pt x="126753" y="27395"/>
                  <a:pt x="130354" y="27395"/>
                </a:cubicBezTo>
                <a:cubicBezTo>
                  <a:pt x="140076" y="27755"/>
                  <a:pt x="147278" y="36032"/>
                  <a:pt x="147278" y="46468"/>
                </a:cubicBezTo>
                <a:lnTo>
                  <a:pt x="147278" y="90370"/>
                </a:lnTo>
                <a:cubicBezTo>
                  <a:pt x="147278" y="112682"/>
                  <a:pt x="144037" y="134993"/>
                  <a:pt x="137556" y="156225"/>
                </a:cubicBezTo>
                <a:cubicBezTo>
                  <a:pt x="131794" y="175297"/>
                  <a:pt x="128553" y="195089"/>
                  <a:pt x="128553" y="214881"/>
                </a:cubicBezTo>
                <a:lnTo>
                  <a:pt x="130354" y="214881"/>
                </a:lnTo>
                <a:cubicBezTo>
                  <a:pt x="135395" y="214881"/>
                  <a:pt x="139356" y="219200"/>
                  <a:pt x="139356" y="224238"/>
                </a:cubicBezTo>
                <a:lnTo>
                  <a:pt x="139356" y="299448"/>
                </a:lnTo>
                <a:cubicBezTo>
                  <a:pt x="139356" y="302327"/>
                  <a:pt x="137556" y="304126"/>
                  <a:pt x="134675" y="304126"/>
                </a:cubicBezTo>
                <a:cubicBezTo>
                  <a:pt x="132154" y="304126"/>
                  <a:pt x="130354" y="302327"/>
                  <a:pt x="130354" y="299448"/>
                </a:cubicBezTo>
                <a:lnTo>
                  <a:pt x="130354" y="269580"/>
                </a:lnTo>
                <a:lnTo>
                  <a:pt x="28448" y="269580"/>
                </a:lnTo>
                <a:lnTo>
                  <a:pt x="28448" y="299448"/>
                </a:lnTo>
                <a:cubicBezTo>
                  <a:pt x="28448" y="302327"/>
                  <a:pt x="26287" y="304126"/>
                  <a:pt x="23766" y="304126"/>
                </a:cubicBezTo>
                <a:cubicBezTo>
                  <a:pt x="21246" y="304126"/>
                  <a:pt x="19085" y="302327"/>
                  <a:pt x="19085" y="299448"/>
                </a:cubicBezTo>
                <a:lnTo>
                  <a:pt x="19085" y="224238"/>
                </a:lnTo>
                <a:cubicBezTo>
                  <a:pt x="19085" y="219200"/>
                  <a:pt x="23406" y="214881"/>
                  <a:pt x="28448" y="214881"/>
                </a:cubicBezTo>
                <a:lnTo>
                  <a:pt x="29888" y="214881"/>
                </a:lnTo>
                <a:lnTo>
                  <a:pt x="29888" y="205525"/>
                </a:lnTo>
                <a:cubicBezTo>
                  <a:pt x="29888" y="200487"/>
                  <a:pt x="28087" y="195449"/>
                  <a:pt x="24487" y="191850"/>
                </a:cubicBezTo>
                <a:lnTo>
                  <a:pt x="9003" y="176377"/>
                </a:lnTo>
                <a:cubicBezTo>
                  <a:pt x="3241" y="169899"/>
                  <a:pt x="0" y="161622"/>
                  <a:pt x="0" y="152626"/>
                </a:cubicBezTo>
                <a:lnTo>
                  <a:pt x="0" y="103325"/>
                </a:lnTo>
                <a:cubicBezTo>
                  <a:pt x="0" y="93249"/>
                  <a:pt x="6482" y="84253"/>
                  <a:pt x="15484" y="82094"/>
                </a:cubicBezTo>
                <a:cubicBezTo>
                  <a:pt x="20526" y="81014"/>
                  <a:pt x="25567" y="82094"/>
                  <a:pt x="29888" y="85332"/>
                </a:cubicBezTo>
                <a:lnTo>
                  <a:pt x="29888" y="38911"/>
                </a:lnTo>
                <a:cubicBezTo>
                  <a:pt x="29888" y="29914"/>
                  <a:pt x="36010" y="21997"/>
                  <a:pt x="44652" y="20558"/>
                </a:cubicBezTo>
                <a:cubicBezTo>
                  <a:pt x="48973" y="19838"/>
                  <a:pt x="53654" y="20558"/>
                  <a:pt x="56895" y="22717"/>
                </a:cubicBezTo>
                <a:lnTo>
                  <a:pt x="56895" y="18039"/>
                </a:lnTo>
                <a:cubicBezTo>
                  <a:pt x="56895" y="13001"/>
                  <a:pt x="59055" y="8323"/>
                  <a:pt x="62656" y="5084"/>
                </a:cubicBezTo>
                <a:cubicBezTo>
                  <a:pt x="66257" y="1485"/>
                  <a:pt x="71299" y="-314"/>
                  <a:pt x="75980" y="4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974CBFC-2F7A-0C44-8696-7670CC0A3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724" y="4575153"/>
            <a:ext cx="1770206" cy="1577364"/>
          </a:xfrm>
          <a:custGeom>
            <a:avLst/>
            <a:gdLst>
              <a:gd name="connsiteX0" fmla="*/ 155336 w 306028"/>
              <a:gd name="connsiteY0" fmla="*/ 130175 h 272690"/>
              <a:gd name="connsiteX1" fmla="*/ 163100 w 306028"/>
              <a:gd name="connsiteY1" fmla="*/ 130175 h 272690"/>
              <a:gd name="connsiteX2" fmla="*/ 167905 w 306028"/>
              <a:gd name="connsiteY2" fmla="*/ 134479 h 272690"/>
              <a:gd name="connsiteX3" fmla="*/ 163100 w 306028"/>
              <a:gd name="connsiteY3" fmla="*/ 139142 h 272690"/>
              <a:gd name="connsiteX4" fmla="*/ 155336 w 306028"/>
              <a:gd name="connsiteY4" fmla="*/ 139142 h 272690"/>
              <a:gd name="connsiteX5" fmla="*/ 150530 w 306028"/>
              <a:gd name="connsiteY5" fmla="*/ 143805 h 272690"/>
              <a:gd name="connsiteX6" fmla="*/ 150530 w 306028"/>
              <a:gd name="connsiteY6" fmla="*/ 201912 h 272690"/>
              <a:gd name="connsiteX7" fmla="*/ 155336 w 306028"/>
              <a:gd name="connsiteY7" fmla="*/ 206574 h 272690"/>
              <a:gd name="connsiteX8" fmla="*/ 163100 w 306028"/>
              <a:gd name="connsiteY8" fmla="*/ 206574 h 272690"/>
              <a:gd name="connsiteX9" fmla="*/ 167905 w 306028"/>
              <a:gd name="connsiteY9" fmla="*/ 211237 h 272690"/>
              <a:gd name="connsiteX10" fmla="*/ 163100 w 306028"/>
              <a:gd name="connsiteY10" fmla="*/ 215541 h 272690"/>
              <a:gd name="connsiteX11" fmla="*/ 155336 w 306028"/>
              <a:gd name="connsiteY11" fmla="*/ 215541 h 272690"/>
              <a:gd name="connsiteX12" fmla="*/ 141288 w 306028"/>
              <a:gd name="connsiteY12" fmla="*/ 201912 h 272690"/>
              <a:gd name="connsiteX13" fmla="*/ 141288 w 306028"/>
              <a:gd name="connsiteY13" fmla="*/ 143805 h 272690"/>
              <a:gd name="connsiteX14" fmla="*/ 155336 w 306028"/>
              <a:gd name="connsiteY14" fmla="*/ 130175 h 272690"/>
              <a:gd name="connsiteX15" fmla="*/ 224172 w 306028"/>
              <a:gd name="connsiteY15" fmla="*/ 58891 h 272690"/>
              <a:gd name="connsiteX16" fmla="*/ 216600 w 306028"/>
              <a:gd name="connsiteY16" fmla="*/ 59250 h 272690"/>
              <a:gd name="connsiteX17" fmla="*/ 218764 w 306028"/>
              <a:gd name="connsiteY17" fmla="*/ 87569 h 272690"/>
              <a:gd name="connsiteX18" fmla="*/ 196767 w 306028"/>
              <a:gd name="connsiteY18" fmla="*/ 121982 h 272690"/>
              <a:gd name="connsiteX19" fmla="*/ 185228 w 306028"/>
              <a:gd name="connsiteY19" fmla="*/ 138113 h 272690"/>
              <a:gd name="connsiteX20" fmla="*/ 185228 w 306028"/>
              <a:gd name="connsiteY20" fmla="*/ 200486 h 272690"/>
              <a:gd name="connsiteX21" fmla="*/ 191358 w 306028"/>
              <a:gd name="connsiteY21" fmla="*/ 206580 h 272690"/>
              <a:gd name="connsiteX22" fmla="*/ 274295 w 306028"/>
              <a:gd name="connsiteY22" fmla="*/ 206580 h 272690"/>
              <a:gd name="connsiteX23" fmla="*/ 275016 w 306028"/>
              <a:gd name="connsiteY23" fmla="*/ 206222 h 272690"/>
              <a:gd name="connsiteX24" fmla="*/ 284392 w 306028"/>
              <a:gd name="connsiteY24" fmla="*/ 195826 h 272690"/>
              <a:gd name="connsiteX25" fmla="*/ 283310 w 306028"/>
              <a:gd name="connsiteY25" fmla="*/ 190807 h 272690"/>
              <a:gd name="connsiteX26" fmla="*/ 282950 w 306028"/>
              <a:gd name="connsiteY26" fmla="*/ 186506 h 272690"/>
              <a:gd name="connsiteX27" fmla="*/ 286195 w 306028"/>
              <a:gd name="connsiteY27" fmla="*/ 183997 h 272690"/>
              <a:gd name="connsiteX28" fmla="*/ 294849 w 306028"/>
              <a:gd name="connsiteY28" fmla="*/ 173601 h 272690"/>
              <a:gd name="connsiteX29" fmla="*/ 291604 w 306028"/>
              <a:gd name="connsiteY29" fmla="*/ 166432 h 272690"/>
              <a:gd name="connsiteX30" fmla="*/ 290883 w 306028"/>
              <a:gd name="connsiteY30" fmla="*/ 162847 h 272690"/>
              <a:gd name="connsiteX31" fmla="*/ 292325 w 306028"/>
              <a:gd name="connsiteY31" fmla="*/ 159621 h 272690"/>
              <a:gd name="connsiteX32" fmla="*/ 296652 w 306028"/>
              <a:gd name="connsiteY32" fmla="*/ 151376 h 272690"/>
              <a:gd name="connsiteX33" fmla="*/ 293046 w 306028"/>
              <a:gd name="connsiteY33" fmla="*/ 144207 h 272690"/>
              <a:gd name="connsiteX34" fmla="*/ 289801 w 306028"/>
              <a:gd name="connsiteY34" fmla="*/ 139188 h 272690"/>
              <a:gd name="connsiteX35" fmla="*/ 291964 w 306028"/>
              <a:gd name="connsiteY35" fmla="*/ 133811 h 272690"/>
              <a:gd name="connsiteX36" fmla="*/ 295570 w 306028"/>
              <a:gd name="connsiteY36" fmla="*/ 125566 h 272690"/>
              <a:gd name="connsiteX37" fmla="*/ 287998 w 306028"/>
              <a:gd name="connsiteY37" fmla="*/ 116246 h 272690"/>
              <a:gd name="connsiteX38" fmla="*/ 241120 w 306028"/>
              <a:gd name="connsiteY38" fmla="*/ 116246 h 272690"/>
              <a:gd name="connsiteX39" fmla="*/ 237154 w 306028"/>
              <a:gd name="connsiteY39" fmla="*/ 114454 h 272690"/>
              <a:gd name="connsiteX40" fmla="*/ 236793 w 306028"/>
              <a:gd name="connsiteY40" fmla="*/ 110511 h 272690"/>
              <a:gd name="connsiteX41" fmla="*/ 238957 w 306028"/>
              <a:gd name="connsiteY41" fmla="*/ 83626 h 272690"/>
              <a:gd name="connsiteX42" fmla="*/ 224172 w 306028"/>
              <a:gd name="connsiteY42" fmla="*/ 58891 h 272690"/>
              <a:gd name="connsiteX43" fmla="*/ 224533 w 306028"/>
              <a:gd name="connsiteY43" fmla="*/ 49571 h 272690"/>
              <a:gd name="connsiteX44" fmla="*/ 248332 w 306028"/>
              <a:gd name="connsiteY44" fmla="*/ 82909 h 272690"/>
              <a:gd name="connsiteX45" fmla="*/ 247251 w 306028"/>
              <a:gd name="connsiteY45" fmla="*/ 107284 h 272690"/>
              <a:gd name="connsiteX46" fmla="*/ 287998 w 306028"/>
              <a:gd name="connsiteY46" fmla="*/ 107284 h 272690"/>
              <a:gd name="connsiteX47" fmla="*/ 304946 w 306028"/>
              <a:gd name="connsiteY47" fmla="*/ 125566 h 272690"/>
              <a:gd name="connsiteX48" fmla="*/ 300979 w 306028"/>
              <a:gd name="connsiteY48" fmla="*/ 138471 h 272690"/>
              <a:gd name="connsiteX49" fmla="*/ 306028 w 306028"/>
              <a:gd name="connsiteY49" fmla="*/ 151376 h 272690"/>
              <a:gd name="connsiteX50" fmla="*/ 301340 w 306028"/>
              <a:gd name="connsiteY50" fmla="*/ 163922 h 272690"/>
              <a:gd name="connsiteX51" fmla="*/ 303864 w 306028"/>
              <a:gd name="connsiteY51" fmla="*/ 173601 h 272690"/>
              <a:gd name="connsiteX52" fmla="*/ 293046 w 306028"/>
              <a:gd name="connsiteY52" fmla="*/ 191166 h 272690"/>
              <a:gd name="connsiteX53" fmla="*/ 293767 w 306028"/>
              <a:gd name="connsiteY53" fmla="*/ 195826 h 272690"/>
              <a:gd name="connsiteX54" fmla="*/ 275738 w 306028"/>
              <a:gd name="connsiteY54" fmla="*/ 215542 h 272690"/>
              <a:gd name="connsiteX55" fmla="*/ 274295 w 306028"/>
              <a:gd name="connsiteY55" fmla="*/ 215542 h 272690"/>
              <a:gd name="connsiteX56" fmla="*/ 191358 w 306028"/>
              <a:gd name="connsiteY56" fmla="*/ 215542 h 272690"/>
              <a:gd name="connsiteX57" fmla="*/ 176213 w 306028"/>
              <a:gd name="connsiteY57" fmla="*/ 200486 h 272690"/>
              <a:gd name="connsiteX58" fmla="*/ 176213 w 306028"/>
              <a:gd name="connsiteY58" fmla="*/ 138113 h 272690"/>
              <a:gd name="connsiteX59" fmla="*/ 189916 w 306028"/>
              <a:gd name="connsiteY59" fmla="*/ 115888 h 272690"/>
              <a:gd name="connsiteX60" fmla="*/ 209749 w 306028"/>
              <a:gd name="connsiteY60" fmla="*/ 85418 h 272690"/>
              <a:gd name="connsiteX61" fmla="*/ 206503 w 306028"/>
              <a:gd name="connsiteY61" fmla="*/ 56741 h 272690"/>
              <a:gd name="connsiteX62" fmla="*/ 208667 w 306028"/>
              <a:gd name="connsiteY62" fmla="*/ 52081 h 272690"/>
              <a:gd name="connsiteX63" fmla="*/ 224533 w 306028"/>
              <a:gd name="connsiteY63" fmla="*/ 49571 h 272690"/>
              <a:gd name="connsiteX64" fmla="*/ 84446 w 306028"/>
              <a:gd name="connsiteY64" fmla="*/ 0 h 272690"/>
              <a:gd name="connsiteX65" fmla="*/ 153014 w 306028"/>
              <a:gd name="connsiteY65" fmla="*/ 35255 h 272690"/>
              <a:gd name="connsiteX66" fmla="*/ 221581 w 306028"/>
              <a:gd name="connsiteY66" fmla="*/ 0 h 272690"/>
              <a:gd name="connsiteX67" fmla="*/ 306027 w 306028"/>
              <a:gd name="connsiteY67" fmla="*/ 84181 h 272690"/>
              <a:gd name="connsiteX68" fmla="*/ 305666 w 306028"/>
              <a:gd name="connsiteY68" fmla="*/ 90657 h 272690"/>
              <a:gd name="connsiteX69" fmla="*/ 300975 w 306028"/>
              <a:gd name="connsiteY69" fmla="*/ 94974 h 272690"/>
              <a:gd name="connsiteX70" fmla="*/ 296644 w 306028"/>
              <a:gd name="connsiteY70" fmla="*/ 90297 h 272690"/>
              <a:gd name="connsiteX71" fmla="*/ 296644 w 306028"/>
              <a:gd name="connsiteY71" fmla="*/ 84181 h 272690"/>
              <a:gd name="connsiteX72" fmla="*/ 221581 w 306028"/>
              <a:gd name="connsiteY72" fmla="*/ 9353 h 272690"/>
              <a:gd name="connsiteX73" fmla="*/ 156983 w 306028"/>
              <a:gd name="connsiteY73" fmla="*/ 46048 h 272690"/>
              <a:gd name="connsiteX74" fmla="*/ 153014 w 306028"/>
              <a:gd name="connsiteY74" fmla="*/ 48566 h 272690"/>
              <a:gd name="connsiteX75" fmla="*/ 149044 w 306028"/>
              <a:gd name="connsiteY75" fmla="*/ 46048 h 272690"/>
              <a:gd name="connsiteX76" fmla="*/ 84446 w 306028"/>
              <a:gd name="connsiteY76" fmla="*/ 9353 h 272690"/>
              <a:gd name="connsiteX77" fmla="*/ 9383 w 306028"/>
              <a:gd name="connsiteY77" fmla="*/ 84181 h 272690"/>
              <a:gd name="connsiteX78" fmla="*/ 153014 w 306028"/>
              <a:gd name="connsiteY78" fmla="*/ 262617 h 272690"/>
              <a:gd name="connsiteX79" fmla="*/ 198485 w 306028"/>
              <a:gd name="connsiteY79" fmla="*/ 229880 h 272690"/>
              <a:gd name="connsiteX80" fmla="*/ 204981 w 306028"/>
              <a:gd name="connsiteY80" fmla="*/ 230600 h 272690"/>
              <a:gd name="connsiteX81" fmla="*/ 204259 w 306028"/>
              <a:gd name="connsiteY81" fmla="*/ 237075 h 272690"/>
              <a:gd name="connsiteX82" fmla="*/ 155540 w 306028"/>
              <a:gd name="connsiteY82" fmla="*/ 271971 h 272690"/>
              <a:gd name="connsiteX83" fmla="*/ 153014 w 306028"/>
              <a:gd name="connsiteY83" fmla="*/ 272690 h 272690"/>
              <a:gd name="connsiteX84" fmla="*/ 150488 w 306028"/>
              <a:gd name="connsiteY84" fmla="*/ 271971 h 272690"/>
              <a:gd name="connsiteX85" fmla="*/ 0 w 306028"/>
              <a:gd name="connsiteY85" fmla="*/ 84181 h 272690"/>
              <a:gd name="connsiteX86" fmla="*/ 84446 w 306028"/>
              <a:gd name="connsiteY86" fmla="*/ 0 h 27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06028" h="272690">
                <a:moveTo>
                  <a:pt x="155336" y="130175"/>
                </a:moveTo>
                <a:lnTo>
                  <a:pt x="163100" y="130175"/>
                </a:lnTo>
                <a:cubicBezTo>
                  <a:pt x="165687" y="130175"/>
                  <a:pt x="167905" y="131969"/>
                  <a:pt x="167905" y="134479"/>
                </a:cubicBezTo>
                <a:cubicBezTo>
                  <a:pt x="167905" y="136990"/>
                  <a:pt x="165687" y="139142"/>
                  <a:pt x="163100" y="139142"/>
                </a:cubicBezTo>
                <a:lnTo>
                  <a:pt x="155336" y="139142"/>
                </a:lnTo>
                <a:cubicBezTo>
                  <a:pt x="152748" y="139142"/>
                  <a:pt x="150530" y="141294"/>
                  <a:pt x="150530" y="143805"/>
                </a:cubicBezTo>
                <a:lnTo>
                  <a:pt x="150530" y="201912"/>
                </a:lnTo>
                <a:cubicBezTo>
                  <a:pt x="150530" y="204422"/>
                  <a:pt x="152748" y="206574"/>
                  <a:pt x="155336" y="206574"/>
                </a:cubicBezTo>
                <a:lnTo>
                  <a:pt x="163100" y="206574"/>
                </a:lnTo>
                <a:cubicBezTo>
                  <a:pt x="165687" y="206574"/>
                  <a:pt x="167905" y="208368"/>
                  <a:pt x="167905" y="211237"/>
                </a:cubicBezTo>
                <a:cubicBezTo>
                  <a:pt x="167905" y="213748"/>
                  <a:pt x="165687" y="215541"/>
                  <a:pt x="163100" y="215541"/>
                </a:cubicBezTo>
                <a:lnTo>
                  <a:pt x="155336" y="215541"/>
                </a:lnTo>
                <a:cubicBezTo>
                  <a:pt x="147573" y="215541"/>
                  <a:pt x="141288" y="209444"/>
                  <a:pt x="141288" y="201912"/>
                </a:cubicBezTo>
                <a:lnTo>
                  <a:pt x="141288" y="143805"/>
                </a:lnTo>
                <a:cubicBezTo>
                  <a:pt x="141288" y="136273"/>
                  <a:pt x="147573" y="130175"/>
                  <a:pt x="155336" y="130175"/>
                </a:cubicBezTo>
                <a:close/>
                <a:moveTo>
                  <a:pt x="224172" y="58891"/>
                </a:moveTo>
                <a:cubicBezTo>
                  <a:pt x="220927" y="58891"/>
                  <a:pt x="218403" y="58891"/>
                  <a:pt x="216600" y="59250"/>
                </a:cubicBezTo>
                <a:cubicBezTo>
                  <a:pt x="218042" y="66419"/>
                  <a:pt x="220206" y="80399"/>
                  <a:pt x="218764" y="87569"/>
                </a:cubicBezTo>
                <a:cubicBezTo>
                  <a:pt x="215518" y="100832"/>
                  <a:pt x="205421" y="112303"/>
                  <a:pt x="196767" y="121982"/>
                </a:cubicBezTo>
                <a:cubicBezTo>
                  <a:pt x="191358" y="128076"/>
                  <a:pt x="185228" y="134887"/>
                  <a:pt x="185228" y="138113"/>
                </a:cubicBezTo>
                <a:lnTo>
                  <a:pt x="185228" y="200486"/>
                </a:lnTo>
                <a:cubicBezTo>
                  <a:pt x="185228" y="203712"/>
                  <a:pt x="188113" y="206580"/>
                  <a:pt x="191358" y="206580"/>
                </a:cubicBezTo>
                <a:lnTo>
                  <a:pt x="274295" y="206580"/>
                </a:lnTo>
                <a:cubicBezTo>
                  <a:pt x="274656" y="206580"/>
                  <a:pt x="274656" y="206222"/>
                  <a:pt x="275016" y="206222"/>
                </a:cubicBezTo>
                <a:cubicBezTo>
                  <a:pt x="280425" y="205863"/>
                  <a:pt x="284392" y="201561"/>
                  <a:pt x="284392" y="195826"/>
                </a:cubicBezTo>
                <a:cubicBezTo>
                  <a:pt x="284392" y="194034"/>
                  <a:pt x="284031" y="192600"/>
                  <a:pt x="283310" y="190807"/>
                </a:cubicBezTo>
                <a:cubicBezTo>
                  <a:pt x="282589" y="189374"/>
                  <a:pt x="282589" y="187940"/>
                  <a:pt x="282950" y="186506"/>
                </a:cubicBezTo>
                <a:cubicBezTo>
                  <a:pt x="283671" y="185430"/>
                  <a:pt x="284753" y="184355"/>
                  <a:pt x="286195" y="183997"/>
                </a:cubicBezTo>
                <a:cubicBezTo>
                  <a:pt x="291243" y="182921"/>
                  <a:pt x="294849" y="178978"/>
                  <a:pt x="294849" y="173601"/>
                </a:cubicBezTo>
                <a:cubicBezTo>
                  <a:pt x="294849" y="171092"/>
                  <a:pt x="293767" y="168583"/>
                  <a:pt x="291604" y="166432"/>
                </a:cubicBezTo>
                <a:cubicBezTo>
                  <a:pt x="290883" y="165356"/>
                  <a:pt x="290522" y="164281"/>
                  <a:pt x="290883" y="162847"/>
                </a:cubicBezTo>
                <a:cubicBezTo>
                  <a:pt x="290883" y="161772"/>
                  <a:pt x="291243" y="160338"/>
                  <a:pt x="292325" y="159621"/>
                </a:cubicBezTo>
                <a:cubicBezTo>
                  <a:pt x="295210" y="157829"/>
                  <a:pt x="296652" y="154602"/>
                  <a:pt x="296652" y="151376"/>
                </a:cubicBezTo>
                <a:cubicBezTo>
                  <a:pt x="296652" y="147075"/>
                  <a:pt x="294849" y="144924"/>
                  <a:pt x="293046" y="144207"/>
                </a:cubicBezTo>
                <a:cubicBezTo>
                  <a:pt x="291243" y="143131"/>
                  <a:pt x="290161" y="141339"/>
                  <a:pt x="289801" y="139188"/>
                </a:cubicBezTo>
                <a:cubicBezTo>
                  <a:pt x="289801" y="137396"/>
                  <a:pt x="290522" y="135245"/>
                  <a:pt x="291964" y="133811"/>
                </a:cubicBezTo>
                <a:cubicBezTo>
                  <a:pt x="293046" y="133453"/>
                  <a:pt x="295570" y="130944"/>
                  <a:pt x="295570" y="125566"/>
                </a:cubicBezTo>
                <a:cubicBezTo>
                  <a:pt x="295570" y="120189"/>
                  <a:pt x="291604" y="116246"/>
                  <a:pt x="287998" y="116246"/>
                </a:cubicBezTo>
                <a:lnTo>
                  <a:pt x="241120" y="116246"/>
                </a:lnTo>
                <a:cubicBezTo>
                  <a:pt x="239678" y="116246"/>
                  <a:pt x="238236" y="115529"/>
                  <a:pt x="237154" y="114454"/>
                </a:cubicBezTo>
                <a:cubicBezTo>
                  <a:pt x="236433" y="113378"/>
                  <a:pt x="236433" y="111945"/>
                  <a:pt x="236793" y="110511"/>
                </a:cubicBezTo>
                <a:cubicBezTo>
                  <a:pt x="237514" y="106568"/>
                  <a:pt x="240399" y="96172"/>
                  <a:pt x="238957" y="83626"/>
                </a:cubicBezTo>
                <a:cubicBezTo>
                  <a:pt x="237514" y="69645"/>
                  <a:pt x="231745" y="58891"/>
                  <a:pt x="224172" y="58891"/>
                </a:cubicBezTo>
                <a:close/>
                <a:moveTo>
                  <a:pt x="224533" y="49571"/>
                </a:moveTo>
                <a:cubicBezTo>
                  <a:pt x="236793" y="50288"/>
                  <a:pt x="246529" y="63552"/>
                  <a:pt x="248332" y="82909"/>
                </a:cubicBezTo>
                <a:cubicBezTo>
                  <a:pt x="249054" y="92587"/>
                  <a:pt x="247972" y="101191"/>
                  <a:pt x="247251" y="107284"/>
                </a:cubicBezTo>
                <a:lnTo>
                  <a:pt x="287998" y="107284"/>
                </a:lnTo>
                <a:cubicBezTo>
                  <a:pt x="297013" y="107284"/>
                  <a:pt x="304946" y="115529"/>
                  <a:pt x="304946" y="125566"/>
                </a:cubicBezTo>
                <a:cubicBezTo>
                  <a:pt x="304946" y="131660"/>
                  <a:pt x="302782" y="135962"/>
                  <a:pt x="300979" y="138471"/>
                </a:cubicBezTo>
                <a:cubicBezTo>
                  <a:pt x="303864" y="141339"/>
                  <a:pt x="306028" y="145999"/>
                  <a:pt x="306028" y="151376"/>
                </a:cubicBezTo>
                <a:cubicBezTo>
                  <a:pt x="306028" y="155678"/>
                  <a:pt x="304225" y="160338"/>
                  <a:pt x="301340" y="163922"/>
                </a:cubicBezTo>
                <a:cubicBezTo>
                  <a:pt x="302782" y="166790"/>
                  <a:pt x="303864" y="170375"/>
                  <a:pt x="303864" y="173601"/>
                </a:cubicBezTo>
                <a:cubicBezTo>
                  <a:pt x="303864" y="181129"/>
                  <a:pt x="299537" y="187940"/>
                  <a:pt x="293046" y="191166"/>
                </a:cubicBezTo>
                <a:cubicBezTo>
                  <a:pt x="293767" y="192958"/>
                  <a:pt x="293767" y="194392"/>
                  <a:pt x="293767" y="195826"/>
                </a:cubicBezTo>
                <a:cubicBezTo>
                  <a:pt x="293767" y="206222"/>
                  <a:pt x="286195" y="214466"/>
                  <a:pt x="275738" y="215542"/>
                </a:cubicBezTo>
                <a:cubicBezTo>
                  <a:pt x="275377" y="215542"/>
                  <a:pt x="275016" y="215542"/>
                  <a:pt x="274295" y="215542"/>
                </a:cubicBezTo>
                <a:lnTo>
                  <a:pt x="191358" y="215542"/>
                </a:lnTo>
                <a:cubicBezTo>
                  <a:pt x="182704" y="215542"/>
                  <a:pt x="176213" y="209089"/>
                  <a:pt x="176213" y="200486"/>
                </a:cubicBezTo>
                <a:lnTo>
                  <a:pt x="176213" y="138113"/>
                </a:lnTo>
                <a:cubicBezTo>
                  <a:pt x="176213" y="131302"/>
                  <a:pt x="181983" y="124491"/>
                  <a:pt x="189916" y="115888"/>
                </a:cubicBezTo>
                <a:cubicBezTo>
                  <a:pt x="197849" y="106926"/>
                  <a:pt x="207224" y="96530"/>
                  <a:pt x="209749" y="85418"/>
                </a:cubicBezTo>
                <a:cubicBezTo>
                  <a:pt x="211191" y="79683"/>
                  <a:pt x="208306" y="64985"/>
                  <a:pt x="206503" y="56741"/>
                </a:cubicBezTo>
                <a:cubicBezTo>
                  <a:pt x="206143" y="54948"/>
                  <a:pt x="207224" y="53156"/>
                  <a:pt x="208667" y="52081"/>
                </a:cubicBezTo>
                <a:cubicBezTo>
                  <a:pt x="209749" y="51722"/>
                  <a:pt x="213715" y="49213"/>
                  <a:pt x="224533" y="49571"/>
                </a:cubicBezTo>
                <a:close/>
                <a:moveTo>
                  <a:pt x="84446" y="0"/>
                </a:moveTo>
                <a:cubicBezTo>
                  <a:pt x="111512" y="0"/>
                  <a:pt x="137135" y="13311"/>
                  <a:pt x="153014" y="35255"/>
                </a:cubicBezTo>
                <a:cubicBezTo>
                  <a:pt x="168892" y="13311"/>
                  <a:pt x="194515" y="0"/>
                  <a:pt x="221581" y="0"/>
                </a:cubicBezTo>
                <a:cubicBezTo>
                  <a:pt x="268135" y="0"/>
                  <a:pt x="306027" y="37774"/>
                  <a:pt x="306027" y="84181"/>
                </a:cubicBezTo>
                <a:cubicBezTo>
                  <a:pt x="306027" y="86340"/>
                  <a:pt x="306027" y="88498"/>
                  <a:pt x="305666" y="90657"/>
                </a:cubicBezTo>
                <a:cubicBezTo>
                  <a:pt x="305666" y="93175"/>
                  <a:pt x="303501" y="95334"/>
                  <a:pt x="300975" y="94974"/>
                </a:cubicBezTo>
                <a:cubicBezTo>
                  <a:pt x="298449" y="94614"/>
                  <a:pt x="296284" y="92815"/>
                  <a:pt x="296644" y="90297"/>
                </a:cubicBezTo>
                <a:cubicBezTo>
                  <a:pt x="296644" y="88139"/>
                  <a:pt x="296644" y="85980"/>
                  <a:pt x="296644" y="84181"/>
                </a:cubicBezTo>
                <a:cubicBezTo>
                  <a:pt x="296644" y="42810"/>
                  <a:pt x="263083" y="9353"/>
                  <a:pt x="221581" y="9353"/>
                </a:cubicBezTo>
                <a:cubicBezTo>
                  <a:pt x="195237" y="9353"/>
                  <a:pt x="170336" y="23384"/>
                  <a:pt x="156983" y="46048"/>
                </a:cubicBezTo>
                <a:cubicBezTo>
                  <a:pt x="156262" y="47847"/>
                  <a:pt x="154457" y="48566"/>
                  <a:pt x="153014" y="48566"/>
                </a:cubicBezTo>
                <a:cubicBezTo>
                  <a:pt x="151570" y="48566"/>
                  <a:pt x="149766" y="47847"/>
                  <a:pt x="149044" y="46048"/>
                </a:cubicBezTo>
                <a:cubicBezTo>
                  <a:pt x="135330" y="23384"/>
                  <a:pt x="110790" y="9353"/>
                  <a:pt x="84446" y="9353"/>
                </a:cubicBezTo>
                <a:cubicBezTo>
                  <a:pt x="42945" y="9353"/>
                  <a:pt x="9383" y="42810"/>
                  <a:pt x="9383" y="84181"/>
                </a:cubicBezTo>
                <a:cubicBezTo>
                  <a:pt x="9383" y="167643"/>
                  <a:pt x="133887" y="250386"/>
                  <a:pt x="153014" y="262617"/>
                </a:cubicBezTo>
                <a:cubicBezTo>
                  <a:pt x="159510" y="258660"/>
                  <a:pt x="177554" y="246788"/>
                  <a:pt x="198485" y="229880"/>
                </a:cubicBezTo>
                <a:cubicBezTo>
                  <a:pt x="200650" y="228441"/>
                  <a:pt x="203537" y="228441"/>
                  <a:pt x="204981" y="230600"/>
                </a:cubicBezTo>
                <a:cubicBezTo>
                  <a:pt x="206424" y="232398"/>
                  <a:pt x="206424" y="235636"/>
                  <a:pt x="204259" y="237075"/>
                </a:cubicBezTo>
                <a:cubicBezTo>
                  <a:pt x="177554" y="258660"/>
                  <a:pt x="155540" y="271971"/>
                  <a:pt x="155540" y="271971"/>
                </a:cubicBezTo>
                <a:cubicBezTo>
                  <a:pt x="154818" y="272331"/>
                  <a:pt x="154096" y="272690"/>
                  <a:pt x="153014" y="272690"/>
                </a:cubicBezTo>
                <a:cubicBezTo>
                  <a:pt x="152292" y="272690"/>
                  <a:pt x="151570" y="272331"/>
                  <a:pt x="150488" y="271971"/>
                </a:cubicBezTo>
                <a:cubicBezTo>
                  <a:pt x="144353" y="268373"/>
                  <a:pt x="0" y="179515"/>
                  <a:pt x="0" y="84181"/>
                </a:cubicBezTo>
                <a:cubicBezTo>
                  <a:pt x="0" y="37774"/>
                  <a:pt x="37892" y="0"/>
                  <a:pt x="844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744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4F3B93-6CC2-0A48-A7DA-27A9014E526D}"/>
              </a:ext>
            </a:extLst>
          </p:cNvPr>
          <p:cNvSpPr txBox="1"/>
          <p:nvPr/>
        </p:nvSpPr>
        <p:spPr>
          <a:xfrm>
            <a:off x="7130391" y="592759"/>
            <a:ext cx="10116873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80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SWOT ANALYSIS SLIDE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882000-E4FE-B34A-B54C-6743B5153275}"/>
              </a:ext>
            </a:extLst>
          </p:cNvPr>
          <p:cNvSpPr/>
          <p:nvPr/>
        </p:nvSpPr>
        <p:spPr>
          <a:xfrm>
            <a:off x="11045826" y="1870479"/>
            <a:ext cx="22860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7C7B43-FB7E-C74E-8F83-247244FE014A}"/>
              </a:ext>
            </a:extLst>
          </p:cNvPr>
          <p:cNvSpPr/>
          <p:nvPr/>
        </p:nvSpPr>
        <p:spPr>
          <a:xfrm>
            <a:off x="2397669" y="2947420"/>
            <a:ext cx="8621054" cy="4212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FF039E-334E-1247-B2EE-89F7E00FF3E4}"/>
              </a:ext>
            </a:extLst>
          </p:cNvPr>
          <p:cNvSpPr/>
          <p:nvPr/>
        </p:nvSpPr>
        <p:spPr>
          <a:xfrm>
            <a:off x="11018723" y="2947420"/>
            <a:ext cx="8617879" cy="42121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8CDC49-DFFA-F44E-9765-D5BC244B9373}"/>
              </a:ext>
            </a:extLst>
          </p:cNvPr>
          <p:cNvSpPr/>
          <p:nvPr/>
        </p:nvSpPr>
        <p:spPr>
          <a:xfrm>
            <a:off x="2397669" y="7159547"/>
            <a:ext cx="8621054" cy="42121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B36FD5-93E2-344D-A8CF-FA9AA76FBA6D}"/>
              </a:ext>
            </a:extLst>
          </p:cNvPr>
          <p:cNvSpPr/>
          <p:nvPr/>
        </p:nvSpPr>
        <p:spPr>
          <a:xfrm>
            <a:off x="11018723" y="7159547"/>
            <a:ext cx="8617879" cy="42121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10" name="Arrow: Right 28">
            <a:extLst>
              <a:ext uri="{FF2B5EF4-FFF2-40B4-BE49-F238E27FC236}">
                <a16:creationId xmlns:a16="http://schemas.microsoft.com/office/drawing/2014/main" id="{65848568-E6A2-3849-B683-59B9266127C6}"/>
              </a:ext>
            </a:extLst>
          </p:cNvPr>
          <p:cNvSpPr/>
          <p:nvPr/>
        </p:nvSpPr>
        <p:spPr>
          <a:xfrm>
            <a:off x="19636601" y="3242619"/>
            <a:ext cx="2431416" cy="362490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11" name="Arrow: Right 29">
            <a:extLst>
              <a:ext uri="{FF2B5EF4-FFF2-40B4-BE49-F238E27FC236}">
                <a16:creationId xmlns:a16="http://schemas.microsoft.com/office/drawing/2014/main" id="{3D48FAC3-81AE-EA48-8E89-08EE9ED7125F}"/>
              </a:ext>
            </a:extLst>
          </p:cNvPr>
          <p:cNvSpPr/>
          <p:nvPr/>
        </p:nvSpPr>
        <p:spPr>
          <a:xfrm>
            <a:off x="19636601" y="7454744"/>
            <a:ext cx="2431416" cy="3621733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24" name="Arrow: Right 29">
            <a:extLst>
              <a:ext uri="{FF2B5EF4-FFF2-40B4-BE49-F238E27FC236}">
                <a16:creationId xmlns:a16="http://schemas.microsoft.com/office/drawing/2014/main" id="{A916044F-9573-BD4E-921D-26422756CC28}"/>
              </a:ext>
            </a:extLst>
          </p:cNvPr>
          <p:cNvSpPr/>
          <p:nvPr/>
        </p:nvSpPr>
        <p:spPr>
          <a:xfrm rot="5400000">
            <a:off x="14536498" y="10351972"/>
            <a:ext cx="1582325" cy="3621733"/>
          </a:xfrm>
          <a:prstGeom prst="rightArrow">
            <a:avLst>
              <a:gd name="adj1" fmla="val 50000"/>
              <a:gd name="adj2" fmla="val 6926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25" name="Arrow: Right 29">
            <a:extLst>
              <a:ext uri="{FF2B5EF4-FFF2-40B4-BE49-F238E27FC236}">
                <a16:creationId xmlns:a16="http://schemas.microsoft.com/office/drawing/2014/main" id="{327D2FC4-A983-9448-B94B-7F83C263553A}"/>
              </a:ext>
            </a:extLst>
          </p:cNvPr>
          <p:cNvSpPr/>
          <p:nvPr/>
        </p:nvSpPr>
        <p:spPr>
          <a:xfrm rot="5400000">
            <a:off x="5588116" y="10351972"/>
            <a:ext cx="1582326" cy="3621733"/>
          </a:xfrm>
          <a:prstGeom prst="rightArrow">
            <a:avLst>
              <a:gd name="adj1" fmla="val 50000"/>
              <a:gd name="adj2" fmla="val 6926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801690-28A1-2E43-92FA-EBA7FC34C707}"/>
              </a:ext>
            </a:extLst>
          </p:cNvPr>
          <p:cNvSpPr txBox="1"/>
          <p:nvPr/>
        </p:nvSpPr>
        <p:spPr>
          <a:xfrm>
            <a:off x="12399303" y="3605448"/>
            <a:ext cx="248016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WEAKNESSES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ADB90BB6-E8E6-BE4E-AC94-CFC5AECA4A92}"/>
              </a:ext>
            </a:extLst>
          </p:cNvPr>
          <p:cNvSpPr txBox="1">
            <a:spLocks/>
          </p:cNvSpPr>
          <p:nvPr/>
        </p:nvSpPr>
        <p:spPr>
          <a:xfrm>
            <a:off x="12308030" y="4245916"/>
            <a:ext cx="6021745" cy="208114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3A13E0-A8AF-EC4D-BCCF-798E80544973}"/>
              </a:ext>
            </a:extLst>
          </p:cNvPr>
          <p:cNvSpPr txBox="1"/>
          <p:nvPr/>
        </p:nvSpPr>
        <p:spPr>
          <a:xfrm>
            <a:off x="12399303" y="7913270"/>
            <a:ext cx="176041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THREATS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C0558A53-9052-3B4C-99E0-66C259CECA48}"/>
              </a:ext>
            </a:extLst>
          </p:cNvPr>
          <p:cNvSpPr txBox="1">
            <a:spLocks/>
          </p:cNvSpPr>
          <p:nvPr/>
        </p:nvSpPr>
        <p:spPr>
          <a:xfrm>
            <a:off x="12308030" y="8553738"/>
            <a:ext cx="6021745" cy="208114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BBD8F5-35A3-4143-9BA7-A210E110A50F}"/>
              </a:ext>
            </a:extLst>
          </p:cNvPr>
          <p:cNvSpPr txBox="1"/>
          <p:nvPr/>
        </p:nvSpPr>
        <p:spPr>
          <a:xfrm>
            <a:off x="3790949" y="3605448"/>
            <a:ext cx="224131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STRENGHTS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98B8D873-10A4-714B-92DB-0E71C295B189}"/>
              </a:ext>
            </a:extLst>
          </p:cNvPr>
          <p:cNvSpPr txBox="1">
            <a:spLocks/>
          </p:cNvSpPr>
          <p:nvPr/>
        </p:nvSpPr>
        <p:spPr>
          <a:xfrm>
            <a:off x="3699676" y="4245916"/>
            <a:ext cx="6021745" cy="208114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535E9A-4E99-A542-9EA2-97EAC61AF03D}"/>
              </a:ext>
            </a:extLst>
          </p:cNvPr>
          <p:cNvSpPr txBox="1"/>
          <p:nvPr/>
        </p:nvSpPr>
        <p:spPr>
          <a:xfrm>
            <a:off x="3790949" y="7913270"/>
            <a:ext cx="30203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OPPORTUNITIES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B0CFD710-D67C-5049-97C5-9725AF6CF558}"/>
              </a:ext>
            </a:extLst>
          </p:cNvPr>
          <p:cNvSpPr txBox="1">
            <a:spLocks/>
          </p:cNvSpPr>
          <p:nvPr/>
        </p:nvSpPr>
        <p:spPr>
          <a:xfrm>
            <a:off x="3699676" y="8553738"/>
            <a:ext cx="6021745" cy="208114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FEFB8D-E5C8-1D49-812E-EF16761981E4}"/>
              </a:ext>
            </a:extLst>
          </p:cNvPr>
          <p:cNvSpPr txBox="1"/>
          <p:nvPr/>
        </p:nvSpPr>
        <p:spPr>
          <a:xfrm>
            <a:off x="14534873" y="11767465"/>
            <a:ext cx="1568057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NEGATIVE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7272DC-C56E-A64A-947B-3472965955F2}"/>
              </a:ext>
            </a:extLst>
          </p:cNvPr>
          <p:cNvSpPr txBox="1"/>
          <p:nvPr/>
        </p:nvSpPr>
        <p:spPr>
          <a:xfrm>
            <a:off x="5625705" y="11767465"/>
            <a:ext cx="150714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POSITIVE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832D88-A380-1649-9C28-97373BDB8D7D}"/>
              </a:ext>
            </a:extLst>
          </p:cNvPr>
          <p:cNvSpPr txBox="1"/>
          <p:nvPr/>
        </p:nvSpPr>
        <p:spPr>
          <a:xfrm>
            <a:off x="20041830" y="8867248"/>
            <a:ext cx="1620957" cy="95410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EXTERNAL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FACTORS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902B70-9C2F-7345-9DCD-51D3F1E89CC8}"/>
              </a:ext>
            </a:extLst>
          </p:cNvPr>
          <p:cNvSpPr txBox="1"/>
          <p:nvPr/>
        </p:nvSpPr>
        <p:spPr>
          <a:xfrm>
            <a:off x="20060266" y="4576431"/>
            <a:ext cx="1584088" cy="95410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INTERNAL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1101868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275165-ED68-FE4C-87CD-C066228517EF}"/>
              </a:ext>
            </a:extLst>
          </p:cNvPr>
          <p:cNvSpPr txBox="1"/>
          <p:nvPr/>
        </p:nvSpPr>
        <p:spPr>
          <a:xfrm>
            <a:off x="7130391" y="592759"/>
            <a:ext cx="10116873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80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SWOT ANALYSIS SLIDE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42C899-63D3-0541-ADE3-4B3FBD0545C4}"/>
              </a:ext>
            </a:extLst>
          </p:cNvPr>
          <p:cNvSpPr/>
          <p:nvPr/>
        </p:nvSpPr>
        <p:spPr>
          <a:xfrm>
            <a:off x="11045826" y="1870479"/>
            <a:ext cx="22860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979C68D0-35C3-7244-B2B9-81D5D9AA0FFA}"/>
              </a:ext>
            </a:extLst>
          </p:cNvPr>
          <p:cNvSpPr>
            <a:spLocks/>
          </p:cNvSpPr>
          <p:nvPr/>
        </p:nvSpPr>
        <p:spPr bwMode="auto">
          <a:xfrm rot="2700000">
            <a:off x="7945539" y="7048189"/>
            <a:ext cx="5627016" cy="3925232"/>
          </a:xfrm>
          <a:custGeom>
            <a:avLst/>
            <a:gdLst>
              <a:gd name="T0" fmla="*/ 2451100 w 21600"/>
              <a:gd name="T1" fmla="*/ 1710531 h 19708"/>
              <a:gd name="T2" fmla="*/ 2451100 w 21600"/>
              <a:gd name="T3" fmla="*/ 1710531 h 19708"/>
              <a:gd name="T4" fmla="*/ 2451100 w 21600"/>
              <a:gd name="T5" fmla="*/ 1710531 h 19708"/>
              <a:gd name="T6" fmla="*/ 2451100 w 21600"/>
              <a:gd name="T7" fmla="*/ 1710531 h 197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19708">
                <a:moveTo>
                  <a:pt x="10714" y="0"/>
                </a:moveTo>
                <a:lnTo>
                  <a:pt x="0" y="14015"/>
                </a:lnTo>
                <a:cubicBezTo>
                  <a:pt x="6033" y="21595"/>
                  <a:pt x="15559" y="21600"/>
                  <a:pt x="21600" y="14065"/>
                </a:cubicBezTo>
                <a:lnTo>
                  <a:pt x="107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101574" tIns="101574" rIns="101574" bIns="101574" anchor="ctr"/>
          <a:lstStyle/>
          <a:p>
            <a:pPr>
              <a:defRPr/>
            </a:pPr>
            <a:endParaRPr lang="id-ID" sz="7198" dirty="0">
              <a:solidFill>
                <a:schemeClr val="tx2"/>
              </a:solidFill>
              <a:latin typeface="Roboto Light" panose="02000000000000000000" pitchFamily="2" charset="0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353738BC-DED5-824A-85ED-0F47C1240F06}"/>
              </a:ext>
            </a:extLst>
          </p:cNvPr>
          <p:cNvSpPr>
            <a:spLocks/>
          </p:cNvSpPr>
          <p:nvPr/>
        </p:nvSpPr>
        <p:spPr bwMode="auto">
          <a:xfrm rot="13500000" flipH="1">
            <a:off x="10908845" y="4134212"/>
            <a:ext cx="5623889" cy="3923377"/>
          </a:xfrm>
          <a:custGeom>
            <a:avLst/>
            <a:gdLst>
              <a:gd name="T0" fmla="*/ 301342887 w 21600"/>
              <a:gd name="T1" fmla="*/ 160846771 h 19708"/>
              <a:gd name="T2" fmla="*/ 301342887 w 21600"/>
              <a:gd name="T3" fmla="*/ 160846771 h 19708"/>
              <a:gd name="T4" fmla="*/ 301342887 w 21600"/>
              <a:gd name="T5" fmla="*/ 160846771 h 19708"/>
              <a:gd name="T6" fmla="*/ 301342887 w 21600"/>
              <a:gd name="T7" fmla="*/ 160846771 h 197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19708">
                <a:moveTo>
                  <a:pt x="10714" y="0"/>
                </a:moveTo>
                <a:lnTo>
                  <a:pt x="0" y="14015"/>
                </a:lnTo>
                <a:cubicBezTo>
                  <a:pt x="6033" y="21595"/>
                  <a:pt x="15559" y="21600"/>
                  <a:pt x="21600" y="14065"/>
                </a:cubicBezTo>
                <a:lnTo>
                  <a:pt x="107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1574" tIns="101574" rIns="101574" bIns="101574" anchor="ctr"/>
          <a:lstStyle/>
          <a:p>
            <a:endParaRPr lang="en-ID" sz="7198" dirty="0">
              <a:latin typeface="Roboto Light" panose="02000000000000000000" pitchFamily="2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CD1A14C6-9E45-4D43-838A-6FC53E3951F3}"/>
              </a:ext>
            </a:extLst>
          </p:cNvPr>
          <p:cNvSpPr>
            <a:spLocks/>
          </p:cNvSpPr>
          <p:nvPr/>
        </p:nvSpPr>
        <p:spPr bwMode="auto">
          <a:xfrm rot="2700000" flipH="1">
            <a:off x="11743197" y="6202337"/>
            <a:ext cx="3932867" cy="5611022"/>
          </a:xfrm>
          <a:custGeom>
            <a:avLst/>
            <a:gdLst>
              <a:gd name="T0" fmla="*/ 1691403 w 21581"/>
              <a:gd name="T1" fmla="*/ 2414588 h 21600"/>
              <a:gd name="T2" fmla="*/ 1691403 w 21581"/>
              <a:gd name="T3" fmla="*/ 2414588 h 21600"/>
              <a:gd name="T4" fmla="*/ 1691403 w 21581"/>
              <a:gd name="T5" fmla="*/ 2414588 h 21600"/>
              <a:gd name="T6" fmla="*/ 1691403 w 21581"/>
              <a:gd name="T7" fmla="*/ 241458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81" h="21600">
                <a:moveTo>
                  <a:pt x="6072" y="0"/>
                </a:moveTo>
                <a:cubicBezTo>
                  <a:pt x="2009" y="3057"/>
                  <a:pt x="-19" y="6960"/>
                  <a:pt x="-1" y="10861"/>
                </a:cubicBezTo>
                <a:cubicBezTo>
                  <a:pt x="18" y="14721"/>
                  <a:pt x="2042" y="18575"/>
                  <a:pt x="6051" y="21600"/>
                </a:cubicBezTo>
                <a:lnTo>
                  <a:pt x="21581" y="10746"/>
                </a:lnTo>
                <a:lnTo>
                  <a:pt x="607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101574" tIns="101574" rIns="101574" bIns="101574" anchor="ctr"/>
          <a:lstStyle/>
          <a:p>
            <a:pPr>
              <a:defRPr/>
            </a:pPr>
            <a:endParaRPr lang="id-ID" sz="7198" dirty="0">
              <a:solidFill>
                <a:schemeClr val="tx2"/>
              </a:solidFill>
              <a:latin typeface="Roboto Light" panose="02000000000000000000" pitchFamily="2" charset="0"/>
            </a:endParaRP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5BC0B1E0-DF06-C54F-9C11-D5018C8C3E13}"/>
              </a:ext>
            </a:extLst>
          </p:cNvPr>
          <p:cNvSpPr>
            <a:spLocks/>
          </p:cNvSpPr>
          <p:nvPr/>
        </p:nvSpPr>
        <p:spPr bwMode="auto">
          <a:xfrm rot="2700000">
            <a:off x="8813345" y="3325929"/>
            <a:ext cx="3874711" cy="5529410"/>
          </a:xfrm>
          <a:custGeom>
            <a:avLst/>
            <a:gdLst>
              <a:gd name="T0" fmla="*/ 265138491 w 21581"/>
              <a:gd name="T1" fmla="*/ 539836482 h 21600"/>
              <a:gd name="T2" fmla="*/ 265138491 w 21581"/>
              <a:gd name="T3" fmla="*/ 539836482 h 21600"/>
              <a:gd name="T4" fmla="*/ 265138491 w 21581"/>
              <a:gd name="T5" fmla="*/ 539836482 h 21600"/>
              <a:gd name="T6" fmla="*/ 265138491 w 21581"/>
              <a:gd name="T7" fmla="*/ 53983648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81" h="21600">
                <a:moveTo>
                  <a:pt x="6072" y="0"/>
                </a:moveTo>
                <a:cubicBezTo>
                  <a:pt x="2009" y="3057"/>
                  <a:pt x="-19" y="6960"/>
                  <a:pt x="-1" y="10861"/>
                </a:cubicBezTo>
                <a:cubicBezTo>
                  <a:pt x="18" y="14721"/>
                  <a:pt x="2042" y="18575"/>
                  <a:pt x="6051" y="21600"/>
                </a:cubicBezTo>
                <a:lnTo>
                  <a:pt x="21581" y="10746"/>
                </a:lnTo>
                <a:lnTo>
                  <a:pt x="607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en-ID" sz="7198" dirty="0">
              <a:latin typeface="Roboto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4683E2-63B1-6B42-A287-790032DEDA24}"/>
              </a:ext>
            </a:extLst>
          </p:cNvPr>
          <p:cNvSpPr txBox="1"/>
          <p:nvPr/>
        </p:nvSpPr>
        <p:spPr>
          <a:xfrm>
            <a:off x="9917378" y="4568039"/>
            <a:ext cx="1277914" cy="264687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Oswald" panose="02000503000000000000" pitchFamily="2" charset="77"/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DCBFA0-E8A9-8540-B10C-5A982E67B2C1}"/>
              </a:ext>
            </a:extLst>
          </p:cNvPr>
          <p:cNvSpPr txBox="1"/>
          <p:nvPr/>
        </p:nvSpPr>
        <p:spPr>
          <a:xfrm>
            <a:off x="9988711" y="7974824"/>
            <a:ext cx="1135247" cy="264687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Oswald" panose="02000503000000000000" pitchFamily="2" charset="77"/>
              </a:rPr>
              <a:t>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DBD38-EF8C-9142-A51F-64BF97054CCD}"/>
              </a:ext>
            </a:extLst>
          </p:cNvPr>
          <p:cNvSpPr txBox="1"/>
          <p:nvPr/>
        </p:nvSpPr>
        <p:spPr>
          <a:xfrm>
            <a:off x="13076027" y="7974824"/>
            <a:ext cx="1430200" cy="264687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Oswald" panose="02000503000000000000" pitchFamily="2" charset="77"/>
              </a:rPr>
              <a:t>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F58C10-ACCF-2543-9A44-4954F75B8F7E}"/>
              </a:ext>
            </a:extLst>
          </p:cNvPr>
          <p:cNvSpPr txBox="1"/>
          <p:nvPr/>
        </p:nvSpPr>
        <p:spPr>
          <a:xfrm>
            <a:off x="12954199" y="4562128"/>
            <a:ext cx="1673856" cy="264687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Oswald" panose="02000503000000000000" pitchFamily="2" charset="77"/>
              </a:rPr>
              <a:t>W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BFA4752A-5E9A-A244-B5F9-93F86902A130}"/>
              </a:ext>
            </a:extLst>
          </p:cNvPr>
          <p:cNvSpPr txBox="1">
            <a:spLocks/>
          </p:cNvSpPr>
          <p:nvPr/>
        </p:nvSpPr>
        <p:spPr>
          <a:xfrm>
            <a:off x="16680949" y="4675669"/>
            <a:ext cx="6440308" cy="2081149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D3DC02-C3BB-3741-93CB-EAAE3D81E2C1}"/>
              </a:ext>
            </a:extLst>
          </p:cNvPr>
          <p:cNvSpPr txBox="1"/>
          <p:nvPr/>
        </p:nvSpPr>
        <p:spPr>
          <a:xfrm>
            <a:off x="16820799" y="3945816"/>
            <a:ext cx="20601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WEAKNESS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24F7FEAF-DA49-8744-AD4C-CE338EC56695}"/>
              </a:ext>
            </a:extLst>
          </p:cNvPr>
          <p:cNvSpPr txBox="1">
            <a:spLocks/>
          </p:cNvSpPr>
          <p:nvPr/>
        </p:nvSpPr>
        <p:spPr>
          <a:xfrm>
            <a:off x="16680949" y="9018701"/>
            <a:ext cx="6440308" cy="2081149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8688EB-3A58-DC41-9318-5FF0654AE28D}"/>
              </a:ext>
            </a:extLst>
          </p:cNvPr>
          <p:cNvSpPr txBox="1"/>
          <p:nvPr/>
        </p:nvSpPr>
        <p:spPr>
          <a:xfrm>
            <a:off x="16820799" y="8288848"/>
            <a:ext cx="268374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OPPORTUNITY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420D7D73-2C43-D84D-B01A-8B9E0DF88036}"/>
              </a:ext>
            </a:extLst>
          </p:cNvPr>
          <p:cNvSpPr txBox="1">
            <a:spLocks/>
          </p:cNvSpPr>
          <p:nvPr/>
        </p:nvSpPr>
        <p:spPr>
          <a:xfrm>
            <a:off x="1327385" y="4675669"/>
            <a:ext cx="6440308" cy="2081149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C03D63-F78E-AB44-B63D-B4A58EA697FD}"/>
              </a:ext>
            </a:extLst>
          </p:cNvPr>
          <p:cNvSpPr txBox="1"/>
          <p:nvPr/>
        </p:nvSpPr>
        <p:spPr>
          <a:xfrm>
            <a:off x="1467235" y="3945816"/>
            <a:ext cx="201689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STRENGTH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D105FDC4-4C9E-CA4A-9638-7F16AED40CF1}"/>
              </a:ext>
            </a:extLst>
          </p:cNvPr>
          <p:cNvSpPr txBox="1">
            <a:spLocks/>
          </p:cNvSpPr>
          <p:nvPr/>
        </p:nvSpPr>
        <p:spPr>
          <a:xfrm>
            <a:off x="1327385" y="9018701"/>
            <a:ext cx="6440308" cy="2081149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A526E7-7FB7-E144-9290-BA614733265C}"/>
              </a:ext>
            </a:extLst>
          </p:cNvPr>
          <p:cNvSpPr txBox="1"/>
          <p:nvPr/>
        </p:nvSpPr>
        <p:spPr>
          <a:xfrm>
            <a:off x="1467235" y="8288848"/>
            <a:ext cx="153599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THREAT</a:t>
            </a:r>
          </a:p>
        </p:txBody>
      </p:sp>
    </p:spTree>
    <p:extLst>
      <p:ext uri="{BB962C8B-B14F-4D97-AF65-F5344CB8AC3E}">
        <p14:creationId xmlns:p14="http://schemas.microsoft.com/office/powerpoint/2010/main" val="3654331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520AAF7F-2264-4E4C-A674-D767E23207C2}"/>
              </a:ext>
            </a:extLst>
          </p:cNvPr>
          <p:cNvSpPr txBox="1">
            <a:spLocks/>
          </p:cNvSpPr>
          <p:nvPr/>
        </p:nvSpPr>
        <p:spPr>
          <a:xfrm>
            <a:off x="7809004" y="4656322"/>
            <a:ext cx="5955643" cy="2555638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52D51-6D17-7348-8D6D-2114F2683F1C}"/>
              </a:ext>
            </a:extLst>
          </p:cNvPr>
          <p:cNvSpPr txBox="1"/>
          <p:nvPr/>
        </p:nvSpPr>
        <p:spPr>
          <a:xfrm>
            <a:off x="7948855" y="3926469"/>
            <a:ext cx="20601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accent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WEAKNESS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DED5D55-02A5-6E43-B6B4-FC8EDF2FAB63}"/>
              </a:ext>
            </a:extLst>
          </p:cNvPr>
          <p:cNvSpPr txBox="1">
            <a:spLocks/>
          </p:cNvSpPr>
          <p:nvPr/>
        </p:nvSpPr>
        <p:spPr>
          <a:xfrm>
            <a:off x="7809004" y="9039261"/>
            <a:ext cx="5955643" cy="2555638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D2DB11-4D11-B249-88AA-3718E7614C32}"/>
              </a:ext>
            </a:extLst>
          </p:cNvPr>
          <p:cNvSpPr txBox="1"/>
          <p:nvPr/>
        </p:nvSpPr>
        <p:spPr>
          <a:xfrm>
            <a:off x="7948855" y="8309408"/>
            <a:ext cx="268374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accent4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OPPORTUNITY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A45146C-020C-9A47-ACD9-264C721B8988}"/>
              </a:ext>
            </a:extLst>
          </p:cNvPr>
          <p:cNvSpPr txBox="1">
            <a:spLocks/>
          </p:cNvSpPr>
          <p:nvPr/>
        </p:nvSpPr>
        <p:spPr>
          <a:xfrm>
            <a:off x="1319171" y="4656322"/>
            <a:ext cx="5955643" cy="2555638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70252-7E67-9049-AC31-158EA47C58B5}"/>
              </a:ext>
            </a:extLst>
          </p:cNvPr>
          <p:cNvSpPr txBox="1"/>
          <p:nvPr/>
        </p:nvSpPr>
        <p:spPr>
          <a:xfrm>
            <a:off x="1459022" y="3926469"/>
            <a:ext cx="201689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STRENGTH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FD5FD05-4FF0-784F-B2BC-82683FCFF0A5}"/>
              </a:ext>
            </a:extLst>
          </p:cNvPr>
          <p:cNvSpPr txBox="1">
            <a:spLocks/>
          </p:cNvSpPr>
          <p:nvPr/>
        </p:nvSpPr>
        <p:spPr>
          <a:xfrm>
            <a:off x="1319171" y="9039261"/>
            <a:ext cx="5955643" cy="2555638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46D5C-352A-6C47-932F-0C705B4EBB59}"/>
              </a:ext>
            </a:extLst>
          </p:cNvPr>
          <p:cNvSpPr txBox="1"/>
          <p:nvPr/>
        </p:nvSpPr>
        <p:spPr>
          <a:xfrm>
            <a:off x="1459022" y="8309408"/>
            <a:ext cx="153599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accent3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THREAT</a:t>
            </a: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5735533A-DBD9-B94C-8D66-45393F46D6C7}"/>
              </a:ext>
            </a:extLst>
          </p:cNvPr>
          <p:cNvSpPr/>
          <p:nvPr/>
        </p:nvSpPr>
        <p:spPr>
          <a:xfrm>
            <a:off x="14481968" y="7780440"/>
            <a:ext cx="4102913" cy="41029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7198" dirty="0">
              <a:latin typeface="Roboto Light" panose="02000000000000000000" pitchFamily="2" charset="0"/>
            </a:endParaRPr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020B818E-D52A-6B4B-B7F5-D71DEBE075B1}"/>
              </a:ext>
            </a:extLst>
          </p:cNvPr>
          <p:cNvSpPr/>
          <p:nvPr/>
        </p:nvSpPr>
        <p:spPr>
          <a:xfrm flipH="1">
            <a:off x="18753912" y="7780438"/>
            <a:ext cx="4102913" cy="41029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7198" dirty="0">
              <a:latin typeface="Roboto Light" panose="02000000000000000000" pitchFamily="2" charset="0"/>
            </a:endParaRPr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BB17F734-08EC-D946-B77E-4D69B904D365}"/>
              </a:ext>
            </a:extLst>
          </p:cNvPr>
          <p:cNvSpPr/>
          <p:nvPr/>
        </p:nvSpPr>
        <p:spPr>
          <a:xfrm rot="10800000">
            <a:off x="18753912" y="3528790"/>
            <a:ext cx="4102913" cy="41029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7198" dirty="0">
              <a:latin typeface="Roboto Light" panose="02000000000000000000" pitchFamily="2" charset="0"/>
            </a:endParaRPr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D8AD9E29-7905-984F-92C6-6961A0BC6BEA}"/>
              </a:ext>
            </a:extLst>
          </p:cNvPr>
          <p:cNvSpPr/>
          <p:nvPr/>
        </p:nvSpPr>
        <p:spPr>
          <a:xfrm rot="10800000" flipH="1">
            <a:off x="14481968" y="3528792"/>
            <a:ext cx="4102913" cy="41029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7198" dirty="0">
              <a:latin typeface="Roboto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BB5A50-8BD7-BE45-924E-BF28462BA51E}"/>
              </a:ext>
            </a:extLst>
          </p:cNvPr>
          <p:cNvSpPr txBox="1"/>
          <p:nvPr/>
        </p:nvSpPr>
        <p:spPr>
          <a:xfrm>
            <a:off x="7130391" y="592759"/>
            <a:ext cx="10116873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80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SWOT ANALYSIS SLIDE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97C471-5A6F-F94F-A733-92B6CC0649EE}"/>
              </a:ext>
            </a:extLst>
          </p:cNvPr>
          <p:cNvSpPr/>
          <p:nvPr/>
        </p:nvSpPr>
        <p:spPr>
          <a:xfrm>
            <a:off x="11045826" y="1870479"/>
            <a:ext cx="22860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2514726E-9644-C74B-80D1-ACF3F7ED3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2931" y="4566083"/>
            <a:ext cx="1402697" cy="1249891"/>
          </a:xfrm>
          <a:custGeom>
            <a:avLst/>
            <a:gdLst>
              <a:gd name="connsiteX0" fmla="*/ 155336 w 306028"/>
              <a:gd name="connsiteY0" fmla="*/ 130175 h 272690"/>
              <a:gd name="connsiteX1" fmla="*/ 163100 w 306028"/>
              <a:gd name="connsiteY1" fmla="*/ 130175 h 272690"/>
              <a:gd name="connsiteX2" fmla="*/ 167905 w 306028"/>
              <a:gd name="connsiteY2" fmla="*/ 134479 h 272690"/>
              <a:gd name="connsiteX3" fmla="*/ 163100 w 306028"/>
              <a:gd name="connsiteY3" fmla="*/ 139142 h 272690"/>
              <a:gd name="connsiteX4" fmla="*/ 155336 w 306028"/>
              <a:gd name="connsiteY4" fmla="*/ 139142 h 272690"/>
              <a:gd name="connsiteX5" fmla="*/ 150530 w 306028"/>
              <a:gd name="connsiteY5" fmla="*/ 143805 h 272690"/>
              <a:gd name="connsiteX6" fmla="*/ 150530 w 306028"/>
              <a:gd name="connsiteY6" fmla="*/ 201912 h 272690"/>
              <a:gd name="connsiteX7" fmla="*/ 155336 w 306028"/>
              <a:gd name="connsiteY7" fmla="*/ 206574 h 272690"/>
              <a:gd name="connsiteX8" fmla="*/ 163100 w 306028"/>
              <a:gd name="connsiteY8" fmla="*/ 206574 h 272690"/>
              <a:gd name="connsiteX9" fmla="*/ 167905 w 306028"/>
              <a:gd name="connsiteY9" fmla="*/ 211237 h 272690"/>
              <a:gd name="connsiteX10" fmla="*/ 163100 w 306028"/>
              <a:gd name="connsiteY10" fmla="*/ 215541 h 272690"/>
              <a:gd name="connsiteX11" fmla="*/ 155336 w 306028"/>
              <a:gd name="connsiteY11" fmla="*/ 215541 h 272690"/>
              <a:gd name="connsiteX12" fmla="*/ 141288 w 306028"/>
              <a:gd name="connsiteY12" fmla="*/ 201912 h 272690"/>
              <a:gd name="connsiteX13" fmla="*/ 141288 w 306028"/>
              <a:gd name="connsiteY13" fmla="*/ 143805 h 272690"/>
              <a:gd name="connsiteX14" fmla="*/ 155336 w 306028"/>
              <a:gd name="connsiteY14" fmla="*/ 130175 h 272690"/>
              <a:gd name="connsiteX15" fmla="*/ 224172 w 306028"/>
              <a:gd name="connsiteY15" fmla="*/ 58891 h 272690"/>
              <a:gd name="connsiteX16" fmla="*/ 216600 w 306028"/>
              <a:gd name="connsiteY16" fmla="*/ 59250 h 272690"/>
              <a:gd name="connsiteX17" fmla="*/ 218764 w 306028"/>
              <a:gd name="connsiteY17" fmla="*/ 87569 h 272690"/>
              <a:gd name="connsiteX18" fmla="*/ 196767 w 306028"/>
              <a:gd name="connsiteY18" fmla="*/ 121982 h 272690"/>
              <a:gd name="connsiteX19" fmla="*/ 185228 w 306028"/>
              <a:gd name="connsiteY19" fmla="*/ 138113 h 272690"/>
              <a:gd name="connsiteX20" fmla="*/ 185228 w 306028"/>
              <a:gd name="connsiteY20" fmla="*/ 200486 h 272690"/>
              <a:gd name="connsiteX21" fmla="*/ 191358 w 306028"/>
              <a:gd name="connsiteY21" fmla="*/ 206580 h 272690"/>
              <a:gd name="connsiteX22" fmla="*/ 274295 w 306028"/>
              <a:gd name="connsiteY22" fmla="*/ 206580 h 272690"/>
              <a:gd name="connsiteX23" fmla="*/ 275016 w 306028"/>
              <a:gd name="connsiteY23" fmla="*/ 206222 h 272690"/>
              <a:gd name="connsiteX24" fmla="*/ 284392 w 306028"/>
              <a:gd name="connsiteY24" fmla="*/ 195826 h 272690"/>
              <a:gd name="connsiteX25" fmla="*/ 283310 w 306028"/>
              <a:gd name="connsiteY25" fmla="*/ 190807 h 272690"/>
              <a:gd name="connsiteX26" fmla="*/ 282950 w 306028"/>
              <a:gd name="connsiteY26" fmla="*/ 186506 h 272690"/>
              <a:gd name="connsiteX27" fmla="*/ 286195 w 306028"/>
              <a:gd name="connsiteY27" fmla="*/ 183997 h 272690"/>
              <a:gd name="connsiteX28" fmla="*/ 294849 w 306028"/>
              <a:gd name="connsiteY28" fmla="*/ 173601 h 272690"/>
              <a:gd name="connsiteX29" fmla="*/ 291604 w 306028"/>
              <a:gd name="connsiteY29" fmla="*/ 166432 h 272690"/>
              <a:gd name="connsiteX30" fmla="*/ 290883 w 306028"/>
              <a:gd name="connsiteY30" fmla="*/ 162847 h 272690"/>
              <a:gd name="connsiteX31" fmla="*/ 292325 w 306028"/>
              <a:gd name="connsiteY31" fmla="*/ 159621 h 272690"/>
              <a:gd name="connsiteX32" fmla="*/ 296652 w 306028"/>
              <a:gd name="connsiteY32" fmla="*/ 151376 h 272690"/>
              <a:gd name="connsiteX33" fmla="*/ 293046 w 306028"/>
              <a:gd name="connsiteY33" fmla="*/ 144207 h 272690"/>
              <a:gd name="connsiteX34" fmla="*/ 289801 w 306028"/>
              <a:gd name="connsiteY34" fmla="*/ 139188 h 272690"/>
              <a:gd name="connsiteX35" fmla="*/ 291964 w 306028"/>
              <a:gd name="connsiteY35" fmla="*/ 133811 h 272690"/>
              <a:gd name="connsiteX36" fmla="*/ 295570 w 306028"/>
              <a:gd name="connsiteY36" fmla="*/ 125566 h 272690"/>
              <a:gd name="connsiteX37" fmla="*/ 287998 w 306028"/>
              <a:gd name="connsiteY37" fmla="*/ 116246 h 272690"/>
              <a:gd name="connsiteX38" fmla="*/ 241120 w 306028"/>
              <a:gd name="connsiteY38" fmla="*/ 116246 h 272690"/>
              <a:gd name="connsiteX39" fmla="*/ 237154 w 306028"/>
              <a:gd name="connsiteY39" fmla="*/ 114454 h 272690"/>
              <a:gd name="connsiteX40" fmla="*/ 236793 w 306028"/>
              <a:gd name="connsiteY40" fmla="*/ 110511 h 272690"/>
              <a:gd name="connsiteX41" fmla="*/ 238957 w 306028"/>
              <a:gd name="connsiteY41" fmla="*/ 83626 h 272690"/>
              <a:gd name="connsiteX42" fmla="*/ 224172 w 306028"/>
              <a:gd name="connsiteY42" fmla="*/ 58891 h 272690"/>
              <a:gd name="connsiteX43" fmla="*/ 224533 w 306028"/>
              <a:gd name="connsiteY43" fmla="*/ 49571 h 272690"/>
              <a:gd name="connsiteX44" fmla="*/ 248332 w 306028"/>
              <a:gd name="connsiteY44" fmla="*/ 82909 h 272690"/>
              <a:gd name="connsiteX45" fmla="*/ 247251 w 306028"/>
              <a:gd name="connsiteY45" fmla="*/ 107284 h 272690"/>
              <a:gd name="connsiteX46" fmla="*/ 287998 w 306028"/>
              <a:gd name="connsiteY46" fmla="*/ 107284 h 272690"/>
              <a:gd name="connsiteX47" fmla="*/ 304946 w 306028"/>
              <a:gd name="connsiteY47" fmla="*/ 125566 h 272690"/>
              <a:gd name="connsiteX48" fmla="*/ 300979 w 306028"/>
              <a:gd name="connsiteY48" fmla="*/ 138471 h 272690"/>
              <a:gd name="connsiteX49" fmla="*/ 306028 w 306028"/>
              <a:gd name="connsiteY49" fmla="*/ 151376 h 272690"/>
              <a:gd name="connsiteX50" fmla="*/ 301340 w 306028"/>
              <a:gd name="connsiteY50" fmla="*/ 163922 h 272690"/>
              <a:gd name="connsiteX51" fmla="*/ 303864 w 306028"/>
              <a:gd name="connsiteY51" fmla="*/ 173601 h 272690"/>
              <a:gd name="connsiteX52" fmla="*/ 293046 w 306028"/>
              <a:gd name="connsiteY52" fmla="*/ 191166 h 272690"/>
              <a:gd name="connsiteX53" fmla="*/ 293767 w 306028"/>
              <a:gd name="connsiteY53" fmla="*/ 195826 h 272690"/>
              <a:gd name="connsiteX54" fmla="*/ 275738 w 306028"/>
              <a:gd name="connsiteY54" fmla="*/ 215542 h 272690"/>
              <a:gd name="connsiteX55" fmla="*/ 274295 w 306028"/>
              <a:gd name="connsiteY55" fmla="*/ 215542 h 272690"/>
              <a:gd name="connsiteX56" fmla="*/ 191358 w 306028"/>
              <a:gd name="connsiteY56" fmla="*/ 215542 h 272690"/>
              <a:gd name="connsiteX57" fmla="*/ 176213 w 306028"/>
              <a:gd name="connsiteY57" fmla="*/ 200486 h 272690"/>
              <a:gd name="connsiteX58" fmla="*/ 176213 w 306028"/>
              <a:gd name="connsiteY58" fmla="*/ 138113 h 272690"/>
              <a:gd name="connsiteX59" fmla="*/ 189916 w 306028"/>
              <a:gd name="connsiteY59" fmla="*/ 115888 h 272690"/>
              <a:gd name="connsiteX60" fmla="*/ 209749 w 306028"/>
              <a:gd name="connsiteY60" fmla="*/ 85418 h 272690"/>
              <a:gd name="connsiteX61" fmla="*/ 206503 w 306028"/>
              <a:gd name="connsiteY61" fmla="*/ 56741 h 272690"/>
              <a:gd name="connsiteX62" fmla="*/ 208667 w 306028"/>
              <a:gd name="connsiteY62" fmla="*/ 52081 h 272690"/>
              <a:gd name="connsiteX63" fmla="*/ 224533 w 306028"/>
              <a:gd name="connsiteY63" fmla="*/ 49571 h 272690"/>
              <a:gd name="connsiteX64" fmla="*/ 84446 w 306028"/>
              <a:gd name="connsiteY64" fmla="*/ 0 h 272690"/>
              <a:gd name="connsiteX65" fmla="*/ 153014 w 306028"/>
              <a:gd name="connsiteY65" fmla="*/ 35255 h 272690"/>
              <a:gd name="connsiteX66" fmla="*/ 221581 w 306028"/>
              <a:gd name="connsiteY66" fmla="*/ 0 h 272690"/>
              <a:gd name="connsiteX67" fmla="*/ 306027 w 306028"/>
              <a:gd name="connsiteY67" fmla="*/ 84181 h 272690"/>
              <a:gd name="connsiteX68" fmla="*/ 305666 w 306028"/>
              <a:gd name="connsiteY68" fmla="*/ 90657 h 272690"/>
              <a:gd name="connsiteX69" fmla="*/ 300975 w 306028"/>
              <a:gd name="connsiteY69" fmla="*/ 94974 h 272690"/>
              <a:gd name="connsiteX70" fmla="*/ 296644 w 306028"/>
              <a:gd name="connsiteY70" fmla="*/ 90297 h 272690"/>
              <a:gd name="connsiteX71" fmla="*/ 296644 w 306028"/>
              <a:gd name="connsiteY71" fmla="*/ 84181 h 272690"/>
              <a:gd name="connsiteX72" fmla="*/ 221581 w 306028"/>
              <a:gd name="connsiteY72" fmla="*/ 9353 h 272690"/>
              <a:gd name="connsiteX73" fmla="*/ 156983 w 306028"/>
              <a:gd name="connsiteY73" fmla="*/ 46048 h 272690"/>
              <a:gd name="connsiteX74" fmla="*/ 153014 w 306028"/>
              <a:gd name="connsiteY74" fmla="*/ 48566 h 272690"/>
              <a:gd name="connsiteX75" fmla="*/ 149044 w 306028"/>
              <a:gd name="connsiteY75" fmla="*/ 46048 h 272690"/>
              <a:gd name="connsiteX76" fmla="*/ 84446 w 306028"/>
              <a:gd name="connsiteY76" fmla="*/ 9353 h 272690"/>
              <a:gd name="connsiteX77" fmla="*/ 9383 w 306028"/>
              <a:gd name="connsiteY77" fmla="*/ 84181 h 272690"/>
              <a:gd name="connsiteX78" fmla="*/ 153014 w 306028"/>
              <a:gd name="connsiteY78" fmla="*/ 262617 h 272690"/>
              <a:gd name="connsiteX79" fmla="*/ 198485 w 306028"/>
              <a:gd name="connsiteY79" fmla="*/ 229880 h 272690"/>
              <a:gd name="connsiteX80" fmla="*/ 204981 w 306028"/>
              <a:gd name="connsiteY80" fmla="*/ 230600 h 272690"/>
              <a:gd name="connsiteX81" fmla="*/ 204259 w 306028"/>
              <a:gd name="connsiteY81" fmla="*/ 237075 h 272690"/>
              <a:gd name="connsiteX82" fmla="*/ 155540 w 306028"/>
              <a:gd name="connsiteY82" fmla="*/ 271971 h 272690"/>
              <a:gd name="connsiteX83" fmla="*/ 153014 w 306028"/>
              <a:gd name="connsiteY83" fmla="*/ 272690 h 272690"/>
              <a:gd name="connsiteX84" fmla="*/ 150488 w 306028"/>
              <a:gd name="connsiteY84" fmla="*/ 271971 h 272690"/>
              <a:gd name="connsiteX85" fmla="*/ 0 w 306028"/>
              <a:gd name="connsiteY85" fmla="*/ 84181 h 272690"/>
              <a:gd name="connsiteX86" fmla="*/ 84446 w 306028"/>
              <a:gd name="connsiteY86" fmla="*/ 0 h 27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06028" h="272690">
                <a:moveTo>
                  <a:pt x="155336" y="130175"/>
                </a:moveTo>
                <a:lnTo>
                  <a:pt x="163100" y="130175"/>
                </a:lnTo>
                <a:cubicBezTo>
                  <a:pt x="165687" y="130175"/>
                  <a:pt x="167905" y="131969"/>
                  <a:pt x="167905" y="134479"/>
                </a:cubicBezTo>
                <a:cubicBezTo>
                  <a:pt x="167905" y="136990"/>
                  <a:pt x="165687" y="139142"/>
                  <a:pt x="163100" y="139142"/>
                </a:cubicBezTo>
                <a:lnTo>
                  <a:pt x="155336" y="139142"/>
                </a:lnTo>
                <a:cubicBezTo>
                  <a:pt x="152748" y="139142"/>
                  <a:pt x="150530" y="141294"/>
                  <a:pt x="150530" y="143805"/>
                </a:cubicBezTo>
                <a:lnTo>
                  <a:pt x="150530" y="201912"/>
                </a:lnTo>
                <a:cubicBezTo>
                  <a:pt x="150530" y="204422"/>
                  <a:pt x="152748" y="206574"/>
                  <a:pt x="155336" y="206574"/>
                </a:cubicBezTo>
                <a:lnTo>
                  <a:pt x="163100" y="206574"/>
                </a:lnTo>
                <a:cubicBezTo>
                  <a:pt x="165687" y="206574"/>
                  <a:pt x="167905" y="208368"/>
                  <a:pt x="167905" y="211237"/>
                </a:cubicBezTo>
                <a:cubicBezTo>
                  <a:pt x="167905" y="213748"/>
                  <a:pt x="165687" y="215541"/>
                  <a:pt x="163100" y="215541"/>
                </a:cubicBezTo>
                <a:lnTo>
                  <a:pt x="155336" y="215541"/>
                </a:lnTo>
                <a:cubicBezTo>
                  <a:pt x="147573" y="215541"/>
                  <a:pt x="141288" y="209444"/>
                  <a:pt x="141288" y="201912"/>
                </a:cubicBezTo>
                <a:lnTo>
                  <a:pt x="141288" y="143805"/>
                </a:lnTo>
                <a:cubicBezTo>
                  <a:pt x="141288" y="136273"/>
                  <a:pt x="147573" y="130175"/>
                  <a:pt x="155336" y="130175"/>
                </a:cubicBezTo>
                <a:close/>
                <a:moveTo>
                  <a:pt x="224172" y="58891"/>
                </a:moveTo>
                <a:cubicBezTo>
                  <a:pt x="220927" y="58891"/>
                  <a:pt x="218403" y="58891"/>
                  <a:pt x="216600" y="59250"/>
                </a:cubicBezTo>
                <a:cubicBezTo>
                  <a:pt x="218042" y="66419"/>
                  <a:pt x="220206" y="80399"/>
                  <a:pt x="218764" y="87569"/>
                </a:cubicBezTo>
                <a:cubicBezTo>
                  <a:pt x="215518" y="100832"/>
                  <a:pt x="205421" y="112303"/>
                  <a:pt x="196767" y="121982"/>
                </a:cubicBezTo>
                <a:cubicBezTo>
                  <a:pt x="191358" y="128076"/>
                  <a:pt x="185228" y="134887"/>
                  <a:pt x="185228" y="138113"/>
                </a:cubicBezTo>
                <a:lnTo>
                  <a:pt x="185228" y="200486"/>
                </a:lnTo>
                <a:cubicBezTo>
                  <a:pt x="185228" y="203712"/>
                  <a:pt x="188113" y="206580"/>
                  <a:pt x="191358" y="206580"/>
                </a:cubicBezTo>
                <a:lnTo>
                  <a:pt x="274295" y="206580"/>
                </a:lnTo>
                <a:cubicBezTo>
                  <a:pt x="274656" y="206580"/>
                  <a:pt x="274656" y="206222"/>
                  <a:pt x="275016" y="206222"/>
                </a:cubicBezTo>
                <a:cubicBezTo>
                  <a:pt x="280425" y="205863"/>
                  <a:pt x="284392" y="201561"/>
                  <a:pt x="284392" y="195826"/>
                </a:cubicBezTo>
                <a:cubicBezTo>
                  <a:pt x="284392" y="194034"/>
                  <a:pt x="284031" y="192600"/>
                  <a:pt x="283310" y="190807"/>
                </a:cubicBezTo>
                <a:cubicBezTo>
                  <a:pt x="282589" y="189374"/>
                  <a:pt x="282589" y="187940"/>
                  <a:pt x="282950" y="186506"/>
                </a:cubicBezTo>
                <a:cubicBezTo>
                  <a:pt x="283671" y="185430"/>
                  <a:pt x="284753" y="184355"/>
                  <a:pt x="286195" y="183997"/>
                </a:cubicBezTo>
                <a:cubicBezTo>
                  <a:pt x="291243" y="182921"/>
                  <a:pt x="294849" y="178978"/>
                  <a:pt x="294849" y="173601"/>
                </a:cubicBezTo>
                <a:cubicBezTo>
                  <a:pt x="294849" y="171092"/>
                  <a:pt x="293767" y="168583"/>
                  <a:pt x="291604" y="166432"/>
                </a:cubicBezTo>
                <a:cubicBezTo>
                  <a:pt x="290883" y="165356"/>
                  <a:pt x="290522" y="164281"/>
                  <a:pt x="290883" y="162847"/>
                </a:cubicBezTo>
                <a:cubicBezTo>
                  <a:pt x="290883" y="161772"/>
                  <a:pt x="291243" y="160338"/>
                  <a:pt x="292325" y="159621"/>
                </a:cubicBezTo>
                <a:cubicBezTo>
                  <a:pt x="295210" y="157829"/>
                  <a:pt x="296652" y="154602"/>
                  <a:pt x="296652" y="151376"/>
                </a:cubicBezTo>
                <a:cubicBezTo>
                  <a:pt x="296652" y="147075"/>
                  <a:pt x="294849" y="144924"/>
                  <a:pt x="293046" y="144207"/>
                </a:cubicBezTo>
                <a:cubicBezTo>
                  <a:pt x="291243" y="143131"/>
                  <a:pt x="290161" y="141339"/>
                  <a:pt x="289801" y="139188"/>
                </a:cubicBezTo>
                <a:cubicBezTo>
                  <a:pt x="289801" y="137396"/>
                  <a:pt x="290522" y="135245"/>
                  <a:pt x="291964" y="133811"/>
                </a:cubicBezTo>
                <a:cubicBezTo>
                  <a:pt x="293046" y="133453"/>
                  <a:pt x="295570" y="130944"/>
                  <a:pt x="295570" y="125566"/>
                </a:cubicBezTo>
                <a:cubicBezTo>
                  <a:pt x="295570" y="120189"/>
                  <a:pt x="291604" y="116246"/>
                  <a:pt x="287998" y="116246"/>
                </a:cubicBezTo>
                <a:lnTo>
                  <a:pt x="241120" y="116246"/>
                </a:lnTo>
                <a:cubicBezTo>
                  <a:pt x="239678" y="116246"/>
                  <a:pt x="238236" y="115529"/>
                  <a:pt x="237154" y="114454"/>
                </a:cubicBezTo>
                <a:cubicBezTo>
                  <a:pt x="236433" y="113378"/>
                  <a:pt x="236433" y="111945"/>
                  <a:pt x="236793" y="110511"/>
                </a:cubicBezTo>
                <a:cubicBezTo>
                  <a:pt x="237514" y="106568"/>
                  <a:pt x="240399" y="96172"/>
                  <a:pt x="238957" y="83626"/>
                </a:cubicBezTo>
                <a:cubicBezTo>
                  <a:pt x="237514" y="69645"/>
                  <a:pt x="231745" y="58891"/>
                  <a:pt x="224172" y="58891"/>
                </a:cubicBezTo>
                <a:close/>
                <a:moveTo>
                  <a:pt x="224533" y="49571"/>
                </a:moveTo>
                <a:cubicBezTo>
                  <a:pt x="236793" y="50288"/>
                  <a:pt x="246529" y="63552"/>
                  <a:pt x="248332" y="82909"/>
                </a:cubicBezTo>
                <a:cubicBezTo>
                  <a:pt x="249054" y="92587"/>
                  <a:pt x="247972" y="101191"/>
                  <a:pt x="247251" y="107284"/>
                </a:cubicBezTo>
                <a:lnTo>
                  <a:pt x="287998" y="107284"/>
                </a:lnTo>
                <a:cubicBezTo>
                  <a:pt x="297013" y="107284"/>
                  <a:pt x="304946" y="115529"/>
                  <a:pt x="304946" y="125566"/>
                </a:cubicBezTo>
                <a:cubicBezTo>
                  <a:pt x="304946" y="131660"/>
                  <a:pt x="302782" y="135962"/>
                  <a:pt x="300979" y="138471"/>
                </a:cubicBezTo>
                <a:cubicBezTo>
                  <a:pt x="303864" y="141339"/>
                  <a:pt x="306028" y="145999"/>
                  <a:pt x="306028" y="151376"/>
                </a:cubicBezTo>
                <a:cubicBezTo>
                  <a:pt x="306028" y="155678"/>
                  <a:pt x="304225" y="160338"/>
                  <a:pt x="301340" y="163922"/>
                </a:cubicBezTo>
                <a:cubicBezTo>
                  <a:pt x="302782" y="166790"/>
                  <a:pt x="303864" y="170375"/>
                  <a:pt x="303864" y="173601"/>
                </a:cubicBezTo>
                <a:cubicBezTo>
                  <a:pt x="303864" y="181129"/>
                  <a:pt x="299537" y="187940"/>
                  <a:pt x="293046" y="191166"/>
                </a:cubicBezTo>
                <a:cubicBezTo>
                  <a:pt x="293767" y="192958"/>
                  <a:pt x="293767" y="194392"/>
                  <a:pt x="293767" y="195826"/>
                </a:cubicBezTo>
                <a:cubicBezTo>
                  <a:pt x="293767" y="206222"/>
                  <a:pt x="286195" y="214466"/>
                  <a:pt x="275738" y="215542"/>
                </a:cubicBezTo>
                <a:cubicBezTo>
                  <a:pt x="275377" y="215542"/>
                  <a:pt x="275016" y="215542"/>
                  <a:pt x="274295" y="215542"/>
                </a:cubicBezTo>
                <a:lnTo>
                  <a:pt x="191358" y="215542"/>
                </a:lnTo>
                <a:cubicBezTo>
                  <a:pt x="182704" y="215542"/>
                  <a:pt x="176213" y="209089"/>
                  <a:pt x="176213" y="200486"/>
                </a:cubicBezTo>
                <a:lnTo>
                  <a:pt x="176213" y="138113"/>
                </a:lnTo>
                <a:cubicBezTo>
                  <a:pt x="176213" y="131302"/>
                  <a:pt x="181983" y="124491"/>
                  <a:pt x="189916" y="115888"/>
                </a:cubicBezTo>
                <a:cubicBezTo>
                  <a:pt x="197849" y="106926"/>
                  <a:pt x="207224" y="96530"/>
                  <a:pt x="209749" y="85418"/>
                </a:cubicBezTo>
                <a:cubicBezTo>
                  <a:pt x="211191" y="79683"/>
                  <a:pt x="208306" y="64985"/>
                  <a:pt x="206503" y="56741"/>
                </a:cubicBezTo>
                <a:cubicBezTo>
                  <a:pt x="206143" y="54948"/>
                  <a:pt x="207224" y="53156"/>
                  <a:pt x="208667" y="52081"/>
                </a:cubicBezTo>
                <a:cubicBezTo>
                  <a:pt x="209749" y="51722"/>
                  <a:pt x="213715" y="49213"/>
                  <a:pt x="224533" y="49571"/>
                </a:cubicBezTo>
                <a:close/>
                <a:moveTo>
                  <a:pt x="84446" y="0"/>
                </a:moveTo>
                <a:cubicBezTo>
                  <a:pt x="111512" y="0"/>
                  <a:pt x="137135" y="13311"/>
                  <a:pt x="153014" y="35255"/>
                </a:cubicBezTo>
                <a:cubicBezTo>
                  <a:pt x="168892" y="13311"/>
                  <a:pt x="194515" y="0"/>
                  <a:pt x="221581" y="0"/>
                </a:cubicBezTo>
                <a:cubicBezTo>
                  <a:pt x="268135" y="0"/>
                  <a:pt x="306027" y="37774"/>
                  <a:pt x="306027" y="84181"/>
                </a:cubicBezTo>
                <a:cubicBezTo>
                  <a:pt x="306027" y="86340"/>
                  <a:pt x="306027" y="88498"/>
                  <a:pt x="305666" y="90657"/>
                </a:cubicBezTo>
                <a:cubicBezTo>
                  <a:pt x="305666" y="93175"/>
                  <a:pt x="303501" y="95334"/>
                  <a:pt x="300975" y="94974"/>
                </a:cubicBezTo>
                <a:cubicBezTo>
                  <a:pt x="298449" y="94614"/>
                  <a:pt x="296284" y="92815"/>
                  <a:pt x="296644" y="90297"/>
                </a:cubicBezTo>
                <a:cubicBezTo>
                  <a:pt x="296644" y="88139"/>
                  <a:pt x="296644" y="85980"/>
                  <a:pt x="296644" y="84181"/>
                </a:cubicBezTo>
                <a:cubicBezTo>
                  <a:pt x="296644" y="42810"/>
                  <a:pt x="263083" y="9353"/>
                  <a:pt x="221581" y="9353"/>
                </a:cubicBezTo>
                <a:cubicBezTo>
                  <a:pt x="195237" y="9353"/>
                  <a:pt x="170336" y="23384"/>
                  <a:pt x="156983" y="46048"/>
                </a:cubicBezTo>
                <a:cubicBezTo>
                  <a:pt x="156262" y="47847"/>
                  <a:pt x="154457" y="48566"/>
                  <a:pt x="153014" y="48566"/>
                </a:cubicBezTo>
                <a:cubicBezTo>
                  <a:pt x="151570" y="48566"/>
                  <a:pt x="149766" y="47847"/>
                  <a:pt x="149044" y="46048"/>
                </a:cubicBezTo>
                <a:cubicBezTo>
                  <a:pt x="135330" y="23384"/>
                  <a:pt x="110790" y="9353"/>
                  <a:pt x="84446" y="9353"/>
                </a:cubicBezTo>
                <a:cubicBezTo>
                  <a:pt x="42945" y="9353"/>
                  <a:pt x="9383" y="42810"/>
                  <a:pt x="9383" y="84181"/>
                </a:cubicBezTo>
                <a:cubicBezTo>
                  <a:pt x="9383" y="167643"/>
                  <a:pt x="133887" y="250386"/>
                  <a:pt x="153014" y="262617"/>
                </a:cubicBezTo>
                <a:cubicBezTo>
                  <a:pt x="159510" y="258660"/>
                  <a:pt x="177554" y="246788"/>
                  <a:pt x="198485" y="229880"/>
                </a:cubicBezTo>
                <a:cubicBezTo>
                  <a:pt x="200650" y="228441"/>
                  <a:pt x="203537" y="228441"/>
                  <a:pt x="204981" y="230600"/>
                </a:cubicBezTo>
                <a:cubicBezTo>
                  <a:pt x="206424" y="232398"/>
                  <a:pt x="206424" y="235636"/>
                  <a:pt x="204259" y="237075"/>
                </a:cubicBezTo>
                <a:cubicBezTo>
                  <a:pt x="177554" y="258660"/>
                  <a:pt x="155540" y="271971"/>
                  <a:pt x="155540" y="271971"/>
                </a:cubicBezTo>
                <a:cubicBezTo>
                  <a:pt x="154818" y="272331"/>
                  <a:pt x="154096" y="272690"/>
                  <a:pt x="153014" y="272690"/>
                </a:cubicBezTo>
                <a:cubicBezTo>
                  <a:pt x="152292" y="272690"/>
                  <a:pt x="151570" y="272331"/>
                  <a:pt x="150488" y="271971"/>
                </a:cubicBezTo>
                <a:cubicBezTo>
                  <a:pt x="144353" y="268373"/>
                  <a:pt x="0" y="179515"/>
                  <a:pt x="0" y="84181"/>
                </a:cubicBezTo>
                <a:cubicBezTo>
                  <a:pt x="0" y="37774"/>
                  <a:pt x="37892" y="0"/>
                  <a:pt x="8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458A3C3E-4E99-BA45-B8B4-4E5274C21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0140" y="8825880"/>
            <a:ext cx="1234533" cy="1226864"/>
          </a:xfrm>
          <a:custGeom>
            <a:avLst/>
            <a:gdLst>
              <a:gd name="connsiteX0" fmla="*/ 28448 w 306028"/>
              <a:gd name="connsiteY0" fmla="*/ 224238 h 304127"/>
              <a:gd name="connsiteX1" fmla="*/ 28448 w 306028"/>
              <a:gd name="connsiteY1" fmla="*/ 260583 h 304127"/>
              <a:gd name="connsiteX2" fmla="*/ 130354 w 306028"/>
              <a:gd name="connsiteY2" fmla="*/ 260583 h 304127"/>
              <a:gd name="connsiteX3" fmla="*/ 130354 w 306028"/>
              <a:gd name="connsiteY3" fmla="*/ 224238 h 304127"/>
              <a:gd name="connsiteX4" fmla="*/ 235090 w 306028"/>
              <a:gd name="connsiteY4" fmla="*/ 63546 h 304127"/>
              <a:gd name="connsiteX5" fmla="*/ 250214 w 306028"/>
              <a:gd name="connsiteY5" fmla="*/ 73974 h 304127"/>
              <a:gd name="connsiteX6" fmla="*/ 262097 w 306028"/>
              <a:gd name="connsiteY6" fmla="*/ 70378 h 304127"/>
              <a:gd name="connsiteX7" fmla="*/ 279381 w 306028"/>
              <a:gd name="connsiteY7" fmla="*/ 89438 h 304127"/>
              <a:gd name="connsiteX8" fmla="*/ 279381 w 306028"/>
              <a:gd name="connsiteY8" fmla="*/ 93034 h 304127"/>
              <a:gd name="connsiteX9" fmla="*/ 289104 w 306028"/>
              <a:gd name="connsiteY9" fmla="*/ 90876 h 304127"/>
              <a:gd name="connsiteX10" fmla="*/ 306028 w 306028"/>
              <a:gd name="connsiteY10" fmla="*/ 109576 h 304127"/>
              <a:gd name="connsiteX11" fmla="*/ 306028 w 306028"/>
              <a:gd name="connsiteY11" fmla="*/ 153449 h 304127"/>
              <a:gd name="connsiteX12" fmla="*/ 296306 w 306028"/>
              <a:gd name="connsiteY12" fmla="*/ 219618 h 304127"/>
              <a:gd name="connsiteX13" fmla="*/ 287663 w 306028"/>
              <a:gd name="connsiteY13" fmla="*/ 280032 h 304127"/>
              <a:gd name="connsiteX14" fmla="*/ 287663 w 306028"/>
              <a:gd name="connsiteY14" fmla="*/ 299452 h 304127"/>
              <a:gd name="connsiteX15" fmla="*/ 282982 w 306028"/>
              <a:gd name="connsiteY15" fmla="*/ 304127 h 304127"/>
              <a:gd name="connsiteX16" fmla="*/ 278301 w 306028"/>
              <a:gd name="connsiteY16" fmla="*/ 299452 h 304127"/>
              <a:gd name="connsiteX17" fmla="*/ 278301 w 306028"/>
              <a:gd name="connsiteY17" fmla="*/ 280032 h 304127"/>
              <a:gd name="connsiteX18" fmla="*/ 287663 w 306028"/>
              <a:gd name="connsiteY18" fmla="*/ 217100 h 304127"/>
              <a:gd name="connsiteX19" fmla="*/ 297026 w 306028"/>
              <a:gd name="connsiteY19" fmla="*/ 153449 h 304127"/>
              <a:gd name="connsiteX20" fmla="*/ 297026 w 306028"/>
              <a:gd name="connsiteY20" fmla="*/ 109576 h 304127"/>
              <a:gd name="connsiteX21" fmla="*/ 288744 w 306028"/>
              <a:gd name="connsiteY21" fmla="*/ 100226 h 304127"/>
              <a:gd name="connsiteX22" fmla="*/ 281902 w 306028"/>
              <a:gd name="connsiteY22" fmla="*/ 102384 h 304127"/>
              <a:gd name="connsiteX23" fmla="*/ 279381 w 306028"/>
              <a:gd name="connsiteY23" fmla="*/ 108857 h 304127"/>
              <a:gd name="connsiteX24" fmla="*/ 279381 w 306028"/>
              <a:gd name="connsiteY24" fmla="*/ 159203 h 304127"/>
              <a:gd name="connsiteX25" fmla="*/ 274700 w 306028"/>
              <a:gd name="connsiteY25" fmla="*/ 163518 h 304127"/>
              <a:gd name="connsiteX26" fmla="*/ 270019 w 306028"/>
              <a:gd name="connsiteY26" fmla="*/ 159203 h 304127"/>
              <a:gd name="connsiteX27" fmla="*/ 270019 w 306028"/>
              <a:gd name="connsiteY27" fmla="*/ 108857 h 304127"/>
              <a:gd name="connsiteX28" fmla="*/ 270019 w 306028"/>
              <a:gd name="connsiteY28" fmla="*/ 89438 h 304127"/>
              <a:gd name="connsiteX29" fmla="*/ 261377 w 306028"/>
              <a:gd name="connsiteY29" fmla="*/ 79728 h 304127"/>
              <a:gd name="connsiteX30" fmla="*/ 254895 w 306028"/>
              <a:gd name="connsiteY30" fmla="*/ 82246 h 304127"/>
              <a:gd name="connsiteX31" fmla="*/ 252374 w 306028"/>
              <a:gd name="connsiteY31" fmla="*/ 88719 h 304127"/>
              <a:gd name="connsiteX32" fmla="*/ 252374 w 306028"/>
              <a:gd name="connsiteY32" fmla="*/ 154887 h 304127"/>
              <a:gd name="connsiteX33" fmla="*/ 247693 w 306028"/>
              <a:gd name="connsiteY33" fmla="*/ 159562 h 304127"/>
              <a:gd name="connsiteX34" fmla="*/ 243012 w 306028"/>
              <a:gd name="connsiteY34" fmla="*/ 154887 h 304127"/>
              <a:gd name="connsiteX35" fmla="*/ 243012 w 306028"/>
              <a:gd name="connsiteY35" fmla="*/ 88719 h 304127"/>
              <a:gd name="connsiteX36" fmla="*/ 243012 w 306028"/>
              <a:gd name="connsiteY36" fmla="*/ 82246 h 304127"/>
              <a:gd name="connsiteX37" fmla="*/ 234370 w 306028"/>
              <a:gd name="connsiteY37" fmla="*/ 72536 h 304127"/>
              <a:gd name="connsiteX38" fmla="*/ 227888 w 306028"/>
              <a:gd name="connsiteY38" fmla="*/ 75053 h 304127"/>
              <a:gd name="connsiteX39" fmla="*/ 225007 w 306028"/>
              <a:gd name="connsiteY39" fmla="*/ 81526 h 304127"/>
              <a:gd name="connsiteX40" fmla="*/ 225007 w 306028"/>
              <a:gd name="connsiteY40" fmla="*/ 101665 h 304127"/>
              <a:gd name="connsiteX41" fmla="*/ 225007 w 306028"/>
              <a:gd name="connsiteY41" fmla="*/ 150572 h 304127"/>
              <a:gd name="connsiteX42" fmla="*/ 220326 w 306028"/>
              <a:gd name="connsiteY42" fmla="*/ 155247 h 304127"/>
              <a:gd name="connsiteX43" fmla="*/ 216005 w 306028"/>
              <a:gd name="connsiteY43" fmla="*/ 150572 h 304127"/>
              <a:gd name="connsiteX44" fmla="*/ 216005 w 306028"/>
              <a:gd name="connsiteY44" fmla="*/ 101665 h 304127"/>
              <a:gd name="connsiteX45" fmla="*/ 216005 w 306028"/>
              <a:gd name="connsiteY45" fmla="*/ 101305 h 304127"/>
              <a:gd name="connsiteX46" fmla="*/ 212764 w 306028"/>
              <a:gd name="connsiteY46" fmla="*/ 94832 h 304127"/>
              <a:gd name="connsiteX47" fmla="*/ 205202 w 306028"/>
              <a:gd name="connsiteY47" fmla="*/ 93034 h 304127"/>
              <a:gd name="connsiteX48" fmla="*/ 198000 w 306028"/>
              <a:gd name="connsiteY48" fmla="*/ 102024 h 304127"/>
              <a:gd name="connsiteX49" fmla="*/ 198000 w 306028"/>
              <a:gd name="connsiteY49" fmla="*/ 166035 h 304127"/>
              <a:gd name="connsiteX50" fmla="*/ 198000 w 306028"/>
              <a:gd name="connsiteY50" fmla="*/ 193366 h 304127"/>
              <a:gd name="connsiteX51" fmla="*/ 200521 w 306028"/>
              <a:gd name="connsiteY51" fmla="*/ 199839 h 304127"/>
              <a:gd name="connsiteX52" fmla="*/ 206643 w 306028"/>
              <a:gd name="connsiteY52" fmla="*/ 206312 h 304127"/>
              <a:gd name="connsiteX53" fmla="*/ 206643 w 306028"/>
              <a:gd name="connsiteY53" fmla="*/ 212785 h 304127"/>
              <a:gd name="connsiteX54" fmla="*/ 203402 w 306028"/>
              <a:gd name="connsiteY54" fmla="*/ 214223 h 304127"/>
              <a:gd name="connsiteX55" fmla="*/ 200161 w 306028"/>
              <a:gd name="connsiteY55" fmla="*/ 212785 h 304127"/>
              <a:gd name="connsiteX56" fmla="*/ 193679 w 306028"/>
              <a:gd name="connsiteY56" fmla="*/ 206312 h 304127"/>
              <a:gd name="connsiteX57" fmla="*/ 188998 w 306028"/>
              <a:gd name="connsiteY57" fmla="*/ 193366 h 304127"/>
              <a:gd name="connsiteX58" fmla="*/ 188998 w 306028"/>
              <a:gd name="connsiteY58" fmla="*/ 166035 h 304127"/>
              <a:gd name="connsiteX59" fmla="*/ 184677 w 306028"/>
              <a:gd name="connsiteY59" fmla="*/ 156326 h 304127"/>
              <a:gd name="connsiteX60" fmla="*/ 176395 w 306028"/>
              <a:gd name="connsiteY60" fmla="*/ 154528 h 304127"/>
              <a:gd name="connsiteX61" fmla="*/ 168113 w 306028"/>
              <a:gd name="connsiteY61" fmla="*/ 166755 h 304127"/>
              <a:gd name="connsiteX62" fmla="*/ 168113 w 306028"/>
              <a:gd name="connsiteY62" fmla="*/ 216021 h 304127"/>
              <a:gd name="connsiteX63" fmla="*/ 174594 w 306028"/>
              <a:gd name="connsiteY63" fmla="*/ 232923 h 304127"/>
              <a:gd name="connsiteX64" fmla="*/ 190078 w 306028"/>
              <a:gd name="connsiteY64" fmla="*/ 248746 h 304127"/>
              <a:gd name="connsiteX65" fmla="*/ 198000 w 306028"/>
              <a:gd name="connsiteY65" fmla="*/ 268525 h 304127"/>
              <a:gd name="connsiteX66" fmla="*/ 198000 w 306028"/>
              <a:gd name="connsiteY66" fmla="*/ 299452 h 304127"/>
              <a:gd name="connsiteX67" fmla="*/ 193679 w 306028"/>
              <a:gd name="connsiteY67" fmla="*/ 304127 h 304127"/>
              <a:gd name="connsiteX68" fmla="*/ 188998 w 306028"/>
              <a:gd name="connsiteY68" fmla="*/ 299452 h 304127"/>
              <a:gd name="connsiteX69" fmla="*/ 188998 w 306028"/>
              <a:gd name="connsiteY69" fmla="*/ 268525 h 304127"/>
              <a:gd name="connsiteX70" fmla="*/ 183237 w 306028"/>
              <a:gd name="connsiteY70" fmla="*/ 255219 h 304127"/>
              <a:gd name="connsiteX71" fmla="*/ 167753 w 306028"/>
              <a:gd name="connsiteY71" fmla="*/ 239396 h 304127"/>
              <a:gd name="connsiteX72" fmla="*/ 158750 w 306028"/>
              <a:gd name="connsiteY72" fmla="*/ 216021 h 304127"/>
              <a:gd name="connsiteX73" fmla="*/ 158750 w 306028"/>
              <a:gd name="connsiteY73" fmla="*/ 166755 h 304127"/>
              <a:gd name="connsiteX74" fmla="*/ 174234 w 306028"/>
              <a:gd name="connsiteY74" fmla="*/ 145537 h 304127"/>
              <a:gd name="connsiteX75" fmla="*/ 188998 w 306028"/>
              <a:gd name="connsiteY75" fmla="*/ 148414 h 304127"/>
              <a:gd name="connsiteX76" fmla="*/ 188998 w 306028"/>
              <a:gd name="connsiteY76" fmla="*/ 102024 h 304127"/>
              <a:gd name="connsiteX77" fmla="*/ 203762 w 306028"/>
              <a:gd name="connsiteY77" fmla="*/ 83684 h 304127"/>
              <a:gd name="connsiteX78" fmla="*/ 216005 w 306028"/>
              <a:gd name="connsiteY78" fmla="*/ 85842 h 304127"/>
              <a:gd name="connsiteX79" fmla="*/ 216005 w 306028"/>
              <a:gd name="connsiteY79" fmla="*/ 81526 h 304127"/>
              <a:gd name="connsiteX80" fmla="*/ 221406 w 306028"/>
              <a:gd name="connsiteY80" fmla="*/ 68580 h 304127"/>
              <a:gd name="connsiteX81" fmla="*/ 235090 w 306028"/>
              <a:gd name="connsiteY81" fmla="*/ 63546 h 304127"/>
              <a:gd name="connsiteX82" fmla="*/ 75620 w 306028"/>
              <a:gd name="connsiteY82" fmla="*/ 9402 h 304127"/>
              <a:gd name="connsiteX83" fmla="*/ 69138 w 306028"/>
              <a:gd name="connsiteY83" fmla="*/ 11561 h 304127"/>
              <a:gd name="connsiteX84" fmla="*/ 66257 w 306028"/>
              <a:gd name="connsiteY84" fmla="*/ 18039 h 304127"/>
              <a:gd name="connsiteX85" fmla="*/ 66257 w 306028"/>
              <a:gd name="connsiteY85" fmla="*/ 38191 h 304127"/>
              <a:gd name="connsiteX86" fmla="*/ 66257 w 306028"/>
              <a:gd name="connsiteY86" fmla="*/ 87132 h 304127"/>
              <a:gd name="connsiteX87" fmla="*/ 61576 w 306028"/>
              <a:gd name="connsiteY87" fmla="*/ 91810 h 304127"/>
              <a:gd name="connsiteX88" fmla="*/ 56895 w 306028"/>
              <a:gd name="connsiteY88" fmla="*/ 87132 h 304127"/>
              <a:gd name="connsiteX89" fmla="*/ 56895 w 306028"/>
              <a:gd name="connsiteY89" fmla="*/ 38191 h 304127"/>
              <a:gd name="connsiteX90" fmla="*/ 54014 w 306028"/>
              <a:gd name="connsiteY90" fmla="*/ 31354 h 304127"/>
              <a:gd name="connsiteX91" fmla="*/ 46452 w 306028"/>
              <a:gd name="connsiteY91" fmla="*/ 29554 h 304127"/>
              <a:gd name="connsiteX92" fmla="*/ 39250 w 306028"/>
              <a:gd name="connsiteY92" fmla="*/ 38911 h 304127"/>
              <a:gd name="connsiteX93" fmla="*/ 39250 w 306028"/>
              <a:gd name="connsiteY93" fmla="*/ 102606 h 304127"/>
              <a:gd name="connsiteX94" fmla="*/ 39250 w 306028"/>
              <a:gd name="connsiteY94" fmla="*/ 129955 h 304127"/>
              <a:gd name="connsiteX95" fmla="*/ 41771 w 306028"/>
              <a:gd name="connsiteY95" fmla="*/ 136432 h 304127"/>
              <a:gd name="connsiteX96" fmla="*/ 47893 w 306028"/>
              <a:gd name="connsiteY96" fmla="*/ 143270 h 304127"/>
              <a:gd name="connsiteX97" fmla="*/ 47532 w 306028"/>
              <a:gd name="connsiteY97" fmla="*/ 149747 h 304127"/>
              <a:gd name="connsiteX98" fmla="*/ 44292 w 306028"/>
              <a:gd name="connsiteY98" fmla="*/ 150827 h 304127"/>
              <a:gd name="connsiteX99" fmla="*/ 41051 w 306028"/>
              <a:gd name="connsiteY99" fmla="*/ 149387 h 304127"/>
              <a:gd name="connsiteX100" fmla="*/ 34929 w 306028"/>
              <a:gd name="connsiteY100" fmla="*/ 142910 h 304127"/>
              <a:gd name="connsiteX101" fmla="*/ 29888 w 306028"/>
              <a:gd name="connsiteY101" fmla="*/ 129955 h 304127"/>
              <a:gd name="connsiteX102" fmla="*/ 29888 w 306028"/>
              <a:gd name="connsiteY102" fmla="*/ 102606 h 304127"/>
              <a:gd name="connsiteX103" fmla="*/ 25567 w 306028"/>
              <a:gd name="connsiteY103" fmla="*/ 93249 h 304127"/>
              <a:gd name="connsiteX104" fmla="*/ 17645 w 306028"/>
              <a:gd name="connsiteY104" fmla="*/ 91090 h 304127"/>
              <a:gd name="connsiteX105" fmla="*/ 9363 w 306028"/>
              <a:gd name="connsiteY105" fmla="*/ 103325 h 304127"/>
              <a:gd name="connsiteX106" fmla="*/ 9363 w 306028"/>
              <a:gd name="connsiteY106" fmla="*/ 152626 h 304127"/>
              <a:gd name="connsiteX107" fmla="*/ 15844 w 306028"/>
              <a:gd name="connsiteY107" fmla="*/ 169899 h 304127"/>
              <a:gd name="connsiteX108" fmla="*/ 30968 w 306028"/>
              <a:gd name="connsiteY108" fmla="*/ 185373 h 304127"/>
              <a:gd name="connsiteX109" fmla="*/ 39250 w 306028"/>
              <a:gd name="connsiteY109" fmla="*/ 205525 h 304127"/>
              <a:gd name="connsiteX110" fmla="*/ 39250 w 306028"/>
              <a:gd name="connsiteY110" fmla="*/ 214881 h 304127"/>
              <a:gd name="connsiteX111" fmla="*/ 119551 w 306028"/>
              <a:gd name="connsiteY111" fmla="*/ 214881 h 304127"/>
              <a:gd name="connsiteX112" fmla="*/ 128553 w 306028"/>
              <a:gd name="connsiteY112" fmla="*/ 153705 h 304127"/>
              <a:gd name="connsiteX113" fmla="*/ 137916 w 306028"/>
              <a:gd name="connsiteY113" fmla="*/ 90370 h 304127"/>
              <a:gd name="connsiteX114" fmla="*/ 137916 w 306028"/>
              <a:gd name="connsiteY114" fmla="*/ 46468 h 304127"/>
              <a:gd name="connsiteX115" fmla="*/ 129634 w 306028"/>
              <a:gd name="connsiteY115" fmla="*/ 36751 h 304127"/>
              <a:gd name="connsiteX116" fmla="*/ 123152 w 306028"/>
              <a:gd name="connsiteY116" fmla="*/ 39270 h 304127"/>
              <a:gd name="connsiteX117" fmla="*/ 120271 w 306028"/>
              <a:gd name="connsiteY117" fmla="*/ 45748 h 304127"/>
              <a:gd name="connsiteX118" fmla="*/ 120271 w 306028"/>
              <a:gd name="connsiteY118" fmla="*/ 95768 h 304127"/>
              <a:gd name="connsiteX119" fmla="*/ 115950 w 306028"/>
              <a:gd name="connsiteY119" fmla="*/ 100446 h 304127"/>
              <a:gd name="connsiteX120" fmla="*/ 111269 w 306028"/>
              <a:gd name="connsiteY120" fmla="*/ 95768 h 304127"/>
              <a:gd name="connsiteX121" fmla="*/ 111269 w 306028"/>
              <a:gd name="connsiteY121" fmla="*/ 45748 h 304127"/>
              <a:gd name="connsiteX122" fmla="*/ 111269 w 306028"/>
              <a:gd name="connsiteY122" fmla="*/ 25956 h 304127"/>
              <a:gd name="connsiteX123" fmla="*/ 102627 w 306028"/>
              <a:gd name="connsiteY123" fmla="*/ 16599 h 304127"/>
              <a:gd name="connsiteX124" fmla="*/ 96145 w 306028"/>
              <a:gd name="connsiteY124" fmla="*/ 18759 h 304127"/>
              <a:gd name="connsiteX125" fmla="*/ 93264 w 306028"/>
              <a:gd name="connsiteY125" fmla="*/ 25236 h 304127"/>
              <a:gd name="connsiteX126" fmla="*/ 93264 w 306028"/>
              <a:gd name="connsiteY126" fmla="*/ 91450 h 304127"/>
              <a:gd name="connsiteX127" fmla="*/ 88583 w 306028"/>
              <a:gd name="connsiteY127" fmla="*/ 96128 h 304127"/>
              <a:gd name="connsiteX128" fmla="*/ 83902 w 306028"/>
              <a:gd name="connsiteY128" fmla="*/ 91450 h 304127"/>
              <a:gd name="connsiteX129" fmla="*/ 83902 w 306028"/>
              <a:gd name="connsiteY129" fmla="*/ 25236 h 304127"/>
              <a:gd name="connsiteX130" fmla="*/ 83902 w 306028"/>
              <a:gd name="connsiteY130" fmla="*/ 18759 h 304127"/>
              <a:gd name="connsiteX131" fmla="*/ 75620 w 306028"/>
              <a:gd name="connsiteY131" fmla="*/ 9402 h 304127"/>
              <a:gd name="connsiteX132" fmla="*/ 75980 w 306028"/>
              <a:gd name="connsiteY132" fmla="*/ 46 h 304127"/>
              <a:gd name="connsiteX133" fmla="*/ 91464 w 306028"/>
              <a:gd name="connsiteY133" fmla="*/ 10482 h 304127"/>
              <a:gd name="connsiteX134" fmla="*/ 102987 w 306028"/>
              <a:gd name="connsiteY134" fmla="*/ 7243 h 304127"/>
              <a:gd name="connsiteX135" fmla="*/ 120271 w 306028"/>
              <a:gd name="connsiteY135" fmla="*/ 25956 h 304127"/>
              <a:gd name="connsiteX136" fmla="*/ 120271 w 306028"/>
              <a:gd name="connsiteY136" fmla="*/ 29914 h 304127"/>
              <a:gd name="connsiteX137" fmla="*/ 130354 w 306028"/>
              <a:gd name="connsiteY137" fmla="*/ 27395 h 304127"/>
              <a:gd name="connsiteX138" fmla="*/ 147278 w 306028"/>
              <a:gd name="connsiteY138" fmla="*/ 46468 h 304127"/>
              <a:gd name="connsiteX139" fmla="*/ 147278 w 306028"/>
              <a:gd name="connsiteY139" fmla="*/ 90370 h 304127"/>
              <a:gd name="connsiteX140" fmla="*/ 137556 w 306028"/>
              <a:gd name="connsiteY140" fmla="*/ 156225 h 304127"/>
              <a:gd name="connsiteX141" fmla="*/ 128553 w 306028"/>
              <a:gd name="connsiteY141" fmla="*/ 214881 h 304127"/>
              <a:gd name="connsiteX142" fmla="*/ 130354 w 306028"/>
              <a:gd name="connsiteY142" fmla="*/ 214881 h 304127"/>
              <a:gd name="connsiteX143" fmla="*/ 139356 w 306028"/>
              <a:gd name="connsiteY143" fmla="*/ 224238 h 304127"/>
              <a:gd name="connsiteX144" fmla="*/ 139356 w 306028"/>
              <a:gd name="connsiteY144" fmla="*/ 299448 h 304127"/>
              <a:gd name="connsiteX145" fmla="*/ 134675 w 306028"/>
              <a:gd name="connsiteY145" fmla="*/ 304126 h 304127"/>
              <a:gd name="connsiteX146" fmla="*/ 130354 w 306028"/>
              <a:gd name="connsiteY146" fmla="*/ 299448 h 304127"/>
              <a:gd name="connsiteX147" fmla="*/ 130354 w 306028"/>
              <a:gd name="connsiteY147" fmla="*/ 269580 h 304127"/>
              <a:gd name="connsiteX148" fmla="*/ 28448 w 306028"/>
              <a:gd name="connsiteY148" fmla="*/ 269580 h 304127"/>
              <a:gd name="connsiteX149" fmla="*/ 28448 w 306028"/>
              <a:gd name="connsiteY149" fmla="*/ 299448 h 304127"/>
              <a:gd name="connsiteX150" fmla="*/ 23766 w 306028"/>
              <a:gd name="connsiteY150" fmla="*/ 304126 h 304127"/>
              <a:gd name="connsiteX151" fmla="*/ 19085 w 306028"/>
              <a:gd name="connsiteY151" fmla="*/ 299448 h 304127"/>
              <a:gd name="connsiteX152" fmla="*/ 19085 w 306028"/>
              <a:gd name="connsiteY152" fmla="*/ 224238 h 304127"/>
              <a:gd name="connsiteX153" fmla="*/ 28448 w 306028"/>
              <a:gd name="connsiteY153" fmla="*/ 214881 h 304127"/>
              <a:gd name="connsiteX154" fmla="*/ 29888 w 306028"/>
              <a:gd name="connsiteY154" fmla="*/ 214881 h 304127"/>
              <a:gd name="connsiteX155" fmla="*/ 29888 w 306028"/>
              <a:gd name="connsiteY155" fmla="*/ 205525 h 304127"/>
              <a:gd name="connsiteX156" fmla="*/ 24487 w 306028"/>
              <a:gd name="connsiteY156" fmla="*/ 191850 h 304127"/>
              <a:gd name="connsiteX157" fmla="*/ 9003 w 306028"/>
              <a:gd name="connsiteY157" fmla="*/ 176377 h 304127"/>
              <a:gd name="connsiteX158" fmla="*/ 0 w 306028"/>
              <a:gd name="connsiteY158" fmla="*/ 152626 h 304127"/>
              <a:gd name="connsiteX159" fmla="*/ 0 w 306028"/>
              <a:gd name="connsiteY159" fmla="*/ 103325 h 304127"/>
              <a:gd name="connsiteX160" fmla="*/ 15484 w 306028"/>
              <a:gd name="connsiteY160" fmla="*/ 82094 h 304127"/>
              <a:gd name="connsiteX161" fmla="*/ 29888 w 306028"/>
              <a:gd name="connsiteY161" fmla="*/ 85332 h 304127"/>
              <a:gd name="connsiteX162" fmla="*/ 29888 w 306028"/>
              <a:gd name="connsiteY162" fmla="*/ 38911 h 304127"/>
              <a:gd name="connsiteX163" fmla="*/ 44652 w 306028"/>
              <a:gd name="connsiteY163" fmla="*/ 20558 h 304127"/>
              <a:gd name="connsiteX164" fmla="*/ 56895 w 306028"/>
              <a:gd name="connsiteY164" fmla="*/ 22717 h 304127"/>
              <a:gd name="connsiteX165" fmla="*/ 56895 w 306028"/>
              <a:gd name="connsiteY165" fmla="*/ 18039 h 304127"/>
              <a:gd name="connsiteX166" fmla="*/ 62656 w 306028"/>
              <a:gd name="connsiteY166" fmla="*/ 5084 h 304127"/>
              <a:gd name="connsiteX167" fmla="*/ 75980 w 306028"/>
              <a:gd name="connsiteY167" fmla="*/ 46 h 30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306028" h="304127">
                <a:moveTo>
                  <a:pt x="28448" y="224238"/>
                </a:moveTo>
                <a:lnTo>
                  <a:pt x="28448" y="260583"/>
                </a:lnTo>
                <a:lnTo>
                  <a:pt x="130354" y="260583"/>
                </a:lnTo>
                <a:lnTo>
                  <a:pt x="130354" y="224238"/>
                </a:lnTo>
                <a:close/>
                <a:moveTo>
                  <a:pt x="235090" y="63546"/>
                </a:moveTo>
                <a:cubicBezTo>
                  <a:pt x="241932" y="63905"/>
                  <a:pt x="247693" y="68221"/>
                  <a:pt x="250214" y="73974"/>
                </a:cubicBezTo>
                <a:cubicBezTo>
                  <a:pt x="253815" y="71817"/>
                  <a:pt x="257776" y="70378"/>
                  <a:pt x="262097" y="70378"/>
                </a:cubicBezTo>
                <a:cubicBezTo>
                  <a:pt x="271459" y="71098"/>
                  <a:pt x="279381" y="79369"/>
                  <a:pt x="279381" y="89438"/>
                </a:cubicBezTo>
                <a:lnTo>
                  <a:pt x="279381" y="93034"/>
                </a:lnTo>
                <a:cubicBezTo>
                  <a:pt x="282262" y="91236"/>
                  <a:pt x="285503" y="90517"/>
                  <a:pt x="289104" y="90876"/>
                </a:cubicBezTo>
                <a:cubicBezTo>
                  <a:pt x="298826" y="91236"/>
                  <a:pt x="306028" y="99867"/>
                  <a:pt x="306028" y="109576"/>
                </a:cubicBezTo>
                <a:lnTo>
                  <a:pt x="306028" y="153449"/>
                </a:lnTo>
                <a:cubicBezTo>
                  <a:pt x="306028" y="176104"/>
                  <a:pt x="303147" y="198041"/>
                  <a:pt x="296306" y="219618"/>
                </a:cubicBezTo>
                <a:cubicBezTo>
                  <a:pt x="290544" y="239396"/>
                  <a:pt x="287663" y="259535"/>
                  <a:pt x="287663" y="280032"/>
                </a:cubicBezTo>
                <a:lnTo>
                  <a:pt x="287663" y="299452"/>
                </a:lnTo>
                <a:cubicBezTo>
                  <a:pt x="287663" y="302328"/>
                  <a:pt x="285503" y="304127"/>
                  <a:pt x="282982" y="304127"/>
                </a:cubicBezTo>
                <a:cubicBezTo>
                  <a:pt x="280462" y="304127"/>
                  <a:pt x="278301" y="302328"/>
                  <a:pt x="278301" y="299452"/>
                </a:cubicBezTo>
                <a:lnTo>
                  <a:pt x="278301" y="280032"/>
                </a:lnTo>
                <a:cubicBezTo>
                  <a:pt x="278301" y="258815"/>
                  <a:pt x="281542" y="237239"/>
                  <a:pt x="287663" y="217100"/>
                </a:cubicBezTo>
                <a:cubicBezTo>
                  <a:pt x="293785" y="196243"/>
                  <a:pt x="297026" y="175026"/>
                  <a:pt x="297026" y="153449"/>
                </a:cubicBezTo>
                <a:lnTo>
                  <a:pt x="297026" y="109576"/>
                </a:lnTo>
                <a:cubicBezTo>
                  <a:pt x="297026" y="104542"/>
                  <a:pt x="293065" y="100226"/>
                  <a:pt x="288744" y="100226"/>
                </a:cubicBezTo>
                <a:cubicBezTo>
                  <a:pt x="285863" y="99867"/>
                  <a:pt x="283702" y="100945"/>
                  <a:pt x="281902" y="102384"/>
                </a:cubicBezTo>
                <a:cubicBezTo>
                  <a:pt x="280101" y="104182"/>
                  <a:pt x="279381" y="106340"/>
                  <a:pt x="279381" y="108857"/>
                </a:cubicBezTo>
                <a:lnTo>
                  <a:pt x="279381" y="159203"/>
                </a:lnTo>
                <a:cubicBezTo>
                  <a:pt x="279381" y="161720"/>
                  <a:pt x="277221" y="163518"/>
                  <a:pt x="274700" y="163518"/>
                </a:cubicBezTo>
                <a:cubicBezTo>
                  <a:pt x="272179" y="163518"/>
                  <a:pt x="270019" y="161720"/>
                  <a:pt x="270019" y="159203"/>
                </a:cubicBezTo>
                <a:lnTo>
                  <a:pt x="270019" y="108857"/>
                </a:lnTo>
                <a:lnTo>
                  <a:pt x="270019" y="89438"/>
                </a:lnTo>
                <a:cubicBezTo>
                  <a:pt x="270019" y="84403"/>
                  <a:pt x="266058" y="80088"/>
                  <a:pt x="261377" y="79728"/>
                </a:cubicBezTo>
                <a:cubicBezTo>
                  <a:pt x="258856" y="79728"/>
                  <a:pt x="256695" y="80447"/>
                  <a:pt x="254895" y="82246"/>
                </a:cubicBezTo>
                <a:cubicBezTo>
                  <a:pt x="253095" y="83684"/>
                  <a:pt x="252374" y="86201"/>
                  <a:pt x="252374" y="88719"/>
                </a:cubicBezTo>
                <a:lnTo>
                  <a:pt x="252374" y="154887"/>
                </a:lnTo>
                <a:cubicBezTo>
                  <a:pt x="252374" y="157405"/>
                  <a:pt x="250214" y="159562"/>
                  <a:pt x="247693" y="159562"/>
                </a:cubicBezTo>
                <a:cubicBezTo>
                  <a:pt x="245172" y="159562"/>
                  <a:pt x="243012" y="157405"/>
                  <a:pt x="243012" y="154887"/>
                </a:cubicBezTo>
                <a:lnTo>
                  <a:pt x="243012" y="88719"/>
                </a:lnTo>
                <a:lnTo>
                  <a:pt x="243012" y="82246"/>
                </a:lnTo>
                <a:cubicBezTo>
                  <a:pt x="243012" y="77211"/>
                  <a:pt x="239051" y="72896"/>
                  <a:pt x="234370" y="72536"/>
                </a:cubicBezTo>
                <a:cubicBezTo>
                  <a:pt x="232209" y="72536"/>
                  <a:pt x="229689" y="73255"/>
                  <a:pt x="227888" y="75053"/>
                </a:cubicBezTo>
                <a:cubicBezTo>
                  <a:pt x="226088" y="76492"/>
                  <a:pt x="225007" y="79009"/>
                  <a:pt x="225007" y="81526"/>
                </a:cubicBezTo>
                <a:lnTo>
                  <a:pt x="225007" y="101665"/>
                </a:lnTo>
                <a:lnTo>
                  <a:pt x="225007" y="150572"/>
                </a:lnTo>
                <a:cubicBezTo>
                  <a:pt x="225007" y="153089"/>
                  <a:pt x="222847" y="155247"/>
                  <a:pt x="220326" y="155247"/>
                </a:cubicBezTo>
                <a:cubicBezTo>
                  <a:pt x="217805" y="155247"/>
                  <a:pt x="216005" y="153089"/>
                  <a:pt x="216005" y="150572"/>
                </a:cubicBezTo>
                <a:lnTo>
                  <a:pt x="216005" y="101665"/>
                </a:lnTo>
                <a:lnTo>
                  <a:pt x="216005" y="101305"/>
                </a:lnTo>
                <a:cubicBezTo>
                  <a:pt x="216005" y="98788"/>
                  <a:pt x="214565" y="96630"/>
                  <a:pt x="212764" y="94832"/>
                </a:cubicBezTo>
                <a:cubicBezTo>
                  <a:pt x="210604" y="93034"/>
                  <a:pt x="208083" y="92674"/>
                  <a:pt x="205202" y="93034"/>
                </a:cubicBezTo>
                <a:cubicBezTo>
                  <a:pt x="201241" y="93753"/>
                  <a:pt x="198000" y="97709"/>
                  <a:pt x="198000" y="102024"/>
                </a:cubicBezTo>
                <a:lnTo>
                  <a:pt x="198000" y="166035"/>
                </a:lnTo>
                <a:lnTo>
                  <a:pt x="198000" y="193366"/>
                </a:lnTo>
                <a:cubicBezTo>
                  <a:pt x="198000" y="195883"/>
                  <a:pt x="199081" y="198041"/>
                  <a:pt x="200521" y="199839"/>
                </a:cubicBezTo>
                <a:lnTo>
                  <a:pt x="206643" y="206312"/>
                </a:lnTo>
                <a:cubicBezTo>
                  <a:pt x="208443" y="208110"/>
                  <a:pt x="208083" y="211346"/>
                  <a:pt x="206643" y="212785"/>
                </a:cubicBezTo>
                <a:cubicBezTo>
                  <a:pt x="205562" y="213864"/>
                  <a:pt x="204482" y="214223"/>
                  <a:pt x="203402" y="214223"/>
                </a:cubicBezTo>
                <a:cubicBezTo>
                  <a:pt x="201961" y="214223"/>
                  <a:pt x="200881" y="213504"/>
                  <a:pt x="200161" y="212785"/>
                </a:cubicBezTo>
                <a:lnTo>
                  <a:pt x="193679" y="206312"/>
                </a:lnTo>
                <a:cubicBezTo>
                  <a:pt x="190798" y="202716"/>
                  <a:pt x="188998" y="198041"/>
                  <a:pt x="188998" y="193366"/>
                </a:cubicBezTo>
                <a:lnTo>
                  <a:pt x="188998" y="166035"/>
                </a:lnTo>
                <a:cubicBezTo>
                  <a:pt x="188998" y="162439"/>
                  <a:pt x="187198" y="158843"/>
                  <a:pt x="184677" y="156326"/>
                </a:cubicBezTo>
                <a:cubicBezTo>
                  <a:pt x="182156" y="154528"/>
                  <a:pt x="179276" y="153808"/>
                  <a:pt x="176395" y="154528"/>
                </a:cubicBezTo>
                <a:cubicBezTo>
                  <a:pt x="171714" y="155607"/>
                  <a:pt x="168113" y="160641"/>
                  <a:pt x="168113" y="166755"/>
                </a:cubicBezTo>
                <a:lnTo>
                  <a:pt x="168113" y="216021"/>
                </a:lnTo>
                <a:cubicBezTo>
                  <a:pt x="168113" y="222135"/>
                  <a:pt x="170273" y="228608"/>
                  <a:pt x="174594" y="232923"/>
                </a:cubicBezTo>
                <a:lnTo>
                  <a:pt x="190078" y="248746"/>
                </a:lnTo>
                <a:cubicBezTo>
                  <a:pt x="195120" y="253781"/>
                  <a:pt x="198000" y="260973"/>
                  <a:pt x="198000" y="268525"/>
                </a:cubicBezTo>
                <a:lnTo>
                  <a:pt x="198000" y="299452"/>
                </a:lnTo>
                <a:cubicBezTo>
                  <a:pt x="198000" y="302328"/>
                  <a:pt x="196200" y="304127"/>
                  <a:pt x="193679" y="304127"/>
                </a:cubicBezTo>
                <a:cubicBezTo>
                  <a:pt x="190798" y="304127"/>
                  <a:pt x="188998" y="302328"/>
                  <a:pt x="188998" y="299452"/>
                </a:cubicBezTo>
                <a:lnTo>
                  <a:pt x="188998" y="268525"/>
                </a:lnTo>
                <a:cubicBezTo>
                  <a:pt x="188998" y="263490"/>
                  <a:pt x="186837" y="258815"/>
                  <a:pt x="183237" y="255219"/>
                </a:cubicBezTo>
                <a:lnTo>
                  <a:pt x="167753" y="239396"/>
                </a:lnTo>
                <a:cubicBezTo>
                  <a:pt x="161991" y="232923"/>
                  <a:pt x="158750" y="224652"/>
                  <a:pt x="158750" y="216021"/>
                </a:cubicBezTo>
                <a:lnTo>
                  <a:pt x="158750" y="166755"/>
                </a:lnTo>
                <a:cubicBezTo>
                  <a:pt x="158750" y="156326"/>
                  <a:pt x="165232" y="147695"/>
                  <a:pt x="174234" y="145537"/>
                </a:cubicBezTo>
                <a:cubicBezTo>
                  <a:pt x="179276" y="144458"/>
                  <a:pt x="184677" y="145537"/>
                  <a:pt x="188998" y="148414"/>
                </a:cubicBezTo>
                <a:lnTo>
                  <a:pt x="188998" y="102024"/>
                </a:lnTo>
                <a:cubicBezTo>
                  <a:pt x="188998" y="93034"/>
                  <a:pt x="195120" y="85482"/>
                  <a:pt x="203762" y="83684"/>
                </a:cubicBezTo>
                <a:cubicBezTo>
                  <a:pt x="207723" y="82965"/>
                  <a:pt x="212404" y="83684"/>
                  <a:pt x="216005" y="85842"/>
                </a:cubicBezTo>
                <a:lnTo>
                  <a:pt x="216005" y="81526"/>
                </a:lnTo>
                <a:cubicBezTo>
                  <a:pt x="216005" y="76492"/>
                  <a:pt x="217805" y="71817"/>
                  <a:pt x="221406" y="68580"/>
                </a:cubicBezTo>
                <a:cubicBezTo>
                  <a:pt x="225007" y="64984"/>
                  <a:pt x="230049" y="63186"/>
                  <a:pt x="235090" y="63546"/>
                </a:cubicBezTo>
                <a:close/>
                <a:moveTo>
                  <a:pt x="75620" y="9402"/>
                </a:moveTo>
                <a:cubicBezTo>
                  <a:pt x="73459" y="9042"/>
                  <a:pt x="70939" y="10122"/>
                  <a:pt x="69138" y="11561"/>
                </a:cubicBezTo>
                <a:cubicBezTo>
                  <a:pt x="67338" y="13361"/>
                  <a:pt x="66257" y="15520"/>
                  <a:pt x="66257" y="18039"/>
                </a:cubicBezTo>
                <a:lnTo>
                  <a:pt x="66257" y="38191"/>
                </a:lnTo>
                <a:lnTo>
                  <a:pt x="66257" y="87132"/>
                </a:lnTo>
                <a:cubicBezTo>
                  <a:pt x="66257" y="90011"/>
                  <a:pt x="64097" y="91810"/>
                  <a:pt x="61576" y="91810"/>
                </a:cubicBezTo>
                <a:cubicBezTo>
                  <a:pt x="59055" y="91810"/>
                  <a:pt x="56895" y="90011"/>
                  <a:pt x="56895" y="87132"/>
                </a:cubicBezTo>
                <a:lnTo>
                  <a:pt x="56895" y="38191"/>
                </a:lnTo>
                <a:cubicBezTo>
                  <a:pt x="56895" y="35672"/>
                  <a:pt x="55815" y="33153"/>
                  <a:pt x="54014" y="31354"/>
                </a:cubicBezTo>
                <a:cubicBezTo>
                  <a:pt x="51854" y="29914"/>
                  <a:pt x="49333" y="29194"/>
                  <a:pt x="46452" y="29554"/>
                </a:cubicBezTo>
                <a:cubicBezTo>
                  <a:pt x="42491" y="30634"/>
                  <a:pt x="39250" y="34592"/>
                  <a:pt x="39250" y="38911"/>
                </a:cubicBezTo>
                <a:lnTo>
                  <a:pt x="39250" y="102606"/>
                </a:lnTo>
                <a:lnTo>
                  <a:pt x="39250" y="129955"/>
                </a:lnTo>
                <a:cubicBezTo>
                  <a:pt x="39250" y="132474"/>
                  <a:pt x="39971" y="134993"/>
                  <a:pt x="41771" y="136432"/>
                </a:cubicBezTo>
                <a:lnTo>
                  <a:pt x="47893" y="143270"/>
                </a:lnTo>
                <a:cubicBezTo>
                  <a:pt x="49693" y="145069"/>
                  <a:pt x="49333" y="147948"/>
                  <a:pt x="47532" y="149747"/>
                </a:cubicBezTo>
                <a:cubicBezTo>
                  <a:pt x="46812" y="150467"/>
                  <a:pt x="45732" y="150827"/>
                  <a:pt x="44292" y="150827"/>
                </a:cubicBezTo>
                <a:cubicBezTo>
                  <a:pt x="43211" y="150827"/>
                  <a:pt x="42131" y="150107"/>
                  <a:pt x="41051" y="149387"/>
                </a:cubicBezTo>
                <a:lnTo>
                  <a:pt x="34929" y="142910"/>
                </a:lnTo>
                <a:cubicBezTo>
                  <a:pt x="32048" y="139311"/>
                  <a:pt x="29888" y="134993"/>
                  <a:pt x="29888" y="129955"/>
                </a:cubicBezTo>
                <a:lnTo>
                  <a:pt x="29888" y="102606"/>
                </a:lnTo>
                <a:cubicBezTo>
                  <a:pt x="29888" y="99007"/>
                  <a:pt x="28448" y="95408"/>
                  <a:pt x="25567" y="93249"/>
                </a:cubicBezTo>
                <a:cubicBezTo>
                  <a:pt x="23406" y="91090"/>
                  <a:pt x="20526" y="90730"/>
                  <a:pt x="17645" y="91090"/>
                </a:cubicBezTo>
                <a:cubicBezTo>
                  <a:pt x="12964" y="92530"/>
                  <a:pt x="9363" y="97568"/>
                  <a:pt x="9363" y="103325"/>
                </a:cubicBezTo>
                <a:lnTo>
                  <a:pt x="9363" y="152626"/>
                </a:lnTo>
                <a:cubicBezTo>
                  <a:pt x="9363" y="159103"/>
                  <a:pt x="11523" y="165221"/>
                  <a:pt x="15844" y="169899"/>
                </a:cubicBezTo>
                <a:lnTo>
                  <a:pt x="30968" y="185373"/>
                </a:lnTo>
                <a:cubicBezTo>
                  <a:pt x="36370" y="190771"/>
                  <a:pt x="39250" y="197968"/>
                  <a:pt x="39250" y="205525"/>
                </a:cubicBezTo>
                <a:lnTo>
                  <a:pt x="39250" y="214881"/>
                </a:lnTo>
                <a:lnTo>
                  <a:pt x="119551" y="214881"/>
                </a:lnTo>
                <a:cubicBezTo>
                  <a:pt x="119551" y="194369"/>
                  <a:pt x="122792" y="173498"/>
                  <a:pt x="128553" y="153705"/>
                </a:cubicBezTo>
                <a:cubicBezTo>
                  <a:pt x="135035" y="133194"/>
                  <a:pt x="137916" y="111962"/>
                  <a:pt x="137916" y="90370"/>
                </a:cubicBezTo>
                <a:lnTo>
                  <a:pt x="137916" y="46468"/>
                </a:lnTo>
                <a:cubicBezTo>
                  <a:pt x="137916" y="41070"/>
                  <a:pt x="134315" y="37111"/>
                  <a:pt x="129634" y="36751"/>
                </a:cubicBezTo>
                <a:cubicBezTo>
                  <a:pt x="127113" y="36392"/>
                  <a:pt x="124952" y="37471"/>
                  <a:pt x="123152" y="39270"/>
                </a:cubicBezTo>
                <a:cubicBezTo>
                  <a:pt x="121351" y="40710"/>
                  <a:pt x="120271" y="43229"/>
                  <a:pt x="120271" y="45748"/>
                </a:cubicBezTo>
                <a:lnTo>
                  <a:pt x="120271" y="95768"/>
                </a:lnTo>
                <a:cubicBezTo>
                  <a:pt x="120271" y="98287"/>
                  <a:pt x="118471" y="100446"/>
                  <a:pt x="115950" y="100446"/>
                </a:cubicBezTo>
                <a:cubicBezTo>
                  <a:pt x="113069" y="100446"/>
                  <a:pt x="111269" y="98287"/>
                  <a:pt x="111269" y="95768"/>
                </a:cubicBezTo>
                <a:lnTo>
                  <a:pt x="111269" y="45748"/>
                </a:lnTo>
                <a:lnTo>
                  <a:pt x="111269" y="25956"/>
                </a:lnTo>
                <a:cubicBezTo>
                  <a:pt x="111269" y="20918"/>
                  <a:pt x="107308" y="16599"/>
                  <a:pt x="102627" y="16599"/>
                </a:cubicBezTo>
                <a:cubicBezTo>
                  <a:pt x="100106" y="16240"/>
                  <a:pt x="97945" y="17319"/>
                  <a:pt x="96145" y="18759"/>
                </a:cubicBezTo>
                <a:cubicBezTo>
                  <a:pt x="94345" y="20558"/>
                  <a:pt x="93264" y="22717"/>
                  <a:pt x="93264" y="25236"/>
                </a:cubicBezTo>
                <a:lnTo>
                  <a:pt x="93264" y="91450"/>
                </a:lnTo>
                <a:cubicBezTo>
                  <a:pt x="93264" y="93969"/>
                  <a:pt x="91104" y="96128"/>
                  <a:pt x="88583" y="96128"/>
                </a:cubicBezTo>
                <a:cubicBezTo>
                  <a:pt x="86422" y="96128"/>
                  <a:pt x="83902" y="93969"/>
                  <a:pt x="83902" y="91450"/>
                </a:cubicBezTo>
                <a:lnTo>
                  <a:pt x="83902" y="25236"/>
                </a:lnTo>
                <a:lnTo>
                  <a:pt x="83902" y="18759"/>
                </a:lnTo>
                <a:cubicBezTo>
                  <a:pt x="83902" y="13721"/>
                  <a:pt x="80301" y="9402"/>
                  <a:pt x="75620" y="9402"/>
                </a:cubicBezTo>
                <a:close/>
                <a:moveTo>
                  <a:pt x="75980" y="46"/>
                </a:moveTo>
                <a:cubicBezTo>
                  <a:pt x="83182" y="406"/>
                  <a:pt x="88583" y="4724"/>
                  <a:pt x="91464" y="10482"/>
                </a:cubicBezTo>
                <a:cubicBezTo>
                  <a:pt x="94705" y="8323"/>
                  <a:pt x="99026" y="6883"/>
                  <a:pt x="102987" y="7243"/>
                </a:cubicBezTo>
                <a:cubicBezTo>
                  <a:pt x="112709" y="7603"/>
                  <a:pt x="120271" y="15880"/>
                  <a:pt x="120271" y="25956"/>
                </a:cubicBezTo>
                <a:lnTo>
                  <a:pt x="120271" y="29914"/>
                </a:lnTo>
                <a:cubicBezTo>
                  <a:pt x="123152" y="28115"/>
                  <a:pt x="126753" y="27395"/>
                  <a:pt x="130354" y="27395"/>
                </a:cubicBezTo>
                <a:cubicBezTo>
                  <a:pt x="140076" y="27755"/>
                  <a:pt x="147278" y="36032"/>
                  <a:pt x="147278" y="46468"/>
                </a:cubicBezTo>
                <a:lnTo>
                  <a:pt x="147278" y="90370"/>
                </a:lnTo>
                <a:cubicBezTo>
                  <a:pt x="147278" y="112682"/>
                  <a:pt x="144037" y="134993"/>
                  <a:pt x="137556" y="156225"/>
                </a:cubicBezTo>
                <a:cubicBezTo>
                  <a:pt x="131794" y="175297"/>
                  <a:pt x="128553" y="195089"/>
                  <a:pt x="128553" y="214881"/>
                </a:cubicBezTo>
                <a:lnTo>
                  <a:pt x="130354" y="214881"/>
                </a:lnTo>
                <a:cubicBezTo>
                  <a:pt x="135395" y="214881"/>
                  <a:pt x="139356" y="219200"/>
                  <a:pt x="139356" y="224238"/>
                </a:cubicBezTo>
                <a:lnTo>
                  <a:pt x="139356" y="299448"/>
                </a:lnTo>
                <a:cubicBezTo>
                  <a:pt x="139356" y="302327"/>
                  <a:pt x="137556" y="304126"/>
                  <a:pt x="134675" y="304126"/>
                </a:cubicBezTo>
                <a:cubicBezTo>
                  <a:pt x="132154" y="304126"/>
                  <a:pt x="130354" y="302327"/>
                  <a:pt x="130354" y="299448"/>
                </a:cubicBezTo>
                <a:lnTo>
                  <a:pt x="130354" y="269580"/>
                </a:lnTo>
                <a:lnTo>
                  <a:pt x="28448" y="269580"/>
                </a:lnTo>
                <a:lnTo>
                  <a:pt x="28448" y="299448"/>
                </a:lnTo>
                <a:cubicBezTo>
                  <a:pt x="28448" y="302327"/>
                  <a:pt x="26287" y="304126"/>
                  <a:pt x="23766" y="304126"/>
                </a:cubicBezTo>
                <a:cubicBezTo>
                  <a:pt x="21246" y="304126"/>
                  <a:pt x="19085" y="302327"/>
                  <a:pt x="19085" y="299448"/>
                </a:cubicBezTo>
                <a:lnTo>
                  <a:pt x="19085" y="224238"/>
                </a:lnTo>
                <a:cubicBezTo>
                  <a:pt x="19085" y="219200"/>
                  <a:pt x="23406" y="214881"/>
                  <a:pt x="28448" y="214881"/>
                </a:cubicBezTo>
                <a:lnTo>
                  <a:pt x="29888" y="214881"/>
                </a:lnTo>
                <a:lnTo>
                  <a:pt x="29888" y="205525"/>
                </a:lnTo>
                <a:cubicBezTo>
                  <a:pt x="29888" y="200487"/>
                  <a:pt x="28087" y="195449"/>
                  <a:pt x="24487" y="191850"/>
                </a:cubicBezTo>
                <a:lnTo>
                  <a:pt x="9003" y="176377"/>
                </a:lnTo>
                <a:cubicBezTo>
                  <a:pt x="3241" y="169899"/>
                  <a:pt x="0" y="161622"/>
                  <a:pt x="0" y="152626"/>
                </a:cubicBezTo>
                <a:lnTo>
                  <a:pt x="0" y="103325"/>
                </a:lnTo>
                <a:cubicBezTo>
                  <a:pt x="0" y="93249"/>
                  <a:pt x="6482" y="84253"/>
                  <a:pt x="15484" y="82094"/>
                </a:cubicBezTo>
                <a:cubicBezTo>
                  <a:pt x="20526" y="81014"/>
                  <a:pt x="25567" y="82094"/>
                  <a:pt x="29888" y="85332"/>
                </a:cubicBezTo>
                <a:lnTo>
                  <a:pt x="29888" y="38911"/>
                </a:lnTo>
                <a:cubicBezTo>
                  <a:pt x="29888" y="29914"/>
                  <a:pt x="36010" y="21997"/>
                  <a:pt x="44652" y="20558"/>
                </a:cubicBezTo>
                <a:cubicBezTo>
                  <a:pt x="48973" y="19838"/>
                  <a:pt x="53654" y="20558"/>
                  <a:pt x="56895" y="22717"/>
                </a:cubicBezTo>
                <a:lnTo>
                  <a:pt x="56895" y="18039"/>
                </a:lnTo>
                <a:cubicBezTo>
                  <a:pt x="56895" y="13001"/>
                  <a:pt x="59055" y="8323"/>
                  <a:pt x="62656" y="5084"/>
                </a:cubicBezTo>
                <a:cubicBezTo>
                  <a:pt x="66257" y="1485"/>
                  <a:pt x="71299" y="-314"/>
                  <a:pt x="75980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82D4DD68-1FDE-C241-A6FE-9D60F1795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1537" y="8881637"/>
            <a:ext cx="1115354" cy="1115350"/>
          </a:xfrm>
          <a:custGeom>
            <a:avLst/>
            <a:gdLst>
              <a:gd name="connsiteX0" fmla="*/ 157776 w 315553"/>
              <a:gd name="connsiteY0" fmla="*/ 101432 h 315552"/>
              <a:gd name="connsiteX1" fmla="*/ 140463 w 315553"/>
              <a:gd name="connsiteY1" fmla="*/ 113307 h 315552"/>
              <a:gd name="connsiteX2" fmla="*/ 124954 w 315553"/>
              <a:gd name="connsiteY2" fmla="*/ 154692 h 315552"/>
              <a:gd name="connsiteX3" fmla="*/ 170761 w 315553"/>
              <a:gd name="connsiteY3" fmla="*/ 143896 h 315552"/>
              <a:gd name="connsiteX4" fmla="*/ 176532 w 315553"/>
              <a:gd name="connsiteY4" fmla="*/ 147135 h 315552"/>
              <a:gd name="connsiteX5" fmla="*/ 173286 w 315553"/>
              <a:gd name="connsiteY5" fmla="*/ 153252 h 315552"/>
              <a:gd name="connsiteX6" fmla="*/ 120986 w 315553"/>
              <a:gd name="connsiteY6" fmla="*/ 165488 h 315552"/>
              <a:gd name="connsiteX7" fmla="*/ 102591 w 315553"/>
              <a:gd name="connsiteY7" fmla="*/ 215509 h 315552"/>
              <a:gd name="connsiteX8" fmla="*/ 186992 w 315553"/>
              <a:gd name="connsiteY8" fmla="*/ 194997 h 315552"/>
              <a:gd name="connsiteX9" fmla="*/ 192763 w 315553"/>
              <a:gd name="connsiteY9" fmla="*/ 198596 h 315552"/>
              <a:gd name="connsiteX10" fmla="*/ 189156 w 315553"/>
              <a:gd name="connsiteY10" fmla="*/ 204353 h 315552"/>
              <a:gd name="connsiteX11" fmla="*/ 98623 w 315553"/>
              <a:gd name="connsiteY11" fmla="*/ 226305 h 315552"/>
              <a:gd name="connsiteX12" fmla="*/ 80228 w 315553"/>
              <a:gd name="connsiteY12" fmla="*/ 275967 h 315552"/>
              <a:gd name="connsiteX13" fmla="*/ 205388 w 315553"/>
              <a:gd name="connsiteY13" fmla="*/ 245738 h 315552"/>
              <a:gd name="connsiteX14" fmla="*/ 211159 w 315553"/>
              <a:gd name="connsiteY14" fmla="*/ 249337 h 315552"/>
              <a:gd name="connsiteX15" fmla="*/ 207912 w 315553"/>
              <a:gd name="connsiteY15" fmla="*/ 255095 h 315552"/>
              <a:gd name="connsiteX16" fmla="*/ 76260 w 315553"/>
              <a:gd name="connsiteY16" fmla="*/ 286763 h 315552"/>
              <a:gd name="connsiteX17" fmla="*/ 69047 w 315553"/>
              <a:gd name="connsiteY17" fmla="*/ 306196 h 315552"/>
              <a:gd name="connsiteX18" fmla="*/ 246867 w 315553"/>
              <a:gd name="connsiteY18" fmla="*/ 306196 h 315552"/>
              <a:gd name="connsiteX19" fmla="*/ 175090 w 315553"/>
              <a:gd name="connsiteY19" fmla="*/ 113307 h 315552"/>
              <a:gd name="connsiteX20" fmla="*/ 157776 w 315553"/>
              <a:gd name="connsiteY20" fmla="*/ 101432 h 315552"/>
              <a:gd name="connsiteX21" fmla="*/ 157776 w 315553"/>
              <a:gd name="connsiteY21" fmla="*/ 92075 h 315552"/>
              <a:gd name="connsiteX22" fmla="*/ 184107 w 315553"/>
              <a:gd name="connsiteY22" fmla="*/ 110068 h 315552"/>
              <a:gd name="connsiteX23" fmla="*/ 256966 w 315553"/>
              <a:gd name="connsiteY23" fmla="*/ 306196 h 315552"/>
              <a:gd name="connsiteX24" fmla="*/ 277526 w 315553"/>
              <a:gd name="connsiteY24" fmla="*/ 306196 h 315552"/>
              <a:gd name="connsiteX25" fmla="*/ 282215 w 315553"/>
              <a:gd name="connsiteY25" fmla="*/ 311234 h 315552"/>
              <a:gd name="connsiteX26" fmla="*/ 277526 w 315553"/>
              <a:gd name="connsiteY26" fmla="*/ 315552 h 315552"/>
              <a:gd name="connsiteX27" fmla="*/ 253359 w 315553"/>
              <a:gd name="connsiteY27" fmla="*/ 315552 h 315552"/>
              <a:gd name="connsiteX28" fmla="*/ 61833 w 315553"/>
              <a:gd name="connsiteY28" fmla="*/ 315552 h 315552"/>
              <a:gd name="connsiteX29" fmla="*/ 38027 w 315553"/>
              <a:gd name="connsiteY29" fmla="*/ 315552 h 315552"/>
              <a:gd name="connsiteX30" fmla="*/ 33338 w 315553"/>
              <a:gd name="connsiteY30" fmla="*/ 311234 h 315552"/>
              <a:gd name="connsiteX31" fmla="*/ 38027 w 315553"/>
              <a:gd name="connsiteY31" fmla="*/ 306196 h 315552"/>
              <a:gd name="connsiteX32" fmla="*/ 58947 w 315553"/>
              <a:gd name="connsiteY32" fmla="*/ 306196 h 315552"/>
              <a:gd name="connsiteX33" fmla="*/ 131807 w 315553"/>
              <a:gd name="connsiteY33" fmla="*/ 110068 h 315552"/>
              <a:gd name="connsiteX34" fmla="*/ 157776 w 315553"/>
              <a:gd name="connsiteY34" fmla="*/ 92075 h 315552"/>
              <a:gd name="connsiteX35" fmla="*/ 282399 w 315553"/>
              <a:gd name="connsiteY35" fmla="*/ 25728 h 315552"/>
              <a:gd name="connsiteX36" fmla="*/ 289102 w 315553"/>
              <a:gd name="connsiteY36" fmla="*/ 25728 h 315552"/>
              <a:gd name="connsiteX37" fmla="*/ 290160 w 315553"/>
              <a:gd name="connsiteY37" fmla="*/ 29560 h 315552"/>
              <a:gd name="connsiteX38" fmla="*/ 289102 w 315553"/>
              <a:gd name="connsiteY38" fmla="*/ 33009 h 315552"/>
              <a:gd name="connsiteX39" fmla="*/ 285574 w 315553"/>
              <a:gd name="connsiteY39" fmla="*/ 34542 h 315552"/>
              <a:gd name="connsiteX40" fmla="*/ 282399 w 315553"/>
              <a:gd name="connsiteY40" fmla="*/ 33009 h 315552"/>
              <a:gd name="connsiteX41" fmla="*/ 280988 w 315553"/>
              <a:gd name="connsiteY41" fmla="*/ 29560 h 315552"/>
              <a:gd name="connsiteX42" fmla="*/ 282399 w 315553"/>
              <a:gd name="connsiteY42" fmla="*/ 25728 h 315552"/>
              <a:gd name="connsiteX43" fmla="*/ 220436 w 315553"/>
              <a:gd name="connsiteY43" fmla="*/ 25728 h 315552"/>
              <a:gd name="connsiteX44" fmla="*/ 226899 w 315553"/>
              <a:gd name="connsiteY44" fmla="*/ 25728 h 315552"/>
              <a:gd name="connsiteX45" fmla="*/ 228260 w 315553"/>
              <a:gd name="connsiteY45" fmla="*/ 29560 h 315552"/>
              <a:gd name="connsiteX46" fmla="*/ 226899 w 315553"/>
              <a:gd name="connsiteY46" fmla="*/ 33009 h 315552"/>
              <a:gd name="connsiteX47" fmla="*/ 223498 w 315553"/>
              <a:gd name="connsiteY47" fmla="*/ 34542 h 315552"/>
              <a:gd name="connsiteX48" fmla="*/ 220436 w 315553"/>
              <a:gd name="connsiteY48" fmla="*/ 33009 h 315552"/>
              <a:gd name="connsiteX49" fmla="*/ 219075 w 315553"/>
              <a:gd name="connsiteY49" fmla="*/ 29560 h 315552"/>
              <a:gd name="connsiteX50" fmla="*/ 220436 w 315553"/>
              <a:gd name="connsiteY50" fmla="*/ 25728 h 315552"/>
              <a:gd name="connsiteX51" fmla="*/ 254001 w 315553"/>
              <a:gd name="connsiteY51" fmla="*/ 23812 h 315552"/>
              <a:gd name="connsiteX52" fmla="*/ 258423 w 315553"/>
              <a:gd name="connsiteY52" fmla="*/ 28574 h 315552"/>
              <a:gd name="connsiteX53" fmla="*/ 254001 w 315553"/>
              <a:gd name="connsiteY53" fmla="*/ 32997 h 315552"/>
              <a:gd name="connsiteX54" fmla="*/ 249238 w 315553"/>
              <a:gd name="connsiteY54" fmla="*/ 28574 h 315552"/>
              <a:gd name="connsiteX55" fmla="*/ 254001 w 315553"/>
              <a:gd name="connsiteY55" fmla="*/ 23812 h 315552"/>
              <a:gd name="connsiteX56" fmla="*/ 9726 w 315553"/>
              <a:gd name="connsiteY56" fmla="*/ 9376 h 315552"/>
              <a:gd name="connsiteX57" fmla="*/ 9726 w 315553"/>
              <a:gd name="connsiteY57" fmla="*/ 47603 h 315552"/>
              <a:gd name="connsiteX58" fmla="*/ 306187 w 315553"/>
              <a:gd name="connsiteY58" fmla="*/ 47603 h 315552"/>
              <a:gd name="connsiteX59" fmla="*/ 306187 w 315553"/>
              <a:gd name="connsiteY59" fmla="*/ 9376 h 315552"/>
              <a:gd name="connsiteX60" fmla="*/ 4683 w 315553"/>
              <a:gd name="connsiteY60" fmla="*/ 0 h 315552"/>
              <a:gd name="connsiteX61" fmla="*/ 310510 w 315553"/>
              <a:gd name="connsiteY61" fmla="*/ 0 h 315552"/>
              <a:gd name="connsiteX62" fmla="*/ 315553 w 315553"/>
              <a:gd name="connsiteY62" fmla="*/ 4688 h 315552"/>
              <a:gd name="connsiteX63" fmla="*/ 315553 w 315553"/>
              <a:gd name="connsiteY63" fmla="*/ 52652 h 315552"/>
              <a:gd name="connsiteX64" fmla="*/ 315553 w 315553"/>
              <a:gd name="connsiteY64" fmla="*/ 311224 h 315552"/>
              <a:gd name="connsiteX65" fmla="*/ 310510 w 315553"/>
              <a:gd name="connsiteY65" fmla="*/ 315552 h 315552"/>
              <a:gd name="connsiteX66" fmla="*/ 306187 w 315553"/>
              <a:gd name="connsiteY66" fmla="*/ 311224 h 315552"/>
              <a:gd name="connsiteX67" fmla="*/ 306187 w 315553"/>
              <a:gd name="connsiteY67" fmla="*/ 57340 h 315552"/>
              <a:gd name="connsiteX68" fmla="*/ 9726 w 315553"/>
              <a:gd name="connsiteY68" fmla="*/ 57340 h 315552"/>
              <a:gd name="connsiteX69" fmla="*/ 9726 w 315553"/>
              <a:gd name="connsiteY69" fmla="*/ 311224 h 315552"/>
              <a:gd name="connsiteX70" fmla="*/ 4683 w 315553"/>
              <a:gd name="connsiteY70" fmla="*/ 315552 h 315552"/>
              <a:gd name="connsiteX71" fmla="*/ 0 w 315553"/>
              <a:gd name="connsiteY71" fmla="*/ 311224 h 315552"/>
              <a:gd name="connsiteX72" fmla="*/ 0 w 315553"/>
              <a:gd name="connsiteY72" fmla="*/ 52652 h 315552"/>
              <a:gd name="connsiteX73" fmla="*/ 0 w 315553"/>
              <a:gd name="connsiteY73" fmla="*/ 4688 h 315552"/>
              <a:gd name="connsiteX74" fmla="*/ 4683 w 315553"/>
              <a:gd name="connsiteY74" fmla="*/ 0 h 31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315553" h="315552">
                <a:moveTo>
                  <a:pt x="157776" y="101432"/>
                </a:moveTo>
                <a:cubicBezTo>
                  <a:pt x="151645" y="101432"/>
                  <a:pt x="143709" y="104670"/>
                  <a:pt x="140463" y="113307"/>
                </a:cubicBezTo>
                <a:lnTo>
                  <a:pt x="124954" y="154692"/>
                </a:lnTo>
                <a:lnTo>
                  <a:pt x="170761" y="143896"/>
                </a:lnTo>
                <a:cubicBezTo>
                  <a:pt x="173286" y="143176"/>
                  <a:pt x="176172" y="144616"/>
                  <a:pt x="176532" y="147135"/>
                </a:cubicBezTo>
                <a:cubicBezTo>
                  <a:pt x="177254" y="150014"/>
                  <a:pt x="175811" y="152533"/>
                  <a:pt x="173286" y="153252"/>
                </a:cubicBezTo>
                <a:lnTo>
                  <a:pt x="120986" y="165488"/>
                </a:lnTo>
                <a:lnTo>
                  <a:pt x="102591" y="215509"/>
                </a:lnTo>
                <a:lnTo>
                  <a:pt x="186992" y="194997"/>
                </a:lnTo>
                <a:cubicBezTo>
                  <a:pt x="189517" y="194637"/>
                  <a:pt x="192042" y="196077"/>
                  <a:pt x="192763" y="198596"/>
                </a:cubicBezTo>
                <a:cubicBezTo>
                  <a:pt x="193485" y="201115"/>
                  <a:pt x="191681" y="203994"/>
                  <a:pt x="189156" y="204353"/>
                </a:cubicBezTo>
                <a:lnTo>
                  <a:pt x="98623" y="226305"/>
                </a:lnTo>
                <a:lnTo>
                  <a:pt x="80228" y="275967"/>
                </a:lnTo>
                <a:lnTo>
                  <a:pt x="205388" y="245738"/>
                </a:lnTo>
                <a:cubicBezTo>
                  <a:pt x="207912" y="245018"/>
                  <a:pt x="210798" y="246818"/>
                  <a:pt x="211159" y="249337"/>
                </a:cubicBezTo>
                <a:cubicBezTo>
                  <a:pt x="211880" y="251856"/>
                  <a:pt x="210437" y="254375"/>
                  <a:pt x="207912" y="255095"/>
                </a:cubicBezTo>
                <a:lnTo>
                  <a:pt x="76260" y="286763"/>
                </a:lnTo>
                <a:lnTo>
                  <a:pt x="69047" y="306196"/>
                </a:lnTo>
                <a:lnTo>
                  <a:pt x="246867" y="306196"/>
                </a:lnTo>
                <a:lnTo>
                  <a:pt x="175090" y="113307"/>
                </a:lnTo>
                <a:cubicBezTo>
                  <a:pt x="171843" y="104670"/>
                  <a:pt x="163908" y="101432"/>
                  <a:pt x="157776" y="101432"/>
                </a:cubicBezTo>
                <a:close/>
                <a:moveTo>
                  <a:pt x="157776" y="92075"/>
                </a:moveTo>
                <a:cubicBezTo>
                  <a:pt x="169679" y="92075"/>
                  <a:pt x="180139" y="98913"/>
                  <a:pt x="184107" y="110068"/>
                </a:cubicBezTo>
                <a:lnTo>
                  <a:pt x="256966" y="306196"/>
                </a:lnTo>
                <a:lnTo>
                  <a:pt x="277526" y="306196"/>
                </a:lnTo>
                <a:cubicBezTo>
                  <a:pt x="280050" y="306196"/>
                  <a:pt x="282215" y="308355"/>
                  <a:pt x="282215" y="311234"/>
                </a:cubicBezTo>
                <a:cubicBezTo>
                  <a:pt x="282215" y="313753"/>
                  <a:pt x="280050" y="315552"/>
                  <a:pt x="277526" y="315552"/>
                </a:cubicBezTo>
                <a:lnTo>
                  <a:pt x="253359" y="315552"/>
                </a:lnTo>
                <a:lnTo>
                  <a:pt x="61833" y="315552"/>
                </a:lnTo>
                <a:lnTo>
                  <a:pt x="38027" y="315552"/>
                </a:lnTo>
                <a:cubicBezTo>
                  <a:pt x="35502" y="315552"/>
                  <a:pt x="33338" y="313753"/>
                  <a:pt x="33338" y="311234"/>
                </a:cubicBezTo>
                <a:cubicBezTo>
                  <a:pt x="33338" y="308355"/>
                  <a:pt x="35502" y="306196"/>
                  <a:pt x="38027" y="306196"/>
                </a:cubicBezTo>
                <a:lnTo>
                  <a:pt x="58947" y="306196"/>
                </a:lnTo>
                <a:lnTo>
                  <a:pt x="131807" y="110068"/>
                </a:lnTo>
                <a:cubicBezTo>
                  <a:pt x="135774" y="98913"/>
                  <a:pt x="145874" y="92075"/>
                  <a:pt x="157776" y="92075"/>
                </a:cubicBezTo>
                <a:close/>
                <a:moveTo>
                  <a:pt x="282399" y="25728"/>
                </a:moveTo>
                <a:cubicBezTo>
                  <a:pt x="284163" y="23812"/>
                  <a:pt x="286985" y="23812"/>
                  <a:pt x="289102" y="25728"/>
                </a:cubicBezTo>
                <a:cubicBezTo>
                  <a:pt x="289808" y="26878"/>
                  <a:pt x="290160" y="28027"/>
                  <a:pt x="290160" y="29560"/>
                </a:cubicBezTo>
                <a:cubicBezTo>
                  <a:pt x="290160" y="30710"/>
                  <a:pt x="289808" y="31859"/>
                  <a:pt x="289102" y="33009"/>
                </a:cubicBezTo>
                <a:cubicBezTo>
                  <a:pt x="288044" y="33775"/>
                  <a:pt x="286985" y="34542"/>
                  <a:pt x="285574" y="34542"/>
                </a:cubicBezTo>
                <a:cubicBezTo>
                  <a:pt x="284516" y="34542"/>
                  <a:pt x="283105" y="33775"/>
                  <a:pt x="282399" y="33009"/>
                </a:cubicBezTo>
                <a:cubicBezTo>
                  <a:pt x="281341" y="31859"/>
                  <a:pt x="280988" y="30710"/>
                  <a:pt x="280988" y="29560"/>
                </a:cubicBezTo>
                <a:cubicBezTo>
                  <a:pt x="280988" y="28027"/>
                  <a:pt x="281341" y="26878"/>
                  <a:pt x="282399" y="25728"/>
                </a:cubicBezTo>
                <a:close/>
                <a:moveTo>
                  <a:pt x="220436" y="25728"/>
                </a:moveTo>
                <a:cubicBezTo>
                  <a:pt x="222137" y="23812"/>
                  <a:pt x="225198" y="23812"/>
                  <a:pt x="226899" y="25728"/>
                </a:cubicBezTo>
                <a:cubicBezTo>
                  <a:pt x="227580" y="26878"/>
                  <a:pt x="228260" y="28027"/>
                  <a:pt x="228260" y="29560"/>
                </a:cubicBezTo>
                <a:cubicBezTo>
                  <a:pt x="228260" y="30710"/>
                  <a:pt x="227580" y="31859"/>
                  <a:pt x="226899" y="33009"/>
                </a:cubicBezTo>
                <a:cubicBezTo>
                  <a:pt x="226219" y="33775"/>
                  <a:pt x="224858" y="34542"/>
                  <a:pt x="223498" y="34542"/>
                </a:cubicBezTo>
                <a:cubicBezTo>
                  <a:pt x="222477" y="34542"/>
                  <a:pt x="221456" y="33775"/>
                  <a:pt x="220436" y="33009"/>
                </a:cubicBezTo>
                <a:cubicBezTo>
                  <a:pt x="219756" y="31859"/>
                  <a:pt x="219075" y="30710"/>
                  <a:pt x="219075" y="29560"/>
                </a:cubicBezTo>
                <a:cubicBezTo>
                  <a:pt x="219075" y="28027"/>
                  <a:pt x="219756" y="26878"/>
                  <a:pt x="220436" y="25728"/>
                </a:cubicBezTo>
                <a:close/>
                <a:moveTo>
                  <a:pt x="254001" y="23812"/>
                </a:moveTo>
                <a:cubicBezTo>
                  <a:pt x="256382" y="23812"/>
                  <a:pt x="258423" y="25853"/>
                  <a:pt x="258423" y="28574"/>
                </a:cubicBezTo>
                <a:cubicBezTo>
                  <a:pt x="258423" y="30956"/>
                  <a:pt x="256382" y="32997"/>
                  <a:pt x="254001" y="32997"/>
                </a:cubicBezTo>
                <a:cubicBezTo>
                  <a:pt x="251279" y="32997"/>
                  <a:pt x="249238" y="30956"/>
                  <a:pt x="249238" y="28574"/>
                </a:cubicBezTo>
                <a:cubicBezTo>
                  <a:pt x="249238" y="25853"/>
                  <a:pt x="251279" y="23812"/>
                  <a:pt x="254001" y="23812"/>
                </a:cubicBezTo>
                <a:close/>
                <a:moveTo>
                  <a:pt x="9726" y="9376"/>
                </a:moveTo>
                <a:lnTo>
                  <a:pt x="9726" y="47603"/>
                </a:lnTo>
                <a:lnTo>
                  <a:pt x="306187" y="47603"/>
                </a:lnTo>
                <a:lnTo>
                  <a:pt x="306187" y="9376"/>
                </a:lnTo>
                <a:close/>
                <a:moveTo>
                  <a:pt x="4683" y="0"/>
                </a:moveTo>
                <a:lnTo>
                  <a:pt x="310510" y="0"/>
                </a:lnTo>
                <a:cubicBezTo>
                  <a:pt x="313392" y="0"/>
                  <a:pt x="315553" y="2164"/>
                  <a:pt x="315553" y="4688"/>
                </a:cubicBezTo>
                <a:lnTo>
                  <a:pt x="315553" y="52652"/>
                </a:lnTo>
                <a:lnTo>
                  <a:pt x="315553" y="311224"/>
                </a:lnTo>
                <a:cubicBezTo>
                  <a:pt x="315553" y="313748"/>
                  <a:pt x="313392" y="315552"/>
                  <a:pt x="310510" y="315552"/>
                </a:cubicBezTo>
                <a:cubicBezTo>
                  <a:pt x="308349" y="315552"/>
                  <a:pt x="306187" y="313748"/>
                  <a:pt x="306187" y="311224"/>
                </a:cubicBezTo>
                <a:lnTo>
                  <a:pt x="306187" y="57340"/>
                </a:lnTo>
                <a:lnTo>
                  <a:pt x="9726" y="57340"/>
                </a:lnTo>
                <a:lnTo>
                  <a:pt x="9726" y="311224"/>
                </a:lnTo>
                <a:cubicBezTo>
                  <a:pt x="9726" y="313748"/>
                  <a:pt x="7564" y="315552"/>
                  <a:pt x="4683" y="315552"/>
                </a:cubicBezTo>
                <a:cubicBezTo>
                  <a:pt x="2161" y="315552"/>
                  <a:pt x="0" y="313748"/>
                  <a:pt x="0" y="311224"/>
                </a:cubicBezTo>
                <a:lnTo>
                  <a:pt x="0" y="52652"/>
                </a:lnTo>
                <a:lnTo>
                  <a:pt x="0" y="4688"/>
                </a:lnTo>
                <a:cubicBezTo>
                  <a:pt x="0" y="2164"/>
                  <a:pt x="2161" y="0"/>
                  <a:pt x="46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AC1A7AA0-85B4-0F4D-9654-FB813A93B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3927" y="4438061"/>
            <a:ext cx="1115343" cy="1505937"/>
          </a:xfrm>
          <a:custGeom>
            <a:avLst/>
            <a:gdLst>
              <a:gd name="connsiteX0" fmla="*/ 171273 w 226653"/>
              <a:gd name="connsiteY0" fmla="*/ 260350 h 306027"/>
              <a:gd name="connsiteX1" fmla="*/ 175859 w 226653"/>
              <a:gd name="connsiteY1" fmla="*/ 264936 h 306027"/>
              <a:gd name="connsiteX2" fmla="*/ 171273 w 226653"/>
              <a:gd name="connsiteY2" fmla="*/ 269522 h 306027"/>
              <a:gd name="connsiteX3" fmla="*/ 166687 w 226653"/>
              <a:gd name="connsiteY3" fmla="*/ 264936 h 306027"/>
              <a:gd name="connsiteX4" fmla="*/ 171273 w 226653"/>
              <a:gd name="connsiteY4" fmla="*/ 260350 h 306027"/>
              <a:gd name="connsiteX5" fmla="*/ 185371 w 226653"/>
              <a:gd name="connsiteY5" fmla="*/ 228600 h 306027"/>
              <a:gd name="connsiteX6" fmla="*/ 190134 w 226653"/>
              <a:gd name="connsiteY6" fmla="*/ 233186 h 306027"/>
              <a:gd name="connsiteX7" fmla="*/ 185371 w 226653"/>
              <a:gd name="connsiteY7" fmla="*/ 237772 h 306027"/>
              <a:gd name="connsiteX8" fmla="*/ 180975 w 226653"/>
              <a:gd name="connsiteY8" fmla="*/ 233186 h 306027"/>
              <a:gd name="connsiteX9" fmla="*/ 185371 w 226653"/>
              <a:gd name="connsiteY9" fmla="*/ 228600 h 306027"/>
              <a:gd name="connsiteX10" fmla="*/ 166511 w 226653"/>
              <a:gd name="connsiteY10" fmla="*/ 195263 h 306027"/>
              <a:gd name="connsiteX11" fmla="*/ 171097 w 226653"/>
              <a:gd name="connsiteY11" fmla="*/ 199849 h 306027"/>
              <a:gd name="connsiteX12" fmla="*/ 166511 w 226653"/>
              <a:gd name="connsiteY12" fmla="*/ 204435 h 306027"/>
              <a:gd name="connsiteX13" fmla="*/ 161925 w 226653"/>
              <a:gd name="connsiteY13" fmla="*/ 199849 h 306027"/>
              <a:gd name="connsiteX14" fmla="*/ 166511 w 226653"/>
              <a:gd name="connsiteY14" fmla="*/ 195263 h 306027"/>
              <a:gd name="connsiteX15" fmla="*/ 195086 w 226653"/>
              <a:gd name="connsiteY15" fmla="*/ 168275 h 306027"/>
              <a:gd name="connsiteX16" fmla="*/ 199672 w 226653"/>
              <a:gd name="connsiteY16" fmla="*/ 172861 h 306027"/>
              <a:gd name="connsiteX17" fmla="*/ 195086 w 226653"/>
              <a:gd name="connsiteY17" fmla="*/ 177447 h 306027"/>
              <a:gd name="connsiteX18" fmla="*/ 190500 w 226653"/>
              <a:gd name="connsiteY18" fmla="*/ 172861 h 306027"/>
              <a:gd name="connsiteX19" fmla="*/ 195086 w 226653"/>
              <a:gd name="connsiteY19" fmla="*/ 168275 h 306027"/>
              <a:gd name="connsiteX20" fmla="*/ 166511 w 226653"/>
              <a:gd name="connsiteY20" fmla="*/ 146050 h 306027"/>
              <a:gd name="connsiteX21" fmla="*/ 171097 w 226653"/>
              <a:gd name="connsiteY21" fmla="*/ 150446 h 306027"/>
              <a:gd name="connsiteX22" fmla="*/ 166511 w 226653"/>
              <a:gd name="connsiteY22" fmla="*/ 155209 h 306027"/>
              <a:gd name="connsiteX23" fmla="*/ 161925 w 226653"/>
              <a:gd name="connsiteY23" fmla="*/ 150446 h 306027"/>
              <a:gd name="connsiteX24" fmla="*/ 166511 w 226653"/>
              <a:gd name="connsiteY24" fmla="*/ 146050 h 306027"/>
              <a:gd name="connsiteX25" fmla="*/ 96063 w 226653"/>
              <a:gd name="connsiteY25" fmla="*/ 142378 h 306027"/>
              <a:gd name="connsiteX26" fmla="*/ 102085 w 226653"/>
              <a:gd name="connsiteY26" fmla="*/ 143831 h 306027"/>
              <a:gd name="connsiteX27" fmla="*/ 112358 w 226653"/>
              <a:gd name="connsiteY27" fmla="*/ 175076 h 306027"/>
              <a:gd name="connsiteX28" fmla="*/ 74455 w 226653"/>
              <a:gd name="connsiteY28" fmla="*/ 213950 h 306027"/>
              <a:gd name="connsiteX29" fmla="*/ 69850 w 226653"/>
              <a:gd name="connsiteY29" fmla="*/ 209227 h 306027"/>
              <a:gd name="connsiteX30" fmla="*/ 74455 w 226653"/>
              <a:gd name="connsiteY30" fmla="*/ 204504 h 306027"/>
              <a:gd name="connsiteX31" fmla="*/ 103148 w 226653"/>
              <a:gd name="connsiteY31" fmla="*/ 175076 h 306027"/>
              <a:gd name="connsiteX32" fmla="*/ 94646 w 226653"/>
              <a:gd name="connsiteY32" fmla="*/ 148918 h 306027"/>
              <a:gd name="connsiteX33" fmla="*/ 96063 w 226653"/>
              <a:gd name="connsiteY33" fmla="*/ 142378 h 306027"/>
              <a:gd name="connsiteX34" fmla="*/ 180975 w 226653"/>
              <a:gd name="connsiteY34" fmla="*/ 117475 h 306027"/>
              <a:gd name="connsiteX35" fmla="*/ 185371 w 226653"/>
              <a:gd name="connsiteY35" fmla="*/ 122237 h 306027"/>
              <a:gd name="connsiteX36" fmla="*/ 180975 w 226653"/>
              <a:gd name="connsiteY36" fmla="*/ 126634 h 306027"/>
              <a:gd name="connsiteX37" fmla="*/ 176212 w 226653"/>
              <a:gd name="connsiteY37" fmla="*/ 122237 h 306027"/>
              <a:gd name="connsiteX38" fmla="*/ 180975 w 226653"/>
              <a:gd name="connsiteY38" fmla="*/ 117475 h 306027"/>
              <a:gd name="connsiteX39" fmla="*/ 156986 w 226653"/>
              <a:gd name="connsiteY39" fmla="*/ 93663 h 306027"/>
              <a:gd name="connsiteX40" fmla="*/ 161572 w 226653"/>
              <a:gd name="connsiteY40" fmla="*/ 98602 h 306027"/>
              <a:gd name="connsiteX41" fmla="*/ 156986 w 226653"/>
              <a:gd name="connsiteY41" fmla="*/ 102835 h 306027"/>
              <a:gd name="connsiteX42" fmla="*/ 152400 w 226653"/>
              <a:gd name="connsiteY42" fmla="*/ 98602 h 306027"/>
              <a:gd name="connsiteX43" fmla="*/ 156986 w 226653"/>
              <a:gd name="connsiteY43" fmla="*/ 93663 h 306027"/>
              <a:gd name="connsiteX44" fmla="*/ 73460 w 226653"/>
              <a:gd name="connsiteY44" fmla="*/ 61115 h 306027"/>
              <a:gd name="connsiteX45" fmla="*/ 9317 w 226653"/>
              <a:gd name="connsiteY45" fmla="*/ 176167 h 306027"/>
              <a:gd name="connsiteX46" fmla="*/ 73460 w 226653"/>
              <a:gd name="connsiteY46" fmla="*/ 241087 h 306027"/>
              <a:gd name="connsiteX47" fmla="*/ 137962 w 226653"/>
              <a:gd name="connsiteY47" fmla="*/ 176167 h 306027"/>
              <a:gd name="connsiteX48" fmla="*/ 73460 w 226653"/>
              <a:gd name="connsiteY48" fmla="*/ 61115 h 306027"/>
              <a:gd name="connsiteX49" fmla="*/ 70594 w 226653"/>
              <a:gd name="connsiteY49" fmla="*/ 51016 h 306027"/>
              <a:gd name="connsiteX50" fmla="*/ 76685 w 226653"/>
              <a:gd name="connsiteY50" fmla="*/ 51016 h 306027"/>
              <a:gd name="connsiteX51" fmla="*/ 147279 w 226653"/>
              <a:gd name="connsiteY51" fmla="*/ 176167 h 306027"/>
              <a:gd name="connsiteX52" fmla="*/ 73460 w 226653"/>
              <a:gd name="connsiteY52" fmla="*/ 250464 h 306027"/>
              <a:gd name="connsiteX53" fmla="*/ 0 w 226653"/>
              <a:gd name="connsiteY53" fmla="*/ 176167 h 306027"/>
              <a:gd name="connsiteX54" fmla="*/ 70594 w 226653"/>
              <a:gd name="connsiteY54" fmla="*/ 51016 h 306027"/>
              <a:gd name="connsiteX55" fmla="*/ 134228 w 226653"/>
              <a:gd name="connsiteY55" fmla="*/ 9383 h 306027"/>
              <a:gd name="connsiteX56" fmla="*/ 134228 w 226653"/>
              <a:gd name="connsiteY56" fmla="*/ 59545 h 306027"/>
              <a:gd name="connsiteX57" fmla="*/ 169112 w 226653"/>
              <a:gd name="connsiteY57" fmla="*/ 58463 h 306027"/>
              <a:gd name="connsiteX58" fmla="*/ 208312 w 226653"/>
              <a:gd name="connsiteY58" fmla="*/ 55576 h 306027"/>
              <a:gd name="connsiteX59" fmla="*/ 208312 w 226653"/>
              <a:gd name="connsiteY59" fmla="*/ 9383 h 306027"/>
              <a:gd name="connsiteX60" fmla="*/ 120562 w 226653"/>
              <a:gd name="connsiteY60" fmla="*/ 0 h 306027"/>
              <a:gd name="connsiteX61" fmla="*/ 129913 w 226653"/>
              <a:gd name="connsiteY61" fmla="*/ 0 h 306027"/>
              <a:gd name="connsiteX62" fmla="*/ 212987 w 226653"/>
              <a:gd name="connsiteY62" fmla="*/ 0 h 306027"/>
              <a:gd name="connsiteX63" fmla="*/ 221977 w 226653"/>
              <a:gd name="connsiteY63" fmla="*/ 0 h 306027"/>
              <a:gd name="connsiteX64" fmla="*/ 226653 w 226653"/>
              <a:gd name="connsiteY64" fmla="*/ 4691 h 306027"/>
              <a:gd name="connsiteX65" fmla="*/ 221977 w 226653"/>
              <a:gd name="connsiteY65" fmla="*/ 9383 h 306027"/>
              <a:gd name="connsiteX66" fmla="*/ 217302 w 226653"/>
              <a:gd name="connsiteY66" fmla="*/ 9383 h 306027"/>
              <a:gd name="connsiteX67" fmla="*/ 217302 w 226653"/>
              <a:gd name="connsiteY67" fmla="*/ 259474 h 306027"/>
              <a:gd name="connsiteX68" fmla="*/ 171270 w 226653"/>
              <a:gd name="connsiteY68" fmla="*/ 306027 h 306027"/>
              <a:gd name="connsiteX69" fmla="*/ 125237 w 226653"/>
              <a:gd name="connsiteY69" fmla="*/ 259474 h 306027"/>
              <a:gd name="connsiteX70" fmla="*/ 125237 w 226653"/>
              <a:gd name="connsiteY70" fmla="*/ 245399 h 306027"/>
              <a:gd name="connsiteX71" fmla="*/ 129913 w 226653"/>
              <a:gd name="connsiteY71" fmla="*/ 240708 h 306027"/>
              <a:gd name="connsiteX72" fmla="*/ 134228 w 226653"/>
              <a:gd name="connsiteY72" fmla="*/ 245399 h 306027"/>
              <a:gd name="connsiteX73" fmla="*/ 134228 w 226653"/>
              <a:gd name="connsiteY73" fmla="*/ 259474 h 306027"/>
              <a:gd name="connsiteX74" fmla="*/ 171270 w 226653"/>
              <a:gd name="connsiteY74" fmla="*/ 296644 h 306027"/>
              <a:gd name="connsiteX75" fmla="*/ 208312 w 226653"/>
              <a:gd name="connsiteY75" fmla="*/ 259474 h 306027"/>
              <a:gd name="connsiteX76" fmla="*/ 208312 w 226653"/>
              <a:gd name="connsiteY76" fmla="*/ 65319 h 306027"/>
              <a:gd name="connsiteX77" fmla="*/ 173428 w 226653"/>
              <a:gd name="connsiteY77" fmla="*/ 66402 h 306027"/>
              <a:gd name="connsiteX78" fmla="*/ 150411 w 226653"/>
              <a:gd name="connsiteY78" fmla="*/ 71815 h 306027"/>
              <a:gd name="connsiteX79" fmla="*/ 134228 w 226653"/>
              <a:gd name="connsiteY79" fmla="*/ 69289 h 306027"/>
              <a:gd name="connsiteX80" fmla="*/ 134228 w 226653"/>
              <a:gd name="connsiteY80" fmla="*/ 92746 h 306027"/>
              <a:gd name="connsiteX81" fmla="*/ 129913 w 226653"/>
              <a:gd name="connsiteY81" fmla="*/ 97438 h 306027"/>
              <a:gd name="connsiteX82" fmla="*/ 125237 w 226653"/>
              <a:gd name="connsiteY82" fmla="*/ 92746 h 306027"/>
              <a:gd name="connsiteX83" fmla="*/ 125237 w 226653"/>
              <a:gd name="connsiteY83" fmla="*/ 9383 h 306027"/>
              <a:gd name="connsiteX84" fmla="*/ 120562 w 226653"/>
              <a:gd name="connsiteY84" fmla="*/ 9383 h 306027"/>
              <a:gd name="connsiteX85" fmla="*/ 115887 w 226653"/>
              <a:gd name="connsiteY85" fmla="*/ 4691 h 306027"/>
              <a:gd name="connsiteX86" fmla="*/ 120562 w 226653"/>
              <a:gd name="connsiteY86" fmla="*/ 0 h 30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226653" h="306027">
                <a:moveTo>
                  <a:pt x="171273" y="260350"/>
                </a:moveTo>
                <a:cubicBezTo>
                  <a:pt x="173743" y="260350"/>
                  <a:pt x="175859" y="262467"/>
                  <a:pt x="175859" y="264936"/>
                </a:cubicBezTo>
                <a:cubicBezTo>
                  <a:pt x="175859" y="267406"/>
                  <a:pt x="173743" y="269522"/>
                  <a:pt x="171273" y="269522"/>
                </a:cubicBezTo>
                <a:cubicBezTo>
                  <a:pt x="168804" y="269522"/>
                  <a:pt x="166687" y="267406"/>
                  <a:pt x="166687" y="264936"/>
                </a:cubicBezTo>
                <a:cubicBezTo>
                  <a:pt x="166687" y="262467"/>
                  <a:pt x="168804" y="260350"/>
                  <a:pt x="171273" y="260350"/>
                </a:cubicBezTo>
                <a:close/>
                <a:moveTo>
                  <a:pt x="185371" y="228600"/>
                </a:moveTo>
                <a:cubicBezTo>
                  <a:pt x="188302" y="228600"/>
                  <a:pt x="190134" y="230717"/>
                  <a:pt x="190134" y="233186"/>
                </a:cubicBezTo>
                <a:cubicBezTo>
                  <a:pt x="190134" y="235656"/>
                  <a:pt x="188302" y="237772"/>
                  <a:pt x="185371" y="237772"/>
                </a:cubicBezTo>
                <a:cubicBezTo>
                  <a:pt x="182807" y="237772"/>
                  <a:pt x="180975" y="235656"/>
                  <a:pt x="180975" y="233186"/>
                </a:cubicBezTo>
                <a:cubicBezTo>
                  <a:pt x="180975" y="230717"/>
                  <a:pt x="182807" y="228600"/>
                  <a:pt x="185371" y="228600"/>
                </a:cubicBezTo>
                <a:close/>
                <a:moveTo>
                  <a:pt x="166511" y="195263"/>
                </a:moveTo>
                <a:cubicBezTo>
                  <a:pt x="168981" y="195263"/>
                  <a:pt x="171097" y="197380"/>
                  <a:pt x="171097" y="199849"/>
                </a:cubicBezTo>
                <a:cubicBezTo>
                  <a:pt x="171097" y="202319"/>
                  <a:pt x="168981" y="204435"/>
                  <a:pt x="166511" y="204435"/>
                </a:cubicBezTo>
                <a:cubicBezTo>
                  <a:pt x="164042" y="204435"/>
                  <a:pt x="161925" y="202319"/>
                  <a:pt x="161925" y="199849"/>
                </a:cubicBezTo>
                <a:cubicBezTo>
                  <a:pt x="161925" y="197380"/>
                  <a:pt x="164042" y="195263"/>
                  <a:pt x="166511" y="195263"/>
                </a:cubicBezTo>
                <a:close/>
                <a:moveTo>
                  <a:pt x="195086" y="168275"/>
                </a:moveTo>
                <a:cubicBezTo>
                  <a:pt x="197556" y="168275"/>
                  <a:pt x="199672" y="170392"/>
                  <a:pt x="199672" y="172861"/>
                </a:cubicBezTo>
                <a:cubicBezTo>
                  <a:pt x="199672" y="175331"/>
                  <a:pt x="197556" y="177447"/>
                  <a:pt x="195086" y="177447"/>
                </a:cubicBezTo>
                <a:cubicBezTo>
                  <a:pt x="192617" y="177447"/>
                  <a:pt x="190500" y="175331"/>
                  <a:pt x="190500" y="172861"/>
                </a:cubicBezTo>
                <a:cubicBezTo>
                  <a:pt x="190500" y="170392"/>
                  <a:pt x="192617" y="168275"/>
                  <a:pt x="195086" y="168275"/>
                </a:cubicBezTo>
                <a:close/>
                <a:moveTo>
                  <a:pt x="166511" y="146050"/>
                </a:moveTo>
                <a:cubicBezTo>
                  <a:pt x="168981" y="146050"/>
                  <a:pt x="171097" y="147882"/>
                  <a:pt x="171097" y="150446"/>
                </a:cubicBezTo>
                <a:cubicBezTo>
                  <a:pt x="171097" y="153011"/>
                  <a:pt x="168981" y="155209"/>
                  <a:pt x="166511" y="155209"/>
                </a:cubicBezTo>
                <a:cubicBezTo>
                  <a:pt x="164042" y="155209"/>
                  <a:pt x="161925" y="153011"/>
                  <a:pt x="161925" y="150446"/>
                </a:cubicBezTo>
                <a:cubicBezTo>
                  <a:pt x="161925" y="147882"/>
                  <a:pt x="164042" y="146050"/>
                  <a:pt x="166511" y="146050"/>
                </a:cubicBezTo>
                <a:close/>
                <a:moveTo>
                  <a:pt x="96063" y="142378"/>
                </a:moveTo>
                <a:cubicBezTo>
                  <a:pt x="98189" y="141288"/>
                  <a:pt x="101022" y="141651"/>
                  <a:pt x="102085" y="143831"/>
                </a:cubicBezTo>
                <a:cubicBezTo>
                  <a:pt x="108816" y="155457"/>
                  <a:pt x="112358" y="166356"/>
                  <a:pt x="112358" y="175076"/>
                </a:cubicBezTo>
                <a:cubicBezTo>
                  <a:pt x="112358" y="196511"/>
                  <a:pt x="95355" y="213950"/>
                  <a:pt x="74455" y="213950"/>
                </a:cubicBezTo>
                <a:cubicBezTo>
                  <a:pt x="71976" y="213950"/>
                  <a:pt x="69850" y="211770"/>
                  <a:pt x="69850" y="209227"/>
                </a:cubicBezTo>
                <a:cubicBezTo>
                  <a:pt x="69850" y="206684"/>
                  <a:pt x="71976" y="204504"/>
                  <a:pt x="74455" y="204504"/>
                </a:cubicBezTo>
                <a:cubicBezTo>
                  <a:pt x="90396" y="204504"/>
                  <a:pt x="103148" y="191425"/>
                  <a:pt x="103148" y="175076"/>
                </a:cubicBezTo>
                <a:cubicBezTo>
                  <a:pt x="103148" y="167446"/>
                  <a:pt x="100314" y="159090"/>
                  <a:pt x="94646" y="148918"/>
                </a:cubicBezTo>
                <a:cubicBezTo>
                  <a:pt x="93229" y="146374"/>
                  <a:pt x="93938" y="143831"/>
                  <a:pt x="96063" y="142378"/>
                </a:cubicBezTo>
                <a:close/>
                <a:moveTo>
                  <a:pt x="180975" y="117475"/>
                </a:moveTo>
                <a:cubicBezTo>
                  <a:pt x="183539" y="117475"/>
                  <a:pt x="185371" y="119307"/>
                  <a:pt x="185371" y="122237"/>
                </a:cubicBezTo>
                <a:cubicBezTo>
                  <a:pt x="185371" y="124802"/>
                  <a:pt x="183539" y="126634"/>
                  <a:pt x="180975" y="126634"/>
                </a:cubicBezTo>
                <a:cubicBezTo>
                  <a:pt x="178044" y="126634"/>
                  <a:pt x="176212" y="124802"/>
                  <a:pt x="176212" y="122237"/>
                </a:cubicBezTo>
                <a:cubicBezTo>
                  <a:pt x="176212" y="119307"/>
                  <a:pt x="178044" y="117475"/>
                  <a:pt x="180975" y="117475"/>
                </a:cubicBezTo>
                <a:close/>
                <a:moveTo>
                  <a:pt x="156986" y="93663"/>
                </a:moveTo>
                <a:cubicBezTo>
                  <a:pt x="159456" y="93663"/>
                  <a:pt x="161572" y="95780"/>
                  <a:pt x="161572" y="98602"/>
                </a:cubicBezTo>
                <a:cubicBezTo>
                  <a:pt x="161572" y="100718"/>
                  <a:pt x="159456" y="102835"/>
                  <a:pt x="156986" y="102835"/>
                </a:cubicBezTo>
                <a:cubicBezTo>
                  <a:pt x="154517" y="102835"/>
                  <a:pt x="152400" y="100718"/>
                  <a:pt x="152400" y="98602"/>
                </a:cubicBezTo>
                <a:cubicBezTo>
                  <a:pt x="152400" y="95780"/>
                  <a:pt x="154517" y="93663"/>
                  <a:pt x="156986" y="93663"/>
                </a:cubicBezTo>
                <a:close/>
                <a:moveTo>
                  <a:pt x="73460" y="61115"/>
                </a:moveTo>
                <a:cubicBezTo>
                  <a:pt x="60201" y="74820"/>
                  <a:pt x="9317" y="130363"/>
                  <a:pt x="9317" y="176167"/>
                </a:cubicBezTo>
                <a:cubicBezTo>
                  <a:pt x="9317" y="212234"/>
                  <a:pt x="37984" y="241087"/>
                  <a:pt x="73460" y="241087"/>
                </a:cubicBezTo>
                <a:cubicBezTo>
                  <a:pt x="108936" y="241087"/>
                  <a:pt x="137962" y="212234"/>
                  <a:pt x="137962" y="176167"/>
                </a:cubicBezTo>
                <a:cubicBezTo>
                  <a:pt x="137962" y="130363"/>
                  <a:pt x="87077" y="74820"/>
                  <a:pt x="73460" y="61115"/>
                </a:cubicBezTo>
                <a:close/>
                <a:moveTo>
                  <a:pt x="70594" y="51016"/>
                </a:moveTo>
                <a:cubicBezTo>
                  <a:pt x="72027" y="49213"/>
                  <a:pt x="74894" y="49213"/>
                  <a:pt x="76685" y="51016"/>
                </a:cubicBezTo>
                <a:cubicBezTo>
                  <a:pt x="79552" y="53902"/>
                  <a:pt x="147279" y="119543"/>
                  <a:pt x="147279" y="176167"/>
                </a:cubicBezTo>
                <a:cubicBezTo>
                  <a:pt x="147279" y="217283"/>
                  <a:pt x="114311" y="250464"/>
                  <a:pt x="73460" y="250464"/>
                </a:cubicBezTo>
                <a:cubicBezTo>
                  <a:pt x="32967" y="250464"/>
                  <a:pt x="0" y="217283"/>
                  <a:pt x="0" y="176167"/>
                </a:cubicBezTo>
                <a:cubicBezTo>
                  <a:pt x="0" y="119543"/>
                  <a:pt x="67368" y="53902"/>
                  <a:pt x="70594" y="51016"/>
                </a:cubicBezTo>
                <a:close/>
                <a:moveTo>
                  <a:pt x="134228" y="9383"/>
                </a:moveTo>
                <a:lnTo>
                  <a:pt x="134228" y="59545"/>
                </a:lnTo>
                <a:cubicBezTo>
                  <a:pt x="144657" y="63876"/>
                  <a:pt x="159762" y="63515"/>
                  <a:pt x="169112" y="58463"/>
                </a:cubicBezTo>
                <a:cubicBezTo>
                  <a:pt x="179901" y="52689"/>
                  <a:pt x="195725" y="51606"/>
                  <a:pt x="208312" y="55576"/>
                </a:cubicBezTo>
                <a:lnTo>
                  <a:pt x="208312" y="9383"/>
                </a:lnTo>
                <a:close/>
                <a:moveTo>
                  <a:pt x="120562" y="0"/>
                </a:moveTo>
                <a:lnTo>
                  <a:pt x="129913" y="0"/>
                </a:lnTo>
                <a:lnTo>
                  <a:pt x="212987" y="0"/>
                </a:lnTo>
                <a:lnTo>
                  <a:pt x="221977" y="0"/>
                </a:lnTo>
                <a:cubicBezTo>
                  <a:pt x="224495" y="0"/>
                  <a:pt x="226653" y="2165"/>
                  <a:pt x="226653" y="4691"/>
                </a:cubicBezTo>
                <a:cubicBezTo>
                  <a:pt x="226653" y="7217"/>
                  <a:pt x="224495" y="9383"/>
                  <a:pt x="221977" y="9383"/>
                </a:cubicBezTo>
                <a:lnTo>
                  <a:pt x="217302" y="9383"/>
                </a:lnTo>
                <a:lnTo>
                  <a:pt x="217302" y="259474"/>
                </a:lnTo>
                <a:cubicBezTo>
                  <a:pt x="217302" y="285096"/>
                  <a:pt x="196804" y="306027"/>
                  <a:pt x="171270" y="306027"/>
                </a:cubicBezTo>
                <a:cubicBezTo>
                  <a:pt x="145736" y="306027"/>
                  <a:pt x="125237" y="285096"/>
                  <a:pt x="125237" y="259474"/>
                </a:cubicBezTo>
                <a:lnTo>
                  <a:pt x="125237" y="245399"/>
                </a:lnTo>
                <a:cubicBezTo>
                  <a:pt x="125237" y="242873"/>
                  <a:pt x="127036" y="240708"/>
                  <a:pt x="129913" y="240708"/>
                </a:cubicBezTo>
                <a:cubicBezTo>
                  <a:pt x="132430" y="240708"/>
                  <a:pt x="134228" y="242873"/>
                  <a:pt x="134228" y="245399"/>
                </a:cubicBezTo>
                <a:lnTo>
                  <a:pt x="134228" y="259474"/>
                </a:lnTo>
                <a:cubicBezTo>
                  <a:pt x="134228" y="280044"/>
                  <a:pt x="150771" y="296644"/>
                  <a:pt x="171270" y="296644"/>
                </a:cubicBezTo>
                <a:cubicBezTo>
                  <a:pt x="191769" y="296644"/>
                  <a:pt x="208312" y="280044"/>
                  <a:pt x="208312" y="259474"/>
                </a:cubicBezTo>
                <a:lnTo>
                  <a:pt x="208312" y="65319"/>
                </a:lnTo>
                <a:cubicBezTo>
                  <a:pt x="197882" y="61350"/>
                  <a:pt x="182778" y="61711"/>
                  <a:pt x="173428" y="66402"/>
                </a:cubicBezTo>
                <a:cubicBezTo>
                  <a:pt x="166954" y="70011"/>
                  <a:pt x="159042" y="71815"/>
                  <a:pt x="150411" y="71815"/>
                </a:cubicBezTo>
                <a:cubicBezTo>
                  <a:pt x="145017" y="71815"/>
                  <a:pt x="139623" y="71093"/>
                  <a:pt x="134228" y="69289"/>
                </a:cubicBezTo>
                <a:lnTo>
                  <a:pt x="134228" y="92746"/>
                </a:lnTo>
                <a:cubicBezTo>
                  <a:pt x="134228" y="95272"/>
                  <a:pt x="132430" y="97438"/>
                  <a:pt x="129913" y="97438"/>
                </a:cubicBezTo>
                <a:cubicBezTo>
                  <a:pt x="127036" y="97438"/>
                  <a:pt x="125237" y="95272"/>
                  <a:pt x="125237" y="92746"/>
                </a:cubicBezTo>
                <a:lnTo>
                  <a:pt x="125237" y="9383"/>
                </a:lnTo>
                <a:lnTo>
                  <a:pt x="120562" y="9383"/>
                </a:lnTo>
                <a:cubicBezTo>
                  <a:pt x="118045" y="9383"/>
                  <a:pt x="115887" y="7217"/>
                  <a:pt x="115887" y="4691"/>
                </a:cubicBezTo>
                <a:cubicBezTo>
                  <a:pt x="115887" y="2165"/>
                  <a:pt x="118045" y="0"/>
                  <a:pt x="1205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F2B693-8A93-7B4E-8991-B74BCCDB242E}"/>
              </a:ext>
            </a:extLst>
          </p:cNvPr>
          <p:cNvSpPr txBox="1"/>
          <p:nvPr/>
        </p:nvSpPr>
        <p:spPr>
          <a:xfrm>
            <a:off x="19771507" y="6245353"/>
            <a:ext cx="20601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WEAKNESS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1CF922-C047-154B-AE78-7B14C540E5A9}"/>
              </a:ext>
            </a:extLst>
          </p:cNvPr>
          <p:cNvSpPr txBox="1"/>
          <p:nvPr/>
        </p:nvSpPr>
        <p:spPr>
          <a:xfrm>
            <a:off x="19465534" y="10328992"/>
            <a:ext cx="268374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OPPORTUNITY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C2E0F4-94F0-8D43-B4D3-CFCD111D1AD6}"/>
              </a:ext>
            </a:extLst>
          </p:cNvPr>
          <p:cNvSpPr txBox="1"/>
          <p:nvPr/>
        </p:nvSpPr>
        <p:spPr>
          <a:xfrm>
            <a:off x="15761215" y="10328992"/>
            <a:ext cx="153599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THREAT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39215B-A3FC-D44D-B0D1-53A79B3C4290}"/>
              </a:ext>
            </a:extLst>
          </p:cNvPr>
          <p:cNvSpPr txBox="1"/>
          <p:nvPr/>
        </p:nvSpPr>
        <p:spPr>
          <a:xfrm>
            <a:off x="15525833" y="6245353"/>
            <a:ext cx="201689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STRENGTH</a:t>
            </a:r>
          </a:p>
        </p:txBody>
      </p:sp>
    </p:spTree>
    <p:extLst>
      <p:ext uri="{BB962C8B-B14F-4D97-AF65-F5344CB8AC3E}">
        <p14:creationId xmlns:p14="http://schemas.microsoft.com/office/powerpoint/2010/main" val="399467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E01D59-2F5A-A547-8FC0-83CF0DB1B0C7}"/>
              </a:ext>
            </a:extLst>
          </p:cNvPr>
          <p:cNvSpPr txBox="1"/>
          <p:nvPr/>
        </p:nvSpPr>
        <p:spPr>
          <a:xfrm>
            <a:off x="7130391" y="592759"/>
            <a:ext cx="10116873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80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SWOT ANALYSIS SLIDE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A65E42-7C90-7F40-9500-A95D8C750DC6}"/>
              </a:ext>
            </a:extLst>
          </p:cNvPr>
          <p:cNvSpPr/>
          <p:nvPr/>
        </p:nvSpPr>
        <p:spPr>
          <a:xfrm>
            <a:off x="11045826" y="1870479"/>
            <a:ext cx="22860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C4B63-5C89-AC40-B747-0720E3C676BD}"/>
              </a:ext>
            </a:extLst>
          </p:cNvPr>
          <p:cNvSpPr/>
          <p:nvPr/>
        </p:nvSpPr>
        <p:spPr>
          <a:xfrm>
            <a:off x="2078292" y="4267464"/>
            <a:ext cx="4883597" cy="87002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28C926-9DEA-0842-9CD2-14F6CD4043EB}"/>
              </a:ext>
            </a:extLst>
          </p:cNvPr>
          <p:cNvSpPr/>
          <p:nvPr/>
        </p:nvSpPr>
        <p:spPr>
          <a:xfrm>
            <a:off x="7366700" y="4267464"/>
            <a:ext cx="4883597" cy="87002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BAB5A3-1237-F94D-A28E-53FD89DDB29F}"/>
              </a:ext>
            </a:extLst>
          </p:cNvPr>
          <p:cNvSpPr/>
          <p:nvPr/>
        </p:nvSpPr>
        <p:spPr>
          <a:xfrm>
            <a:off x="12655107" y="4267464"/>
            <a:ext cx="4883597" cy="870026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E59FC9-A30B-3D44-AA97-641010B5AF5C}"/>
              </a:ext>
            </a:extLst>
          </p:cNvPr>
          <p:cNvSpPr/>
          <p:nvPr/>
        </p:nvSpPr>
        <p:spPr>
          <a:xfrm>
            <a:off x="17932330" y="4267464"/>
            <a:ext cx="4883597" cy="870026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DEE138-3313-E848-A9C2-751A3C796D63}"/>
              </a:ext>
            </a:extLst>
          </p:cNvPr>
          <p:cNvSpPr/>
          <p:nvPr/>
        </p:nvSpPr>
        <p:spPr>
          <a:xfrm>
            <a:off x="1065551" y="3079547"/>
            <a:ext cx="2362083" cy="23630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410F62-0508-4D4F-928C-2F8A6DC257BD}"/>
              </a:ext>
            </a:extLst>
          </p:cNvPr>
          <p:cNvSpPr/>
          <p:nvPr/>
        </p:nvSpPr>
        <p:spPr>
          <a:xfrm>
            <a:off x="6393302" y="3079547"/>
            <a:ext cx="2362083" cy="2363060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A16CF8-52B7-C943-B587-22B26A7B94C6}"/>
              </a:ext>
            </a:extLst>
          </p:cNvPr>
          <p:cNvSpPr/>
          <p:nvPr/>
        </p:nvSpPr>
        <p:spPr>
          <a:xfrm>
            <a:off x="11685505" y="3079547"/>
            <a:ext cx="2362083" cy="2363060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EDB0D8-3948-AA49-BEFB-DE68DEFA3028}"/>
              </a:ext>
            </a:extLst>
          </p:cNvPr>
          <p:cNvSpPr/>
          <p:nvPr/>
        </p:nvSpPr>
        <p:spPr>
          <a:xfrm>
            <a:off x="16961171" y="3079547"/>
            <a:ext cx="2362083" cy="2363060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12" name="Arrow: Left-Right 23">
            <a:extLst>
              <a:ext uri="{FF2B5EF4-FFF2-40B4-BE49-F238E27FC236}">
                <a16:creationId xmlns:a16="http://schemas.microsoft.com/office/drawing/2014/main" id="{5AE21FB7-A748-6E47-8ED5-E713A9E39B73}"/>
              </a:ext>
            </a:extLst>
          </p:cNvPr>
          <p:cNvSpPr/>
          <p:nvPr/>
        </p:nvSpPr>
        <p:spPr>
          <a:xfrm>
            <a:off x="6785349" y="8408913"/>
            <a:ext cx="1143906" cy="894353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13" name="Arrow: Left-Right 24">
            <a:extLst>
              <a:ext uri="{FF2B5EF4-FFF2-40B4-BE49-F238E27FC236}">
                <a16:creationId xmlns:a16="http://schemas.microsoft.com/office/drawing/2014/main" id="{1E81A9C6-1219-B941-85A1-609AA5B048A0}"/>
              </a:ext>
            </a:extLst>
          </p:cNvPr>
          <p:cNvSpPr/>
          <p:nvPr/>
        </p:nvSpPr>
        <p:spPr>
          <a:xfrm>
            <a:off x="12077552" y="8391394"/>
            <a:ext cx="1143906" cy="894353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14" name="Arrow: Left-Right 25">
            <a:extLst>
              <a:ext uri="{FF2B5EF4-FFF2-40B4-BE49-F238E27FC236}">
                <a16:creationId xmlns:a16="http://schemas.microsoft.com/office/drawing/2014/main" id="{B17B91F0-FFFA-8D4F-83AC-DC85B6AF383A}"/>
              </a:ext>
            </a:extLst>
          </p:cNvPr>
          <p:cNvSpPr/>
          <p:nvPr/>
        </p:nvSpPr>
        <p:spPr>
          <a:xfrm>
            <a:off x="17353216" y="8418893"/>
            <a:ext cx="1143906" cy="894353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61B37488-DB2A-0D40-A5C5-608671A34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243" y="3636131"/>
            <a:ext cx="1402697" cy="1249891"/>
          </a:xfrm>
          <a:custGeom>
            <a:avLst/>
            <a:gdLst>
              <a:gd name="connsiteX0" fmla="*/ 155336 w 306028"/>
              <a:gd name="connsiteY0" fmla="*/ 130175 h 272690"/>
              <a:gd name="connsiteX1" fmla="*/ 163100 w 306028"/>
              <a:gd name="connsiteY1" fmla="*/ 130175 h 272690"/>
              <a:gd name="connsiteX2" fmla="*/ 167905 w 306028"/>
              <a:gd name="connsiteY2" fmla="*/ 134479 h 272690"/>
              <a:gd name="connsiteX3" fmla="*/ 163100 w 306028"/>
              <a:gd name="connsiteY3" fmla="*/ 139142 h 272690"/>
              <a:gd name="connsiteX4" fmla="*/ 155336 w 306028"/>
              <a:gd name="connsiteY4" fmla="*/ 139142 h 272690"/>
              <a:gd name="connsiteX5" fmla="*/ 150530 w 306028"/>
              <a:gd name="connsiteY5" fmla="*/ 143805 h 272690"/>
              <a:gd name="connsiteX6" fmla="*/ 150530 w 306028"/>
              <a:gd name="connsiteY6" fmla="*/ 201912 h 272690"/>
              <a:gd name="connsiteX7" fmla="*/ 155336 w 306028"/>
              <a:gd name="connsiteY7" fmla="*/ 206574 h 272690"/>
              <a:gd name="connsiteX8" fmla="*/ 163100 w 306028"/>
              <a:gd name="connsiteY8" fmla="*/ 206574 h 272690"/>
              <a:gd name="connsiteX9" fmla="*/ 167905 w 306028"/>
              <a:gd name="connsiteY9" fmla="*/ 211237 h 272690"/>
              <a:gd name="connsiteX10" fmla="*/ 163100 w 306028"/>
              <a:gd name="connsiteY10" fmla="*/ 215541 h 272690"/>
              <a:gd name="connsiteX11" fmla="*/ 155336 w 306028"/>
              <a:gd name="connsiteY11" fmla="*/ 215541 h 272690"/>
              <a:gd name="connsiteX12" fmla="*/ 141288 w 306028"/>
              <a:gd name="connsiteY12" fmla="*/ 201912 h 272690"/>
              <a:gd name="connsiteX13" fmla="*/ 141288 w 306028"/>
              <a:gd name="connsiteY13" fmla="*/ 143805 h 272690"/>
              <a:gd name="connsiteX14" fmla="*/ 155336 w 306028"/>
              <a:gd name="connsiteY14" fmla="*/ 130175 h 272690"/>
              <a:gd name="connsiteX15" fmla="*/ 224172 w 306028"/>
              <a:gd name="connsiteY15" fmla="*/ 58891 h 272690"/>
              <a:gd name="connsiteX16" fmla="*/ 216600 w 306028"/>
              <a:gd name="connsiteY16" fmla="*/ 59250 h 272690"/>
              <a:gd name="connsiteX17" fmla="*/ 218764 w 306028"/>
              <a:gd name="connsiteY17" fmla="*/ 87569 h 272690"/>
              <a:gd name="connsiteX18" fmla="*/ 196767 w 306028"/>
              <a:gd name="connsiteY18" fmla="*/ 121982 h 272690"/>
              <a:gd name="connsiteX19" fmla="*/ 185228 w 306028"/>
              <a:gd name="connsiteY19" fmla="*/ 138113 h 272690"/>
              <a:gd name="connsiteX20" fmla="*/ 185228 w 306028"/>
              <a:gd name="connsiteY20" fmla="*/ 200486 h 272690"/>
              <a:gd name="connsiteX21" fmla="*/ 191358 w 306028"/>
              <a:gd name="connsiteY21" fmla="*/ 206580 h 272690"/>
              <a:gd name="connsiteX22" fmla="*/ 274295 w 306028"/>
              <a:gd name="connsiteY22" fmla="*/ 206580 h 272690"/>
              <a:gd name="connsiteX23" fmla="*/ 275016 w 306028"/>
              <a:gd name="connsiteY23" fmla="*/ 206222 h 272690"/>
              <a:gd name="connsiteX24" fmla="*/ 284392 w 306028"/>
              <a:gd name="connsiteY24" fmla="*/ 195826 h 272690"/>
              <a:gd name="connsiteX25" fmla="*/ 283310 w 306028"/>
              <a:gd name="connsiteY25" fmla="*/ 190807 h 272690"/>
              <a:gd name="connsiteX26" fmla="*/ 282950 w 306028"/>
              <a:gd name="connsiteY26" fmla="*/ 186506 h 272690"/>
              <a:gd name="connsiteX27" fmla="*/ 286195 w 306028"/>
              <a:gd name="connsiteY27" fmla="*/ 183997 h 272690"/>
              <a:gd name="connsiteX28" fmla="*/ 294849 w 306028"/>
              <a:gd name="connsiteY28" fmla="*/ 173601 h 272690"/>
              <a:gd name="connsiteX29" fmla="*/ 291604 w 306028"/>
              <a:gd name="connsiteY29" fmla="*/ 166432 h 272690"/>
              <a:gd name="connsiteX30" fmla="*/ 290883 w 306028"/>
              <a:gd name="connsiteY30" fmla="*/ 162847 h 272690"/>
              <a:gd name="connsiteX31" fmla="*/ 292325 w 306028"/>
              <a:gd name="connsiteY31" fmla="*/ 159621 h 272690"/>
              <a:gd name="connsiteX32" fmla="*/ 296652 w 306028"/>
              <a:gd name="connsiteY32" fmla="*/ 151376 h 272690"/>
              <a:gd name="connsiteX33" fmla="*/ 293046 w 306028"/>
              <a:gd name="connsiteY33" fmla="*/ 144207 h 272690"/>
              <a:gd name="connsiteX34" fmla="*/ 289801 w 306028"/>
              <a:gd name="connsiteY34" fmla="*/ 139188 h 272690"/>
              <a:gd name="connsiteX35" fmla="*/ 291964 w 306028"/>
              <a:gd name="connsiteY35" fmla="*/ 133811 h 272690"/>
              <a:gd name="connsiteX36" fmla="*/ 295570 w 306028"/>
              <a:gd name="connsiteY36" fmla="*/ 125566 h 272690"/>
              <a:gd name="connsiteX37" fmla="*/ 287998 w 306028"/>
              <a:gd name="connsiteY37" fmla="*/ 116246 h 272690"/>
              <a:gd name="connsiteX38" fmla="*/ 241120 w 306028"/>
              <a:gd name="connsiteY38" fmla="*/ 116246 h 272690"/>
              <a:gd name="connsiteX39" fmla="*/ 237154 w 306028"/>
              <a:gd name="connsiteY39" fmla="*/ 114454 h 272690"/>
              <a:gd name="connsiteX40" fmla="*/ 236793 w 306028"/>
              <a:gd name="connsiteY40" fmla="*/ 110511 h 272690"/>
              <a:gd name="connsiteX41" fmla="*/ 238957 w 306028"/>
              <a:gd name="connsiteY41" fmla="*/ 83626 h 272690"/>
              <a:gd name="connsiteX42" fmla="*/ 224172 w 306028"/>
              <a:gd name="connsiteY42" fmla="*/ 58891 h 272690"/>
              <a:gd name="connsiteX43" fmla="*/ 224533 w 306028"/>
              <a:gd name="connsiteY43" fmla="*/ 49571 h 272690"/>
              <a:gd name="connsiteX44" fmla="*/ 248332 w 306028"/>
              <a:gd name="connsiteY44" fmla="*/ 82909 h 272690"/>
              <a:gd name="connsiteX45" fmla="*/ 247251 w 306028"/>
              <a:gd name="connsiteY45" fmla="*/ 107284 h 272690"/>
              <a:gd name="connsiteX46" fmla="*/ 287998 w 306028"/>
              <a:gd name="connsiteY46" fmla="*/ 107284 h 272690"/>
              <a:gd name="connsiteX47" fmla="*/ 304946 w 306028"/>
              <a:gd name="connsiteY47" fmla="*/ 125566 h 272690"/>
              <a:gd name="connsiteX48" fmla="*/ 300979 w 306028"/>
              <a:gd name="connsiteY48" fmla="*/ 138471 h 272690"/>
              <a:gd name="connsiteX49" fmla="*/ 306028 w 306028"/>
              <a:gd name="connsiteY49" fmla="*/ 151376 h 272690"/>
              <a:gd name="connsiteX50" fmla="*/ 301340 w 306028"/>
              <a:gd name="connsiteY50" fmla="*/ 163922 h 272690"/>
              <a:gd name="connsiteX51" fmla="*/ 303864 w 306028"/>
              <a:gd name="connsiteY51" fmla="*/ 173601 h 272690"/>
              <a:gd name="connsiteX52" fmla="*/ 293046 w 306028"/>
              <a:gd name="connsiteY52" fmla="*/ 191166 h 272690"/>
              <a:gd name="connsiteX53" fmla="*/ 293767 w 306028"/>
              <a:gd name="connsiteY53" fmla="*/ 195826 h 272690"/>
              <a:gd name="connsiteX54" fmla="*/ 275738 w 306028"/>
              <a:gd name="connsiteY54" fmla="*/ 215542 h 272690"/>
              <a:gd name="connsiteX55" fmla="*/ 274295 w 306028"/>
              <a:gd name="connsiteY55" fmla="*/ 215542 h 272690"/>
              <a:gd name="connsiteX56" fmla="*/ 191358 w 306028"/>
              <a:gd name="connsiteY56" fmla="*/ 215542 h 272690"/>
              <a:gd name="connsiteX57" fmla="*/ 176213 w 306028"/>
              <a:gd name="connsiteY57" fmla="*/ 200486 h 272690"/>
              <a:gd name="connsiteX58" fmla="*/ 176213 w 306028"/>
              <a:gd name="connsiteY58" fmla="*/ 138113 h 272690"/>
              <a:gd name="connsiteX59" fmla="*/ 189916 w 306028"/>
              <a:gd name="connsiteY59" fmla="*/ 115888 h 272690"/>
              <a:gd name="connsiteX60" fmla="*/ 209749 w 306028"/>
              <a:gd name="connsiteY60" fmla="*/ 85418 h 272690"/>
              <a:gd name="connsiteX61" fmla="*/ 206503 w 306028"/>
              <a:gd name="connsiteY61" fmla="*/ 56741 h 272690"/>
              <a:gd name="connsiteX62" fmla="*/ 208667 w 306028"/>
              <a:gd name="connsiteY62" fmla="*/ 52081 h 272690"/>
              <a:gd name="connsiteX63" fmla="*/ 224533 w 306028"/>
              <a:gd name="connsiteY63" fmla="*/ 49571 h 272690"/>
              <a:gd name="connsiteX64" fmla="*/ 84446 w 306028"/>
              <a:gd name="connsiteY64" fmla="*/ 0 h 272690"/>
              <a:gd name="connsiteX65" fmla="*/ 153014 w 306028"/>
              <a:gd name="connsiteY65" fmla="*/ 35255 h 272690"/>
              <a:gd name="connsiteX66" fmla="*/ 221581 w 306028"/>
              <a:gd name="connsiteY66" fmla="*/ 0 h 272690"/>
              <a:gd name="connsiteX67" fmla="*/ 306027 w 306028"/>
              <a:gd name="connsiteY67" fmla="*/ 84181 h 272690"/>
              <a:gd name="connsiteX68" fmla="*/ 305666 w 306028"/>
              <a:gd name="connsiteY68" fmla="*/ 90657 h 272690"/>
              <a:gd name="connsiteX69" fmla="*/ 300975 w 306028"/>
              <a:gd name="connsiteY69" fmla="*/ 94974 h 272690"/>
              <a:gd name="connsiteX70" fmla="*/ 296644 w 306028"/>
              <a:gd name="connsiteY70" fmla="*/ 90297 h 272690"/>
              <a:gd name="connsiteX71" fmla="*/ 296644 w 306028"/>
              <a:gd name="connsiteY71" fmla="*/ 84181 h 272690"/>
              <a:gd name="connsiteX72" fmla="*/ 221581 w 306028"/>
              <a:gd name="connsiteY72" fmla="*/ 9353 h 272690"/>
              <a:gd name="connsiteX73" fmla="*/ 156983 w 306028"/>
              <a:gd name="connsiteY73" fmla="*/ 46048 h 272690"/>
              <a:gd name="connsiteX74" fmla="*/ 153014 w 306028"/>
              <a:gd name="connsiteY74" fmla="*/ 48566 h 272690"/>
              <a:gd name="connsiteX75" fmla="*/ 149044 w 306028"/>
              <a:gd name="connsiteY75" fmla="*/ 46048 h 272690"/>
              <a:gd name="connsiteX76" fmla="*/ 84446 w 306028"/>
              <a:gd name="connsiteY76" fmla="*/ 9353 h 272690"/>
              <a:gd name="connsiteX77" fmla="*/ 9383 w 306028"/>
              <a:gd name="connsiteY77" fmla="*/ 84181 h 272690"/>
              <a:gd name="connsiteX78" fmla="*/ 153014 w 306028"/>
              <a:gd name="connsiteY78" fmla="*/ 262617 h 272690"/>
              <a:gd name="connsiteX79" fmla="*/ 198485 w 306028"/>
              <a:gd name="connsiteY79" fmla="*/ 229880 h 272690"/>
              <a:gd name="connsiteX80" fmla="*/ 204981 w 306028"/>
              <a:gd name="connsiteY80" fmla="*/ 230600 h 272690"/>
              <a:gd name="connsiteX81" fmla="*/ 204259 w 306028"/>
              <a:gd name="connsiteY81" fmla="*/ 237075 h 272690"/>
              <a:gd name="connsiteX82" fmla="*/ 155540 w 306028"/>
              <a:gd name="connsiteY82" fmla="*/ 271971 h 272690"/>
              <a:gd name="connsiteX83" fmla="*/ 153014 w 306028"/>
              <a:gd name="connsiteY83" fmla="*/ 272690 h 272690"/>
              <a:gd name="connsiteX84" fmla="*/ 150488 w 306028"/>
              <a:gd name="connsiteY84" fmla="*/ 271971 h 272690"/>
              <a:gd name="connsiteX85" fmla="*/ 0 w 306028"/>
              <a:gd name="connsiteY85" fmla="*/ 84181 h 272690"/>
              <a:gd name="connsiteX86" fmla="*/ 84446 w 306028"/>
              <a:gd name="connsiteY86" fmla="*/ 0 h 27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06028" h="272690">
                <a:moveTo>
                  <a:pt x="155336" y="130175"/>
                </a:moveTo>
                <a:lnTo>
                  <a:pt x="163100" y="130175"/>
                </a:lnTo>
                <a:cubicBezTo>
                  <a:pt x="165687" y="130175"/>
                  <a:pt x="167905" y="131969"/>
                  <a:pt x="167905" y="134479"/>
                </a:cubicBezTo>
                <a:cubicBezTo>
                  <a:pt x="167905" y="136990"/>
                  <a:pt x="165687" y="139142"/>
                  <a:pt x="163100" y="139142"/>
                </a:cubicBezTo>
                <a:lnTo>
                  <a:pt x="155336" y="139142"/>
                </a:lnTo>
                <a:cubicBezTo>
                  <a:pt x="152748" y="139142"/>
                  <a:pt x="150530" y="141294"/>
                  <a:pt x="150530" y="143805"/>
                </a:cubicBezTo>
                <a:lnTo>
                  <a:pt x="150530" y="201912"/>
                </a:lnTo>
                <a:cubicBezTo>
                  <a:pt x="150530" y="204422"/>
                  <a:pt x="152748" y="206574"/>
                  <a:pt x="155336" y="206574"/>
                </a:cubicBezTo>
                <a:lnTo>
                  <a:pt x="163100" y="206574"/>
                </a:lnTo>
                <a:cubicBezTo>
                  <a:pt x="165687" y="206574"/>
                  <a:pt x="167905" y="208368"/>
                  <a:pt x="167905" y="211237"/>
                </a:cubicBezTo>
                <a:cubicBezTo>
                  <a:pt x="167905" y="213748"/>
                  <a:pt x="165687" y="215541"/>
                  <a:pt x="163100" y="215541"/>
                </a:cubicBezTo>
                <a:lnTo>
                  <a:pt x="155336" y="215541"/>
                </a:lnTo>
                <a:cubicBezTo>
                  <a:pt x="147573" y="215541"/>
                  <a:pt x="141288" y="209444"/>
                  <a:pt x="141288" y="201912"/>
                </a:cubicBezTo>
                <a:lnTo>
                  <a:pt x="141288" y="143805"/>
                </a:lnTo>
                <a:cubicBezTo>
                  <a:pt x="141288" y="136273"/>
                  <a:pt x="147573" y="130175"/>
                  <a:pt x="155336" y="130175"/>
                </a:cubicBezTo>
                <a:close/>
                <a:moveTo>
                  <a:pt x="224172" y="58891"/>
                </a:moveTo>
                <a:cubicBezTo>
                  <a:pt x="220927" y="58891"/>
                  <a:pt x="218403" y="58891"/>
                  <a:pt x="216600" y="59250"/>
                </a:cubicBezTo>
                <a:cubicBezTo>
                  <a:pt x="218042" y="66419"/>
                  <a:pt x="220206" y="80399"/>
                  <a:pt x="218764" y="87569"/>
                </a:cubicBezTo>
                <a:cubicBezTo>
                  <a:pt x="215518" y="100832"/>
                  <a:pt x="205421" y="112303"/>
                  <a:pt x="196767" y="121982"/>
                </a:cubicBezTo>
                <a:cubicBezTo>
                  <a:pt x="191358" y="128076"/>
                  <a:pt x="185228" y="134887"/>
                  <a:pt x="185228" y="138113"/>
                </a:cubicBezTo>
                <a:lnTo>
                  <a:pt x="185228" y="200486"/>
                </a:lnTo>
                <a:cubicBezTo>
                  <a:pt x="185228" y="203712"/>
                  <a:pt x="188113" y="206580"/>
                  <a:pt x="191358" y="206580"/>
                </a:cubicBezTo>
                <a:lnTo>
                  <a:pt x="274295" y="206580"/>
                </a:lnTo>
                <a:cubicBezTo>
                  <a:pt x="274656" y="206580"/>
                  <a:pt x="274656" y="206222"/>
                  <a:pt x="275016" y="206222"/>
                </a:cubicBezTo>
                <a:cubicBezTo>
                  <a:pt x="280425" y="205863"/>
                  <a:pt x="284392" y="201561"/>
                  <a:pt x="284392" y="195826"/>
                </a:cubicBezTo>
                <a:cubicBezTo>
                  <a:pt x="284392" y="194034"/>
                  <a:pt x="284031" y="192600"/>
                  <a:pt x="283310" y="190807"/>
                </a:cubicBezTo>
                <a:cubicBezTo>
                  <a:pt x="282589" y="189374"/>
                  <a:pt x="282589" y="187940"/>
                  <a:pt x="282950" y="186506"/>
                </a:cubicBezTo>
                <a:cubicBezTo>
                  <a:pt x="283671" y="185430"/>
                  <a:pt x="284753" y="184355"/>
                  <a:pt x="286195" y="183997"/>
                </a:cubicBezTo>
                <a:cubicBezTo>
                  <a:pt x="291243" y="182921"/>
                  <a:pt x="294849" y="178978"/>
                  <a:pt x="294849" y="173601"/>
                </a:cubicBezTo>
                <a:cubicBezTo>
                  <a:pt x="294849" y="171092"/>
                  <a:pt x="293767" y="168583"/>
                  <a:pt x="291604" y="166432"/>
                </a:cubicBezTo>
                <a:cubicBezTo>
                  <a:pt x="290883" y="165356"/>
                  <a:pt x="290522" y="164281"/>
                  <a:pt x="290883" y="162847"/>
                </a:cubicBezTo>
                <a:cubicBezTo>
                  <a:pt x="290883" y="161772"/>
                  <a:pt x="291243" y="160338"/>
                  <a:pt x="292325" y="159621"/>
                </a:cubicBezTo>
                <a:cubicBezTo>
                  <a:pt x="295210" y="157829"/>
                  <a:pt x="296652" y="154602"/>
                  <a:pt x="296652" y="151376"/>
                </a:cubicBezTo>
                <a:cubicBezTo>
                  <a:pt x="296652" y="147075"/>
                  <a:pt x="294849" y="144924"/>
                  <a:pt x="293046" y="144207"/>
                </a:cubicBezTo>
                <a:cubicBezTo>
                  <a:pt x="291243" y="143131"/>
                  <a:pt x="290161" y="141339"/>
                  <a:pt x="289801" y="139188"/>
                </a:cubicBezTo>
                <a:cubicBezTo>
                  <a:pt x="289801" y="137396"/>
                  <a:pt x="290522" y="135245"/>
                  <a:pt x="291964" y="133811"/>
                </a:cubicBezTo>
                <a:cubicBezTo>
                  <a:pt x="293046" y="133453"/>
                  <a:pt x="295570" y="130944"/>
                  <a:pt x="295570" y="125566"/>
                </a:cubicBezTo>
                <a:cubicBezTo>
                  <a:pt x="295570" y="120189"/>
                  <a:pt x="291604" y="116246"/>
                  <a:pt x="287998" y="116246"/>
                </a:cubicBezTo>
                <a:lnTo>
                  <a:pt x="241120" y="116246"/>
                </a:lnTo>
                <a:cubicBezTo>
                  <a:pt x="239678" y="116246"/>
                  <a:pt x="238236" y="115529"/>
                  <a:pt x="237154" y="114454"/>
                </a:cubicBezTo>
                <a:cubicBezTo>
                  <a:pt x="236433" y="113378"/>
                  <a:pt x="236433" y="111945"/>
                  <a:pt x="236793" y="110511"/>
                </a:cubicBezTo>
                <a:cubicBezTo>
                  <a:pt x="237514" y="106568"/>
                  <a:pt x="240399" y="96172"/>
                  <a:pt x="238957" y="83626"/>
                </a:cubicBezTo>
                <a:cubicBezTo>
                  <a:pt x="237514" y="69645"/>
                  <a:pt x="231745" y="58891"/>
                  <a:pt x="224172" y="58891"/>
                </a:cubicBezTo>
                <a:close/>
                <a:moveTo>
                  <a:pt x="224533" y="49571"/>
                </a:moveTo>
                <a:cubicBezTo>
                  <a:pt x="236793" y="50288"/>
                  <a:pt x="246529" y="63552"/>
                  <a:pt x="248332" y="82909"/>
                </a:cubicBezTo>
                <a:cubicBezTo>
                  <a:pt x="249054" y="92587"/>
                  <a:pt x="247972" y="101191"/>
                  <a:pt x="247251" y="107284"/>
                </a:cubicBezTo>
                <a:lnTo>
                  <a:pt x="287998" y="107284"/>
                </a:lnTo>
                <a:cubicBezTo>
                  <a:pt x="297013" y="107284"/>
                  <a:pt x="304946" y="115529"/>
                  <a:pt x="304946" y="125566"/>
                </a:cubicBezTo>
                <a:cubicBezTo>
                  <a:pt x="304946" y="131660"/>
                  <a:pt x="302782" y="135962"/>
                  <a:pt x="300979" y="138471"/>
                </a:cubicBezTo>
                <a:cubicBezTo>
                  <a:pt x="303864" y="141339"/>
                  <a:pt x="306028" y="145999"/>
                  <a:pt x="306028" y="151376"/>
                </a:cubicBezTo>
                <a:cubicBezTo>
                  <a:pt x="306028" y="155678"/>
                  <a:pt x="304225" y="160338"/>
                  <a:pt x="301340" y="163922"/>
                </a:cubicBezTo>
                <a:cubicBezTo>
                  <a:pt x="302782" y="166790"/>
                  <a:pt x="303864" y="170375"/>
                  <a:pt x="303864" y="173601"/>
                </a:cubicBezTo>
                <a:cubicBezTo>
                  <a:pt x="303864" y="181129"/>
                  <a:pt x="299537" y="187940"/>
                  <a:pt x="293046" y="191166"/>
                </a:cubicBezTo>
                <a:cubicBezTo>
                  <a:pt x="293767" y="192958"/>
                  <a:pt x="293767" y="194392"/>
                  <a:pt x="293767" y="195826"/>
                </a:cubicBezTo>
                <a:cubicBezTo>
                  <a:pt x="293767" y="206222"/>
                  <a:pt x="286195" y="214466"/>
                  <a:pt x="275738" y="215542"/>
                </a:cubicBezTo>
                <a:cubicBezTo>
                  <a:pt x="275377" y="215542"/>
                  <a:pt x="275016" y="215542"/>
                  <a:pt x="274295" y="215542"/>
                </a:cubicBezTo>
                <a:lnTo>
                  <a:pt x="191358" y="215542"/>
                </a:lnTo>
                <a:cubicBezTo>
                  <a:pt x="182704" y="215542"/>
                  <a:pt x="176213" y="209089"/>
                  <a:pt x="176213" y="200486"/>
                </a:cubicBezTo>
                <a:lnTo>
                  <a:pt x="176213" y="138113"/>
                </a:lnTo>
                <a:cubicBezTo>
                  <a:pt x="176213" y="131302"/>
                  <a:pt x="181983" y="124491"/>
                  <a:pt x="189916" y="115888"/>
                </a:cubicBezTo>
                <a:cubicBezTo>
                  <a:pt x="197849" y="106926"/>
                  <a:pt x="207224" y="96530"/>
                  <a:pt x="209749" y="85418"/>
                </a:cubicBezTo>
                <a:cubicBezTo>
                  <a:pt x="211191" y="79683"/>
                  <a:pt x="208306" y="64985"/>
                  <a:pt x="206503" y="56741"/>
                </a:cubicBezTo>
                <a:cubicBezTo>
                  <a:pt x="206143" y="54948"/>
                  <a:pt x="207224" y="53156"/>
                  <a:pt x="208667" y="52081"/>
                </a:cubicBezTo>
                <a:cubicBezTo>
                  <a:pt x="209749" y="51722"/>
                  <a:pt x="213715" y="49213"/>
                  <a:pt x="224533" y="49571"/>
                </a:cubicBezTo>
                <a:close/>
                <a:moveTo>
                  <a:pt x="84446" y="0"/>
                </a:moveTo>
                <a:cubicBezTo>
                  <a:pt x="111512" y="0"/>
                  <a:pt x="137135" y="13311"/>
                  <a:pt x="153014" y="35255"/>
                </a:cubicBezTo>
                <a:cubicBezTo>
                  <a:pt x="168892" y="13311"/>
                  <a:pt x="194515" y="0"/>
                  <a:pt x="221581" y="0"/>
                </a:cubicBezTo>
                <a:cubicBezTo>
                  <a:pt x="268135" y="0"/>
                  <a:pt x="306027" y="37774"/>
                  <a:pt x="306027" y="84181"/>
                </a:cubicBezTo>
                <a:cubicBezTo>
                  <a:pt x="306027" y="86340"/>
                  <a:pt x="306027" y="88498"/>
                  <a:pt x="305666" y="90657"/>
                </a:cubicBezTo>
                <a:cubicBezTo>
                  <a:pt x="305666" y="93175"/>
                  <a:pt x="303501" y="95334"/>
                  <a:pt x="300975" y="94974"/>
                </a:cubicBezTo>
                <a:cubicBezTo>
                  <a:pt x="298449" y="94614"/>
                  <a:pt x="296284" y="92815"/>
                  <a:pt x="296644" y="90297"/>
                </a:cubicBezTo>
                <a:cubicBezTo>
                  <a:pt x="296644" y="88139"/>
                  <a:pt x="296644" y="85980"/>
                  <a:pt x="296644" y="84181"/>
                </a:cubicBezTo>
                <a:cubicBezTo>
                  <a:pt x="296644" y="42810"/>
                  <a:pt x="263083" y="9353"/>
                  <a:pt x="221581" y="9353"/>
                </a:cubicBezTo>
                <a:cubicBezTo>
                  <a:pt x="195237" y="9353"/>
                  <a:pt x="170336" y="23384"/>
                  <a:pt x="156983" y="46048"/>
                </a:cubicBezTo>
                <a:cubicBezTo>
                  <a:pt x="156262" y="47847"/>
                  <a:pt x="154457" y="48566"/>
                  <a:pt x="153014" y="48566"/>
                </a:cubicBezTo>
                <a:cubicBezTo>
                  <a:pt x="151570" y="48566"/>
                  <a:pt x="149766" y="47847"/>
                  <a:pt x="149044" y="46048"/>
                </a:cubicBezTo>
                <a:cubicBezTo>
                  <a:pt x="135330" y="23384"/>
                  <a:pt x="110790" y="9353"/>
                  <a:pt x="84446" y="9353"/>
                </a:cubicBezTo>
                <a:cubicBezTo>
                  <a:pt x="42945" y="9353"/>
                  <a:pt x="9383" y="42810"/>
                  <a:pt x="9383" y="84181"/>
                </a:cubicBezTo>
                <a:cubicBezTo>
                  <a:pt x="9383" y="167643"/>
                  <a:pt x="133887" y="250386"/>
                  <a:pt x="153014" y="262617"/>
                </a:cubicBezTo>
                <a:cubicBezTo>
                  <a:pt x="159510" y="258660"/>
                  <a:pt x="177554" y="246788"/>
                  <a:pt x="198485" y="229880"/>
                </a:cubicBezTo>
                <a:cubicBezTo>
                  <a:pt x="200650" y="228441"/>
                  <a:pt x="203537" y="228441"/>
                  <a:pt x="204981" y="230600"/>
                </a:cubicBezTo>
                <a:cubicBezTo>
                  <a:pt x="206424" y="232398"/>
                  <a:pt x="206424" y="235636"/>
                  <a:pt x="204259" y="237075"/>
                </a:cubicBezTo>
                <a:cubicBezTo>
                  <a:pt x="177554" y="258660"/>
                  <a:pt x="155540" y="271971"/>
                  <a:pt x="155540" y="271971"/>
                </a:cubicBezTo>
                <a:cubicBezTo>
                  <a:pt x="154818" y="272331"/>
                  <a:pt x="154096" y="272690"/>
                  <a:pt x="153014" y="272690"/>
                </a:cubicBezTo>
                <a:cubicBezTo>
                  <a:pt x="152292" y="272690"/>
                  <a:pt x="151570" y="272331"/>
                  <a:pt x="150488" y="271971"/>
                </a:cubicBezTo>
                <a:cubicBezTo>
                  <a:pt x="144353" y="268373"/>
                  <a:pt x="0" y="179515"/>
                  <a:pt x="0" y="84181"/>
                </a:cubicBezTo>
                <a:cubicBezTo>
                  <a:pt x="0" y="37774"/>
                  <a:pt x="37892" y="0"/>
                  <a:pt x="8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10EB2604-EA83-CA45-A30E-BA7F1924B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1481" y="3636131"/>
            <a:ext cx="1234533" cy="1226864"/>
          </a:xfrm>
          <a:custGeom>
            <a:avLst/>
            <a:gdLst>
              <a:gd name="connsiteX0" fmla="*/ 28448 w 306028"/>
              <a:gd name="connsiteY0" fmla="*/ 224238 h 304127"/>
              <a:gd name="connsiteX1" fmla="*/ 28448 w 306028"/>
              <a:gd name="connsiteY1" fmla="*/ 260583 h 304127"/>
              <a:gd name="connsiteX2" fmla="*/ 130354 w 306028"/>
              <a:gd name="connsiteY2" fmla="*/ 260583 h 304127"/>
              <a:gd name="connsiteX3" fmla="*/ 130354 w 306028"/>
              <a:gd name="connsiteY3" fmla="*/ 224238 h 304127"/>
              <a:gd name="connsiteX4" fmla="*/ 235090 w 306028"/>
              <a:gd name="connsiteY4" fmla="*/ 63546 h 304127"/>
              <a:gd name="connsiteX5" fmla="*/ 250214 w 306028"/>
              <a:gd name="connsiteY5" fmla="*/ 73974 h 304127"/>
              <a:gd name="connsiteX6" fmla="*/ 262097 w 306028"/>
              <a:gd name="connsiteY6" fmla="*/ 70378 h 304127"/>
              <a:gd name="connsiteX7" fmla="*/ 279381 w 306028"/>
              <a:gd name="connsiteY7" fmla="*/ 89438 h 304127"/>
              <a:gd name="connsiteX8" fmla="*/ 279381 w 306028"/>
              <a:gd name="connsiteY8" fmla="*/ 93034 h 304127"/>
              <a:gd name="connsiteX9" fmla="*/ 289104 w 306028"/>
              <a:gd name="connsiteY9" fmla="*/ 90876 h 304127"/>
              <a:gd name="connsiteX10" fmla="*/ 306028 w 306028"/>
              <a:gd name="connsiteY10" fmla="*/ 109576 h 304127"/>
              <a:gd name="connsiteX11" fmla="*/ 306028 w 306028"/>
              <a:gd name="connsiteY11" fmla="*/ 153449 h 304127"/>
              <a:gd name="connsiteX12" fmla="*/ 296306 w 306028"/>
              <a:gd name="connsiteY12" fmla="*/ 219618 h 304127"/>
              <a:gd name="connsiteX13" fmla="*/ 287663 w 306028"/>
              <a:gd name="connsiteY13" fmla="*/ 280032 h 304127"/>
              <a:gd name="connsiteX14" fmla="*/ 287663 w 306028"/>
              <a:gd name="connsiteY14" fmla="*/ 299452 h 304127"/>
              <a:gd name="connsiteX15" fmla="*/ 282982 w 306028"/>
              <a:gd name="connsiteY15" fmla="*/ 304127 h 304127"/>
              <a:gd name="connsiteX16" fmla="*/ 278301 w 306028"/>
              <a:gd name="connsiteY16" fmla="*/ 299452 h 304127"/>
              <a:gd name="connsiteX17" fmla="*/ 278301 w 306028"/>
              <a:gd name="connsiteY17" fmla="*/ 280032 h 304127"/>
              <a:gd name="connsiteX18" fmla="*/ 287663 w 306028"/>
              <a:gd name="connsiteY18" fmla="*/ 217100 h 304127"/>
              <a:gd name="connsiteX19" fmla="*/ 297026 w 306028"/>
              <a:gd name="connsiteY19" fmla="*/ 153449 h 304127"/>
              <a:gd name="connsiteX20" fmla="*/ 297026 w 306028"/>
              <a:gd name="connsiteY20" fmla="*/ 109576 h 304127"/>
              <a:gd name="connsiteX21" fmla="*/ 288744 w 306028"/>
              <a:gd name="connsiteY21" fmla="*/ 100226 h 304127"/>
              <a:gd name="connsiteX22" fmla="*/ 281902 w 306028"/>
              <a:gd name="connsiteY22" fmla="*/ 102384 h 304127"/>
              <a:gd name="connsiteX23" fmla="*/ 279381 w 306028"/>
              <a:gd name="connsiteY23" fmla="*/ 108857 h 304127"/>
              <a:gd name="connsiteX24" fmla="*/ 279381 w 306028"/>
              <a:gd name="connsiteY24" fmla="*/ 159203 h 304127"/>
              <a:gd name="connsiteX25" fmla="*/ 274700 w 306028"/>
              <a:gd name="connsiteY25" fmla="*/ 163518 h 304127"/>
              <a:gd name="connsiteX26" fmla="*/ 270019 w 306028"/>
              <a:gd name="connsiteY26" fmla="*/ 159203 h 304127"/>
              <a:gd name="connsiteX27" fmla="*/ 270019 w 306028"/>
              <a:gd name="connsiteY27" fmla="*/ 108857 h 304127"/>
              <a:gd name="connsiteX28" fmla="*/ 270019 w 306028"/>
              <a:gd name="connsiteY28" fmla="*/ 89438 h 304127"/>
              <a:gd name="connsiteX29" fmla="*/ 261377 w 306028"/>
              <a:gd name="connsiteY29" fmla="*/ 79728 h 304127"/>
              <a:gd name="connsiteX30" fmla="*/ 254895 w 306028"/>
              <a:gd name="connsiteY30" fmla="*/ 82246 h 304127"/>
              <a:gd name="connsiteX31" fmla="*/ 252374 w 306028"/>
              <a:gd name="connsiteY31" fmla="*/ 88719 h 304127"/>
              <a:gd name="connsiteX32" fmla="*/ 252374 w 306028"/>
              <a:gd name="connsiteY32" fmla="*/ 154887 h 304127"/>
              <a:gd name="connsiteX33" fmla="*/ 247693 w 306028"/>
              <a:gd name="connsiteY33" fmla="*/ 159562 h 304127"/>
              <a:gd name="connsiteX34" fmla="*/ 243012 w 306028"/>
              <a:gd name="connsiteY34" fmla="*/ 154887 h 304127"/>
              <a:gd name="connsiteX35" fmla="*/ 243012 w 306028"/>
              <a:gd name="connsiteY35" fmla="*/ 88719 h 304127"/>
              <a:gd name="connsiteX36" fmla="*/ 243012 w 306028"/>
              <a:gd name="connsiteY36" fmla="*/ 82246 h 304127"/>
              <a:gd name="connsiteX37" fmla="*/ 234370 w 306028"/>
              <a:gd name="connsiteY37" fmla="*/ 72536 h 304127"/>
              <a:gd name="connsiteX38" fmla="*/ 227888 w 306028"/>
              <a:gd name="connsiteY38" fmla="*/ 75053 h 304127"/>
              <a:gd name="connsiteX39" fmla="*/ 225007 w 306028"/>
              <a:gd name="connsiteY39" fmla="*/ 81526 h 304127"/>
              <a:gd name="connsiteX40" fmla="*/ 225007 w 306028"/>
              <a:gd name="connsiteY40" fmla="*/ 101665 h 304127"/>
              <a:gd name="connsiteX41" fmla="*/ 225007 w 306028"/>
              <a:gd name="connsiteY41" fmla="*/ 150572 h 304127"/>
              <a:gd name="connsiteX42" fmla="*/ 220326 w 306028"/>
              <a:gd name="connsiteY42" fmla="*/ 155247 h 304127"/>
              <a:gd name="connsiteX43" fmla="*/ 216005 w 306028"/>
              <a:gd name="connsiteY43" fmla="*/ 150572 h 304127"/>
              <a:gd name="connsiteX44" fmla="*/ 216005 w 306028"/>
              <a:gd name="connsiteY44" fmla="*/ 101665 h 304127"/>
              <a:gd name="connsiteX45" fmla="*/ 216005 w 306028"/>
              <a:gd name="connsiteY45" fmla="*/ 101305 h 304127"/>
              <a:gd name="connsiteX46" fmla="*/ 212764 w 306028"/>
              <a:gd name="connsiteY46" fmla="*/ 94832 h 304127"/>
              <a:gd name="connsiteX47" fmla="*/ 205202 w 306028"/>
              <a:gd name="connsiteY47" fmla="*/ 93034 h 304127"/>
              <a:gd name="connsiteX48" fmla="*/ 198000 w 306028"/>
              <a:gd name="connsiteY48" fmla="*/ 102024 h 304127"/>
              <a:gd name="connsiteX49" fmla="*/ 198000 w 306028"/>
              <a:gd name="connsiteY49" fmla="*/ 166035 h 304127"/>
              <a:gd name="connsiteX50" fmla="*/ 198000 w 306028"/>
              <a:gd name="connsiteY50" fmla="*/ 193366 h 304127"/>
              <a:gd name="connsiteX51" fmla="*/ 200521 w 306028"/>
              <a:gd name="connsiteY51" fmla="*/ 199839 h 304127"/>
              <a:gd name="connsiteX52" fmla="*/ 206643 w 306028"/>
              <a:gd name="connsiteY52" fmla="*/ 206312 h 304127"/>
              <a:gd name="connsiteX53" fmla="*/ 206643 w 306028"/>
              <a:gd name="connsiteY53" fmla="*/ 212785 h 304127"/>
              <a:gd name="connsiteX54" fmla="*/ 203402 w 306028"/>
              <a:gd name="connsiteY54" fmla="*/ 214223 h 304127"/>
              <a:gd name="connsiteX55" fmla="*/ 200161 w 306028"/>
              <a:gd name="connsiteY55" fmla="*/ 212785 h 304127"/>
              <a:gd name="connsiteX56" fmla="*/ 193679 w 306028"/>
              <a:gd name="connsiteY56" fmla="*/ 206312 h 304127"/>
              <a:gd name="connsiteX57" fmla="*/ 188998 w 306028"/>
              <a:gd name="connsiteY57" fmla="*/ 193366 h 304127"/>
              <a:gd name="connsiteX58" fmla="*/ 188998 w 306028"/>
              <a:gd name="connsiteY58" fmla="*/ 166035 h 304127"/>
              <a:gd name="connsiteX59" fmla="*/ 184677 w 306028"/>
              <a:gd name="connsiteY59" fmla="*/ 156326 h 304127"/>
              <a:gd name="connsiteX60" fmla="*/ 176395 w 306028"/>
              <a:gd name="connsiteY60" fmla="*/ 154528 h 304127"/>
              <a:gd name="connsiteX61" fmla="*/ 168113 w 306028"/>
              <a:gd name="connsiteY61" fmla="*/ 166755 h 304127"/>
              <a:gd name="connsiteX62" fmla="*/ 168113 w 306028"/>
              <a:gd name="connsiteY62" fmla="*/ 216021 h 304127"/>
              <a:gd name="connsiteX63" fmla="*/ 174594 w 306028"/>
              <a:gd name="connsiteY63" fmla="*/ 232923 h 304127"/>
              <a:gd name="connsiteX64" fmla="*/ 190078 w 306028"/>
              <a:gd name="connsiteY64" fmla="*/ 248746 h 304127"/>
              <a:gd name="connsiteX65" fmla="*/ 198000 w 306028"/>
              <a:gd name="connsiteY65" fmla="*/ 268525 h 304127"/>
              <a:gd name="connsiteX66" fmla="*/ 198000 w 306028"/>
              <a:gd name="connsiteY66" fmla="*/ 299452 h 304127"/>
              <a:gd name="connsiteX67" fmla="*/ 193679 w 306028"/>
              <a:gd name="connsiteY67" fmla="*/ 304127 h 304127"/>
              <a:gd name="connsiteX68" fmla="*/ 188998 w 306028"/>
              <a:gd name="connsiteY68" fmla="*/ 299452 h 304127"/>
              <a:gd name="connsiteX69" fmla="*/ 188998 w 306028"/>
              <a:gd name="connsiteY69" fmla="*/ 268525 h 304127"/>
              <a:gd name="connsiteX70" fmla="*/ 183237 w 306028"/>
              <a:gd name="connsiteY70" fmla="*/ 255219 h 304127"/>
              <a:gd name="connsiteX71" fmla="*/ 167753 w 306028"/>
              <a:gd name="connsiteY71" fmla="*/ 239396 h 304127"/>
              <a:gd name="connsiteX72" fmla="*/ 158750 w 306028"/>
              <a:gd name="connsiteY72" fmla="*/ 216021 h 304127"/>
              <a:gd name="connsiteX73" fmla="*/ 158750 w 306028"/>
              <a:gd name="connsiteY73" fmla="*/ 166755 h 304127"/>
              <a:gd name="connsiteX74" fmla="*/ 174234 w 306028"/>
              <a:gd name="connsiteY74" fmla="*/ 145537 h 304127"/>
              <a:gd name="connsiteX75" fmla="*/ 188998 w 306028"/>
              <a:gd name="connsiteY75" fmla="*/ 148414 h 304127"/>
              <a:gd name="connsiteX76" fmla="*/ 188998 w 306028"/>
              <a:gd name="connsiteY76" fmla="*/ 102024 h 304127"/>
              <a:gd name="connsiteX77" fmla="*/ 203762 w 306028"/>
              <a:gd name="connsiteY77" fmla="*/ 83684 h 304127"/>
              <a:gd name="connsiteX78" fmla="*/ 216005 w 306028"/>
              <a:gd name="connsiteY78" fmla="*/ 85842 h 304127"/>
              <a:gd name="connsiteX79" fmla="*/ 216005 w 306028"/>
              <a:gd name="connsiteY79" fmla="*/ 81526 h 304127"/>
              <a:gd name="connsiteX80" fmla="*/ 221406 w 306028"/>
              <a:gd name="connsiteY80" fmla="*/ 68580 h 304127"/>
              <a:gd name="connsiteX81" fmla="*/ 235090 w 306028"/>
              <a:gd name="connsiteY81" fmla="*/ 63546 h 304127"/>
              <a:gd name="connsiteX82" fmla="*/ 75620 w 306028"/>
              <a:gd name="connsiteY82" fmla="*/ 9402 h 304127"/>
              <a:gd name="connsiteX83" fmla="*/ 69138 w 306028"/>
              <a:gd name="connsiteY83" fmla="*/ 11561 h 304127"/>
              <a:gd name="connsiteX84" fmla="*/ 66257 w 306028"/>
              <a:gd name="connsiteY84" fmla="*/ 18039 h 304127"/>
              <a:gd name="connsiteX85" fmla="*/ 66257 w 306028"/>
              <a:gd name="connsiteY85" fmla="*/ 38191 h 304127"/>
              <a:gd name="connsiteX86" fmla="*/ 66257 w 306028"/>
              <a:gd name="connsiteY86" fmla="*/ 87132 h 304127"/>
              <a:gd name="connsiteX87" fmla="*/ 61576 w 306028"/>
              <a:gd name="connsiteY87" fmla="*/ 91810 h 304127"/>
              <a:gd name="connsiteX88" fmla="*/ 56895 w 306028"/>
              <a:gd name="connsiteY88" fmla="*/ 87132 h 304127"/>
              <a:gd name="connsiteX89" fmla="*/ 56895 w 306028"/>
              <a:gd name="connsiteY89" fmla="*/ 38191 h 304127"/>
              <a:gd name="connsiteX90" fmla="*/ 54014 w 306028"/>
              <a:gd name="connsiteY90" fmla="*/ 31354 h 304127"/>
              <a:gd name="connsiteX91" fmla="*/ 46452 w 306028"/>
              <a:gd name="connsiteY91" fmla="*/ 29554 h 304127"/>
              <a:gd name="connsiteX92" fmla="*/ 39250 w 306028"/>
              <a:gd name="connsiteY92" fmla="*/ 38911 h 304127"/>
              <a:gd name="connsiteX93" fmla="*/ 39250 w 306028"/>
              <a:gd name="connsiteY93" fmla="*/ 102606 h 304127"/>
              <a:gd name="connsiteX94" fmla="*/ 39250 w 306028"/>
              <a:gd name="connsiteY94" fmla="*/ 129955 h 304127"/>
              <a:gd name="connsiteX95" fmla="*/ 41771 w 306028"/>
              <a:gd name="connsiteY95" fmla="*/ 136432 h 304127"/>
              <a:gd name="connsiteX96" fmla="*/ 47893 w 306028"/>
              <a:gd name="connsiteY96" fmla="*/ 143270 h 304127"/>
              <a:gd name="connsiteX97" fmla="*/ 47532 w 306028"/>
              <a:gd name="connsiteY97" fmla="*/ 149747 h 304127"/>
              <a:gd name="connsiteX98" fmla="*/ 44292 w 306028"/>
              <a:gd name="connsiteY98" fmla="*/ 150827 h 304127"/>
              <a:gd name="connsiteX99" fmla="*/ 41051 w 306028"/>
              <a:gd name="connsiteY99" fmla="*/ 149387 h 304127"/>
              <a:gd name="connsiteX100" fmla="*/ 34929 w 306028"/>
              <a:gd name="connsiteY100" fmla="*/ 142910 h 304127"/>
              <a:gd name="connsiteX101" fmla="*/ 29888 w 306028"/>
              <a:gd name="connsiteY101" fmla="*/ 129955 h 304127"/>
              <a:gd name="connsiteX102" fmla="*/ 29888 w 306028"/>
              <a:gd name="connsiteY102" fmla="*/ 102606 h 304127"/>
              <a:gd name="connsiteX103" fmla="*/ 25567 w 306028"/>
              <a:gd name="connsiteY103" fmla="*/ 93249 h 304127"/>
              <a:gd name="connsiteX104" fmla="*/ 17645 w 306028"/>
              <a:gd name="connsiteY104" fmla="*/ 91090 h 304127"/>
              <a:gd name="connsiteX105" fmla="*/ 9363 w 306028"/>
              <a:gd name="connsiteY105" fmla="*/ 103325 h 304127"/>
              <a:gd name="connsiteX106" fmla="*/ 9363 w 306028"/>
              <a:gd name="connsiteY106" fmla="*/ 152626 h 304127"/>
              <a:gd name="connsiteX107" fmla="*/ 15844 w 306028"/>
              <a:gd name="connsiteY107" fmla="*/ 169899 h 304127"/>
              <a:gd name="connsiteX108" fmla="*/ 30968 w 306028"/>
              <a:gd name="connsiteY108" fmla="*/ 185373 h 304127"/>
              <a:gd name="connsiteX109" fmla="*/ 39250 w 306028"/>
              <a:gd name="connsiteY109" fmla="*/ 205525 h 304127"/>
              <a:gd name="connsiteX110" fmla="*/ 39250 w 306028"/>
              <a:gd name="connsiteY110" fmla="*/ 214881 h 304127"/>
              <a:gd name="connsiteX111" fmla="*/ 119551 w 306028"/>
              <a:gd name="connsiteY111" fmla="*/ 214881 h 304127"/>
              <a:gd name="connsiteX112" fmla="*/ 128553 w 306028"/>
              <a:gd name="connsiteY112" fmla="*/ 153705 h 304127"/>
              <a:gd name="connsiteX113" fmla="*/ 137916 w 306028"/>
              <a:gd name="connsiteY113" fmla="*/ 90370 h 304127"/>
              <a:gd name="connsiteX114" fmla="*/ 137916 w 306028"/>
              <a:gd name="connsiteY114" fmla="*/ 46468 h 304127"/>
              <a:gd name="connsiteX115" fmla="*/ 129634 w 306028"/>
              <a:gd name="connsiteY115" fmla="*/ 36751 h 304127"/>
              <a:gd name="connsiteX116" fmla="*/ 123152 w 306028"/>
              <a:gd name="connsiteY116" fmla="*/ 39270 h 304127"/>
              <a:gd name="connsiteX117" fmla="*/ 120271 w 306028"/>
              <a:gd name="connsiteY117" fmla="*/ 45748 h 304127"/>
              <a:gd name="connsiteX118" fmla="*/ 120271 w 306028"/>
              <a:gd name="connsiteY118" fmla="*/ 95768 h 304127"/>
              <a:gd name="connsiteX119" fmla="*/ 115950 w 306028"/>
              <a:gd name="connsiteY119" fmla="*/ 100446 h 304127"/>
              <a:gd name="connsiteX120" fmla="*/ 111269 w 306028"/>
              <a:gd name="connsiteY120" fmla="*/ 95768 h 304127"/>
              <a:gd name="connsiteX121" fmla="*/ 111269 w 306028"/>
              <a:gd name="connsiteY121" fmla="*/ 45748 h 304127"/>
              <a:gd name="connsiteX122" fmla="*/ 111269 w 306028"/>
              <a:gd name="connsiteY122" fmla="*/ 25956 h 304127"/>
              <a:gd name="connsiteX123" fmla="*/ 102627 w 306028"/>
              <a:gd name="connsiteY123" fmla="*/ 16599 h 304127"/>
              <a:gd name="connsiteX124" fmla="*/ 96145 w 306028"/>
              <a:gd name="connsiteY124" fmla="*/ 18759 h 304127"/>
              <a:gd name="connsiteX125" fmla="*/ 93264 w 306028"/>
              <a:gd name="connsiteY125" fmla="*/ 25236 h 304127"/>
              <a:gd name="connsiteX126" fmla="*/ 93264 w 306028"/>
              <a:gd name="connsiteY126" fmla="*/ 91450 h 304127"/>
              <a:gd name="connsiteX127" fmla="*/ 88583 w 306028"/>
              <a:gd name="connsiteY127" fmla="*/ 96128 h 304127"/>
              <a:gd name="connsiteX128" fmla="*/ 83902 w 306028"/>
              <a:gd name="connsiteY128" fmla="*/ 91450 h 304127"/>
              <a:gd name="connsiteX129" fmla="*/ 83902 w 306028"/>
              <a:gd name="connsiteY129" fmla="*/ 25236 h 304127"/>
              <a:gd name="connsiteX130" fmla="*/ 83902 w 306028"/>
              <a:gd name="connsiteY130" fmla="*/ 18759 h 304127"/>
              <a:gd name="connsiteX131" fmla="*/ 75620 w 306028"/>
              <a:gd name="connsiteY131" fmla="*/ 9402 h 304127"/>
              <a:gd name="connsiteX132" fmla="*/ 75980 w 306028"/>
              <a:gd name="connsiteY132" fmla="*/ 46 h 304127"/>
              <a:gd name="connsiteX133" fmla="*/ 91464 w 306028"/>
              <a:gd name="connsiteY133" fmla="*/ 10482 h 304127"/>
              <a:gd name="connsiteX134" fmla="*/ 102987 w 306028"/>
              <a:gd name="connsiteY134" fmla="*/ 7243 h 304127"/>
              <a:gd name="connsiteX135" fmla="*/ 120271 w 306028"/>
              <a:gd name="connsiteY135" fmla="*/ 25956 h 304127"/>
              <a:gd name="connsiteX136" fmla="*/ 120271 w 306028"/>
              <a:gd name="connsiteY136" fmla="*/ 29914 h 304127"/>
              <a:gd name="connsiteX137" fmla="*/ 130354 w 306028"/>
              <a:gd name="connsiteY137" fmla="*/ 27395 h 304127"/>
              <a:gd name="connsiteX138" fmla="*/ 147278 w 306028"/>
              <a:gd name="connsiteY138" fmla="*/ 46468 h 304127"/>
              <a:gd name="connsiteX139" fmla="*/ 147278 w 306028"/>
              <a:gd name="connsiteY139" fmla="*/ 90370 h 304127"/>
              <a:gd name="connsiteX140" fmla="*/ 137556 w 306028"/>
              <a:gd name="connsiteY140" fmla="*/ 156225 h 304127"/>
              <a:gd name="connsiteX141" fmla="*/ 128553 w 306028"/>
              <a:gd name="connsiteY141" fmla="*/ 214881 h 304127"/>
              <a:gd name="connsiteX142" fmla="*/ 130354 w 306028"/>
              <a:gd name="connsiteY142" fmla="*/ 214881 h 304127"/>
              <a:gd name="connsiteX143" fmla="*/ 139356 w 306028"/>
              <a:gd name="connsiteY143" fmla="*/ 224238 h 304127"/>
              <a:gd name="connsiteX144" fmla="*/ 139356 w 306028"/>
              <a:gd name="connsiteY144" fmla="*/ 299448 h 304127"/>
              <a:gd name="connsiteX145" fmla="*/ 134675 w 306028"/>
              <a:gd name="connsiteY145" fmla="*/ 304126 h 304127"/>
              <a:gd name="connsiteX146" fmla="*/ 130354 w 306028"/>
              <a:gd name="connsiteY146" fmla="*/ 299448 h 304127"/>
              <a:gd name="connsiteX147" fmla="*/ 130354 w 306028"/>
              <a:gd name="connsiteY147" fmla="*/ 269580 h 304127"/>
              <a:gd name="connsiteX148" fmla="*/ 28448 w 306028"/>
              <a:gd name="connsiteY148" fmla="*/ 269580 h 304127"/>
              <a:gd name="connsiteX149" fmla="*/ 28448 w 306028"/>
              <a:gd name="connsiteY149" fmla="*/ 299448 h 304127"/>
              <a:gd name="connsiteX150" fmla="*/ 23766 w 306028"/>
              <a:gd name="connsiteY150" fmla="*/ 304126 h 304127"/>
              <a:gd name="connsiteX151" fmla="*/ 19085 w 306028"/>
              <a:gd name="connsiteY151" fmla="*/ 299448 h 304127"/>
              <a:gd name="connsiteX152" fmla="*/ 19085 w 306028"/>
              <a:gd name="connsiteY152" fmla="*/ 224238 h 304127"/>
              <a:gd name="connsiteX153" fmla="*/ 28448 w 306028"/>
              <a:gd name="connsiteY153" fmla="*/ 214881 h 304127"/>
              <a:gd name="connsiteX154" fmla="*/ 29888 w 306028"/>
              <a:gd name="connsiteY154" fmla="*/ 214881 h 304127"/>
              <a:gd name="connsiteX155" fmla="*/ 29888 w 306028"/>
              <a:gd name="connsiteY155" fmla="*/ 205525 h 304127"/>
              <a:gd name="connsiteX156" fmla="*/ 24487 w 306028"/>
              <a:gd name="connsiteY156" fmla="*/ 191850 h 304127"/>
              <a:gd name="connsiteX157" fmla="*/ 9003 w 306028"/>
              <a:gd name="connsiteY157" fmla="*/ 176377 h 304127"/>
              <a:gd name="connsiteX158" fmla="*/ 0 w 306028"/>
              <a:gd name="connsiteY158" fmla="*/ 152626 h 304127"/>
              <a:gd name="connsiteX159" fmla="*/ 0 w 306028"/>
              <a:gd name="connsiteY159" fmla="*/ 103325 h 304127"/>
              <a:gd name="connsiteX160" fmla="*/ 15484 w 306028"/>
              <a:gd name="connsiteY160" fmla="*/ 82094 h 304127"/>
              <a:gd name="connsiteX161" fmla="*/ 29888 w 306028"/>
              <a:gd name="connsiteY161" fmla="*/ 85332 h 304127"/>
              <a:gd name="connsiteX162" fmla="*/ 29888 w 306028"/>
              <a:gd name="connsiteY162" fmla="*/ 38911 h 304127"/>
              <a:gd name="connsiteX163" fmla="*/ 44652 w 306028"/>
              <a:gd name="connsiteY163" fmla="*/ 20558 h 304127"/>
              <a:gd name="connsiteX164" fmla="*/ 56895 w 306028"/>
              <a:gd name="connsiteY164" fmla="*/ 22717 h 304127"/>
              <a:gd name="connsiteX165" fmla="*/ 56895 w 306028"/>
              <a:gd name="connsiteY165" fmla="*/ 18039 h 304127"/>
              <a:gd name="connsiteX166" fmla="*/ 62656 w 306028"/>
              <a:gd name="connsiteY166" fmla="*/ 5084 h 304127"/>
              <a:gd name="connsiteX167" fmla="*/ 75980 w 306028"/>
              <a:gd name="connsiteY167" fmla="*/ 46 h 30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306028" h="304127">
                <a:moveTo>
                  <a:pt x="28448" y="224238"/>
                </a:moveTo>
                <a:lnTo>
                  <a:pt x="28448" y="260583"/>
                </a:lnTo>
                <a:lnTo>
                  <a:pt x="130354" y="260583"/>
                </a:lnTo>
                <a:lnTo>
                  <a:pt x="130354" y="224238"/>
                </a:lnTo>
                <a:close/>
                <a:moveTo>
                  <a:pt x="235090" y="63546"/>
                </a:moveTo>
                <a:cubicBezTo>
                  <a:pt x="241932" y="63905"/>
                  <a:pt x="247693" y="68221"/>
                  <a:pt x="250214" y="73974"/>
                </a:cubicBezTo>
                <a:cubicBezTo>
                  <a:pt x="253815" y="71817"/>
                  <a:pt x="257776" y="70378"/>
                  <a:pt x="262097" y="70378"/>
                </a:cubicBezTo>
                <a:cubicBezTo>
                  <a:pt x="271459" y="71098"/>
                  <a:pt x="279381" y="79369"/>
                  <a:pt x="279381" y="89438"/>
                </a:cubicBezTo>
                <a:lnTo>
                  <a:pt x="279381" y="93034"/>
                </a:lnTo>
                <a:cubicBezTo>
                  <a:pt x="282262" y="91236"/>
                  <a:pt x="285503" y="90517"/>
                  <a:pt x="289104" y="90876"/>
                </a:cubicBezTo>
                <a:cubicBezTo>
                  <a:pt x="298826" y="91236"/>
                  <a:pt x="306028" y="99867"/>
                  <a:pt x="306028" y="109576"/>
                </a:cubicBezTo>
                <a:lnTo>
                  <a:pt x="306028" y="153449"/>
                </a:lnTo>
                <a:cubicBezTo>
                  <a:pt x="306028" y="176104"/>
                  <a:pt x="303147" y="198041"/>
                  <a:pt x="296306" y="219618"/>
                </a:cubicBezTo>
                <a:cubicBezTo>
                  <a:pt x="290544" y="239396"/>
                  <a:pt x="287663" y="259535"/>
                  <a:pt x="287663" y="280032"/>
                </a:cubicBezTo>
                <a:lnTo>
                  <a:pt x="287663" y="299452"/>
                </a:lnTo>
                <a:cubicBezTo>
                  <a:pt x="287663" y="302328"/>
                  <a:pt x="285503" y="304127"/>
                  <a:pt x="282982" y="304127"/>
                </a:cubicBezTo>
                <a:cubicBezTo>
                  <a:pt x="280462" y="304127"/>
                  <a:pt x="278301" y="302328"/>
                  <a:pt x="278301" y="299452"/>
                </a:cubicBezTo>
                <a:lnTo>
                  <a:pt x="278301" y="280032"/>
                </a:lnTo>
                <a:cubicBezTo>
                  <a:pt x="278301" y="258815"/>
                  <a:pt x="281542" y="237239"/>
                  <a:pt x="287663" y="217100"/>
                </a:cubicBezTo>
                <a:cubicBezTo>
                  <a:pt x="293785" y="196243"/>
                  <a:pt x="297026" y="175026"/>
                  <a:pt x="297026" y="153449"/>
                </a:cubicBezTo>
                <a:lnTo>
                  <a:pt x="297026" y="109576"/>
                </a:lnTo>
                <a:cubicBezTo>
                  <a:pt x="297026" y="104542"/>
                  <a:pt x="293065" y="100226"/>
                  <a:pt x="288744" y="100226"/>
                </a:cubicBezTo>
                <a:cubicBezTo>
                  <a:pt x="285863" y="99867"/>
                  <a:pt x="283702" y="100945"/>
                  <a:pt x="281902" y="102384"/>
                </a:cubicBezTo>
                <a:cubicBezTo>
                  <a:pt x="280101" y="104182"/>
                  <a:pt x="279381" y="106340"/>
                  <a:pt x="279381" y="108857"/>
                </a:cubicBezTo>
                <a:lnTo>
                  <a:pt x="279381" y="159203"/>
                </a:lnTo>
                <a:cubicBezTo>
                  <a:pt x="279381" y="161720"/>
                  <a:pt x="277221" y="163518"/>
                  <a:pt x="274700" y="163518"/>
                </a:cubicBezTo>
                <a:cubicBezTo>
                  <a:pt x="272179" y="163518"/>
                  <a:pt x="270019" y="161720"/>
                  <a:pt x="270019" y="159203"/>
                </a:cubicBezTo>
                <a:lnTo>
                  <a:pt x="270019" y="108857"/>
                </a:lnTo>
                <a:lnTo>
                  <a:pt x="270019" y="89438"/>
                </a:lnTo>
                <a:cubicBezTo>
                  <a:pt x="270019" y="84403"/>
                  <a:pt x="266058" y="80088"/>
                  <a:pt x="261377" y="79728"/>
                </a:cubicBezTo>
                <a:cubicBezTo>
                  <a:pt x="258856" y="79728"/>
                  <a:pt x="256695" y="80447"/>
                  <a:pt x="254895" y="82246"/>
                </a:cubicBezTo>
                <a:cubicBezTo>
                  <a:pt x="253095" y="83684"/>
                  <a:pt x="252374" y="86201"/>
                  <a:pt x="252374" y="88719"/>
                </a:cubicBezTo>
                <a:lnTo>
                  <a:pt x="252374" y="154887"/>
                </a:lnTo>
                <a:cubicBezTo>
                  <a:pt x="252374" y="157405"/>
                  <a:pt x="250214" y="159562"/>
                  <a:pt x="247693" y="159562"/>
                </a:cubicBezTo>
                <a:cubicBezTo>
                  <a:pt x="245172" y="159562"/>
                  <a:pt x="243012" y="157405"/>
                  <a:pt x="243012" y="154887"/>
                </a:cubicBezTo>
                <a:lnTo>
                  <a:pt x="243012" y="88719"/>
                </a:lnTo>
                <a:lnTo>
                  <a:pt x="243012" y="82246"/>
                </a:lnTo>
                <a:cubicBezTo>
                  <a:pt x="243012" y="77211"/>
                  <a:pt x="239051" y="72896"/>
                  <a:pt x="234370" y="72536"/>
                </a:cubicBezTo>
                <a:cubicBezTo>
                  <a:pt x="232209" y="72536"/>
                  <a:pt x="229689" y="73255"/>
                  <a:pt x="227888" y="75053"/>
                </a:cubicBezTo>
                <a:cubicBezTo>
                  <a:pt x="226088" y="76492"/>
                  <a:pt x="225007" y="79009"/>
                  <a:pt x="225007" y="81526"/>
                </a:cubicBezTo>
                <a:lnTo>
                  <a:pt x="225007" y="101665"/>
                </a:lnTo>
                <a:lnTo>
                  <a:pt x="225007" y="150572"/>
                </a:lnTo>
                <a:cubicBezTo>
                  <a:pt x="225007" y="153089"/>
                  <a:pt x="222847" y="155247"/>
                  <a:pt x="220326" y="155247"/>
                </a:cubicBezTo>
                <a:cubicBezTo>
                  <a:pt x="217805" y="155247"/>
                  <a:pt x="216005" y="153089"/>
                  <a:pt x="216005" y="150572"/>
                </a:cubicBezTo>
                <a:lnTo>
                  <a:pt x="216005" y="101665"/>
                </a:lnTo>
                <a:lnTo>
                  <a:pt x="216005" y="101305"/>
                </a:lnTo>
                <a:cubicBezTo>
                  <a:pt x="216005" y="98788"/>
                  <a:pt x="214565" y="96630"/>
                  <a:pt x="212764" y="94832"/>
                </a:cubicBezTo>
                <a:cubicBezTo>
                  <a:pt x="210604" y="93034"/>
                  <a:pt x="208083" y="92674"/>
                  <a:pt x="205202" y="93034"/>
                </a:cubicBezTo>
                <a:cubicBezTo>
                  <a:pt x="201241" y="93753"/>
                  <a:pt x="198000" y="97709"/>
                  <a:pt x="198000" y="102024"/>
                </a:cubicBezTo>
                <a:lnTo>
                  <a:pt x="198000" y="166035"/>
                </a:lnTo>
                <a:lnTo>
                  <a:pt x="198000" y="193366"/>
                </a:lnTo>
                <a:cubicBezTo>
                  <a:pt x="198000" y="195883"/>
                  <a:pt x="199081" y="198041"/>
                  <a:pt x="200521" y="199839"/>
                </a:cubicBezTo>
                <a:lnTo>
                  <a:pt x="206643" y="206312"/>
                </a:lnTo>
                <a:cubicBezTo>
                  <a:pt x="208443" y="208110"/>
                  <a:pt x="208083" y="211346"/>
                  <a:pt x="206643" y="212785"/>
                </a:cubicBezTo>
                <a:cubicBezTo>
                  <a:pt x="205562" y="213864"/>
                  <a:pt x="204482" y="214223"/>
                  <a:pt x="203402" y="214223"/>
                </a:cubicBezTo>
                <a:cubicBezTo>
                  <a:pt x="201961" y="214223"/>
                  <a:pt x="200881" y="213504"/>
                  <a:pt x="200161" y="212785"/>
                </a:cubicBezTo>
                <a:lnTo>
                  <a:pt x="193679" y="206312"/>
                </a:lnTo>
                <a:cubicBezTo>
                  <a:pt x="190798" y="202716"/>
                  <a:pt x="188998" y="198041"/>
                  <a:pt x="188998" y="193366"/>
                </a:cubicBezTo>
                <a:lnTo>
                  <a:pt x="188998" y="166035"/>
                </a:lnTo>
                <a:cubicBezTo>
                  <a:pt x="188998" y="162439"/>
                  <a:pt x="187198" y="158843"/>
                  <a:pt x="184677" y="156326"/>
                </a:cubicBezTo>
                <a:cubicBezTo>
                  <a:pt x="182156" y="154528"/>
                  <a:pt x="179276" y="153808"/>
                  <a:pt x="176395" y="154528"/>
                </a:cubicBezTo>
                <a:cubicBezTo>
                  <a:pt x="171714" y="155607"/>
                  <a:pt x="168113" y="160641"/>
                  <a:pt x="168113" y="166755"/>
                </a:cubicBezTo>
                <a:lnTo>
                  <a:pt x="168113" y="216021"/>
                </a:lnTo>
                <a:cubicBezTo>
                  <a:pt x="168113" y="222135"/>
                  <a:pt x="170273" y="228608"/>
                  <a:pt x="174594" y="232923"/>
                </a:cubicBezTo>
                <a:lnTo>
                  <a:pt x="190078" y="248746"/>
                </a:lnTo>
                <a:cubicBezTo>
                  <a:pt x="195120" y="253781"/>
                  <a:pt x="198000" y="260973"/>
                  <a:pt x="198000" y="268525"/>
                </a:cubicBezTo>
                <a:lnTo>
                  <a:pt x="198000" y="299452"/>
                </a:lnTo>
                <a:cubicBezTo>
                  <a:pt x="198000" y="302328"/>
                  <a:pt x="196200" y="304127"/>
                  <a:pt x="193679" y="304127"/>
                </a:cubicBezTo>
                <a:cubicBezTo>
                  <a:pt x="190798" y="304127"/>
                  <a:pt x="188998" y="302328"/>
                  <a:pt x="188998" y="299452"/>
                </a:cubicBezTo>
                <a:lnTo>
                  <a:pt x="188998" y="268525"/>
                </a:lnTo>
                <a:cubicBezTo>
                  <a:pt x="188998" y="263490"/>
                  <a:pt x="186837" y="258815"/>
                  <a:pt x="183237" y="255219"/>
                </a:cubicBezTo>
                <a:lnTo>
                  <a:pt x="167753" y="239396"/>
                </a:lnTo>
                <a:cubicBezTo>
                  <a:pt x="161991" y="232923"/>
                  <a:pt x="158750" y="224652"/>
                  <a:pt x="158750" y="216021"/>
                </a:cubicBezTo>
                <a:lnTo>
                  <a:pt x="158750" y="166755"/>
                </a:lnTo>
                <a:cubicBezTo>
                  <a:pt x="158750" y="156326"/>
                  <a:pt x="165232" y="147695"/>
                  <a:pt x="174234" y="145537"/>
                </a:cubicBezTo>
                <a:cubicBezTo>
                  <a:pt x="179276" y="144458"/>
                  <a:pt x="184677" y="145537"/>
                  <a:pt x="188998" y="148414"/>
                </a:cubicBezTo>
                <a:lnTo>
                  <a:pt x="188998" y="102024"/>
                </a:lnTo>
                <a:cubicBezTo>
                  <a:pt x="188998" y="93034"/>
                  <a:pt x="195120" y="85482"/>
                  <a:pt x="203762" y="83684"/>
                </a:cubicBezTo>
                <a:cubicBezTo>
                  <a:pt x="207723" y="82965"/>
                  <a:pt x="212404" y="83684"/>
                  <a:pt x="216005" y="85842"/>
                </a:cubicBezTo>
                <a:lnTo>
                  <a:pt x="216005" y="81526"/>
                </a:lnTo>
                <a:cubicBezTo>
                  <a:pt x="216005" y="76492"/>
                  <a:pt x="217805" y="71817"/>
                  <a:pt x="221406" y="68580"/>
                </a:cubicBezTo>
                <a:cubicBezTo>
                  <a:pt x="225007" y="64984"/>
                  <a:pt x="230049" y="63186"/>
                  <a:pt x="235090" y="63546"/>
                </a:cubicBezTo>
                <a:close/>
                <a:moveTo>
                  <a:pt x="75620" y="9402"/>
                </a:moveTo>
                <a:cubicBezTo>
                  <a:pt x="73459" y="9042"/>
                  <a:pt x="70939" y="10122"/>
                  <a:pt x="69138" y="11561"/>
                </a:cubicBezTo>
                <a:cubicBezTo>
                  <a:pt x="67338" y="13361"/>
                  <a:pt x="66257" y="15520"/>
                  <a:pt x="66257" y="18039"/>
                </a:cubicBezTo>
                <a:lnTo>
                  <a:pt x="66257" y="38191"/>
                </a:lnTo>
                <a:lnTo>
                  <a:pt x="66257" y="87132"/>
                </a:lnTo>
                <a:cubicBezTo>
                  <a:pt x="66257" y="90011"/>
                  <a:pt x="64097" y="91810"/>
                  <a:pt x="61576" y="91810"/>
                </a:cubicBezTo>
                <a:cubicBezTo>
                  <a:pt x="59055" y="91810"/>
                  <a:pt x="56895" y="90011"/>
                  <a:pt x="56895" y="87132"/>
                </a:cubicBezTo>
                <a:lnTo>
                  <a:pt x="56895" y="38191"/>
                </a:lnTo>
                <a:cubicBezTo>
                  <a:pt x="56895" y="35672"/>
                  <a:pt x="55815" y="33153"/>
                  <a:pt x="54014" y="31354"/>
                </a:cubicBezTo>
                <a:cubicBezTo>
                  <a:pt x="51854" y="29914"/>
                  <a:pt x="49333" y="29194"/>
                  <a:pt x="46452" y="29554"/>
                </a:cubicBezTo>
                <a:cubicBezTo>
                  <a:pt x="42491" y="30634"/>
                  <a:pt x="39250" y="34592"/>
                  <a:pt x="39250" y="38911"/>
                </a:cubicBezTo>
                <a:lnTo>
                  <a:pt x="39250" y="102606"/>
                </a:lnTo>
                <a:lnTo>
                  <a:pt x="39250" y="129955"/>
                </a:lnTo>
                <a:cubicBezTo>
                  <a:pt x="39250" y="132474"/>
                  <a:pt x="39971" y="134993"/>
                  <a:pt x="41771" y="136432"/>
                </a:cubicBezTo>
                <a:lnTo>
                  <a:pt x="47893" y="143270"/>
                </a:lnTo>
                <a:cubicBezTo>
                  <a:pt x="49693" y="145069"/>
                  <a:pt x="49333" y="147948"/>
                  <a:pt x="47532" y="149747"/>
                </a:cubicBezTo>
                <a:cubicBezTo>
                  <a:pt x="46812" y="150467"/>
                  <a:pt x="45732" y="150827"/>
                  <a:pt x="44292" y="150827"/>
                </a:cubicBezTo>
                <a:cubicBezTo>
                  <a:pt x="43211" y="150827"/>
                  <a:pt x="42131" y="150107"/>
                  <a:pt x="41051" y="149387"/>
                </a:cubicBezTo>
                <a:lnTo>
                  <a:pt x="34929" y="142910"/>
                </a:lnTo>
                <a:cubicBezTo>
                  <a:pt x="32048" y="139311"/>
                  <a:pt x="29888" y="134993"/>
                  <a:pt x="29888" y="129955"/>
                </a:cubicBezTo>
                <a:lnTo>
                  <a:pt x="29888" y="102606"/>
                </a:lnTo>
                <a:cubicBezTo>
                  <a:pt x="29888" y="99007"/>
                  <a:pt x="28448" y="95408"/>
                  <a:pt x="25567" y="93249"/>
                </a:cubicBezTo>
                <a:cubicBezTo>
                  <a:pt x="23406" y="91090"/>
                  <a:pt x="20526" y="90730"/>
                  <a:pt x="17645" y="91090"/>
                </a:cubicBezTo>
                <a:cubicBezTo>
                  <a:pt x="12964" y="92530"/>
                  <a:pt x="9363" y="97568"/>
                  <a:pt x="9363" y="103325"/>
                </a:cubicBezTo>
                <a:lnTo>
                  <a:pt x="9363" y="152626"/>
                </a:lnTo>
                <a:cubicBezTo>
                  <a:pt x="9363" y="159103"/>
                  <a:pt x="11523" y="165221"/>
                  <a:pt x="15844" y="169899"/>
                </a:cubicBezTo>
                <a:lnTo>
                  <a:pt x="30968" y="185373"/>
                </a:lnTo>
                <a:cubicBezTo>
                  <a:pt x="36370" y="190771"/>
                  <a:pt x="39250" y="197968"/>
                  <a:pt x="39250" y="205525"/>
                </a:cubicBezTo>
                <a:lnTo>
                  <a:pt x="39250" y="214881"/>
                </a:lnTo>
                <a:lnTo>
                  <a:pt x="119551" y="214881"/>
                </a:lnTo>
                <a:cubicBezTo>
                  <a:pt x="119551" y="194369"/>
                  <a:pt x="122792" y="173498"/>
                  <a:pt x="128553" y="153705"/>
                </a:cubicBezTo>
                <a:cubicBezTo>
                  <a:pt x="135035" y="133194"/>
                  <a:pt x="137916" y="111962"/>
                  <a:pt x="137916" y="90370"/>
                </a:cubicBezTo>
                <a:lnTo>
                  <a:pt x="137916" y="46468"/>
                </a:lnTo>
                <a:cubicBezTo>
                  <a:pt x="137916" y="41070"/>
                  <a:pt x="134315" y="37111"/>
                  <a:pt x="129634" y="36751"/>
                </a:cubicBezTo>
                <a:cubicBezTo>
                  <a:pt x="127113" y="36392"/>
                  <a:pt x="124952" y="37471"/>
                  <a:pt x="123152" y="39270"/>
                </a:cubicBezTo>
                <a:cubicBezTo>
                  <a:pt x="121351" y="40710"/>
                  <a:pt x="120271" y="43229"/>
                  <a:pt x="120271" y="45748"/>
                </a:cubicBezTo>
                <a:lnTo>
                  <a:pt x="120271" y="95768"/>
                </a:lnTo>
                <a:cubicBezTo>
                  <a:pt x="120271" y="98287"/>
                  <a:pt x="118471" y="100446"/>
                  <a:pt x="115950" y="100446"/>
                </a:cubicBezTo>
                <a:cubicBezTo>
                  <a:pt x="113069" y="100446"/>
                  <a:pt x="111269" y="98287"/>
                  <a:pt x="111269" y="95768"/>
                </a:cubicBezTo>
                <a:lnTo>
                  <a:pt x="111269" y="45748"/>
                </a:lnTo>
                <a:lnTo>
                  <a:pt x="111269" y="25956"/>
                </a:lnTo>
                <a:cubicBezTo>
                  <a:pt x="111269" y="20918"/>
                  <a:pt x="107308" y="16599"/>
                  <a:pt x="102627" y="16599"/>
                </a:cubicBezTo>
                <a:cubicBezTo>
                  <a:pt x="100106" y="16240"/>
                  <a:pt x="97945" y="17319"/>
                  <a:pt x="96145" y="18759"/>
                </a:cubicBezTo>
                <a:cubicBezTo>
                  <a:pt x="94345" y="20558"/>
                  <a:pt x="93264" y="22717"/>
                  <a:pt x="93264" y="25236"/>
                </a:cubicBezTo>
                <a:lnTo>
                  <a:pt x="93264" y="91450"/>
                </a:lnTo>
                <a:cubicBezTo>
                  <a:pt x="93264" y="93969"/>
                  <a:pt x="91104" y="96128"/>
                  <a:pt x="88583" y="96128"/>
                </a:cubicBezTo>
                <a:cubicBezTo>
                  <a:pt x="86422" y="96128"/>
                  <a:pt x="83902" y="93969"/>
                  <a:pt x="83902" y="91450"/>
                </a:cubicBezTo>
                <a:lnTo>
                  <a:pt x="83902" y="25236"/>
                </a:lnTo>
                <a:lnTo>
                  <a:pt x="83902" y="18759"/>
                </a:lnTo>
                <a:cubicBezTo>
                  <a:pt x="83902" y="13721"/>
                  <a:pt x="80301" y="9402"/>
                  <a:pt x="75620" y="9402"/>
                </a:cubicBezTo>
                <a:close/>
                <a:moveTo>
                  <a:pt x="75980" y="46"/>
                </a:moveTo>
                <a:cubicBezTo>
                  <a:pt x="83182" y="406"/>
                  <a:pt x="88583" y="4724"/>
                  <a:pt x="91464" y="10482"/>
                </a:cubicBezTo>
                <a:cubicBezTo>
                  <a:pt x="94705" y="8323"/>
                  <a:pt x="99026" y="6883"/>
                  <a:pt x="102987" y="7243"/>
                </a:cubicBezTo>
                <a:cubicBezTo>
                  <a:pt x="112709" y="7603"/>
                  <a:pt x="120271" y="15880"/>
                  <a:pt x="120271" y="25956"/>
                </a:cubicBezTo>
                <a:lnTo>
                  <a:pt x="120271" y="29914"/>
                </a:lnTo>
                <a:cubicBezTo>
                  <a:pt x="123152" y="28115"/>
                  <a:pt x="126753" y="27395"/>
                  <a:pt x="130354" y="27395"/>
                </a:cubicBezTo>
                <a:cubicBezTo>
                  <a:pt x="140076" y="27755"/>
                  <a:pt x="147278" y="36032"/>
                  <a:pt x="147278" y="46468"/>
                </a:cubicBezTo>
                <a:lnTo>
                  <a:pt x="147278" y="90370"/>
                </a:lnTo>
                <a:cubicBezTo>
                  <a:pt x="147278" y="112682"/>
                  <a:pt x="144037" y="134993"/>
                  <a:pt x="137556" y="156225"/>
                </a:cubicBezTo>
                <a:cubicBezTo>
                  <a:pt x="131794" y="175297"/>
                  <a:pt x="128553" y="195089"/>
                  <a:pt x="128553" y="214881"/>
                </a:cubicBezTo>
                <a:lnTo>
                  <a:pt x="130354" y="214881"/>
                </a:lnTo>
                <a:cubicBezTo>
                  <a:pt x="135395" y="214881"/>
                  <a:pt x="139356" y="219200"/>
                  <a:pt x="139356" y="224238"/>
                </a:cubicBezTo>
                <a:lnTo>
                  <a:pt x="139356" y="299448"/>
                </a:lnTo>
                <a:cubicBezTo>
                  <a:pt x="139356" y="302327"/>
                  <a:pt x="137556" y="304126"/>
                  <a:pt x="134675" y="304126"/>
                </a:cubicBezTo>
                <a:cubicBezTo>
                  <a:pt x="132154" y="304126"/>
                  <a:pt x="130354" y="302327"/>
                  <a:pt x="130354" y="299448"/>
                </a:cubicBezTo>
                <a:lnTo>
                  <a:pt x="130354" y="269580"/>
                </a:lnTo>
                <a:lnTo>
                  <a:pt x="28448" y="269580"/>
                </a:lnTo>
                <a:lnTo>
                  <a:pt x="28448" y="299448"/>
                </a:lnTo>
                <a:cubicBezTo>
                  <a:pt x="28448" y="302327"/>
                  <a:pt x="26287" y="304126"/>
                  <a:pt x="23766" y="304126"/>
                </a:cubicBezTo>
                <a:cubicBezTo>
                  <a:pt x="21246" y="304126"/>
                  <a:pt x="19085" y="302327"/>
                  <a:pt x="19085" y="299448"/>
                </a:cubicBezTo>
                <a:lnTo>
                  <a:pt x="19085" y="224238"/>
                </a:lnTo>
                <a:cubicBezTo>
                  <a:pt x="19085" y="219200"/>
                  <a:pt x="23406" y="214881"/>
                  <a:pt x="28448" y="214881"/>
                </a:cubicBezTo>
                <a:lnTo>
                  <a:pt x="29888" y="214881"/>
                </a:lnTo>
                <a:lnTo>
                  <a:pt x="29888" y="205525"/>
                </a:lnTo>
                <a:cubicBezTo>
                  <a:pt x="29888" y="200487"/>
                  <a:pt x="28087" y="195449"/>
                  <a:pt x="24487" y="191850"/>
                </a:cubicBezTo>
                <a:lnTo>
                  <a:pt x="9003" y="176377"/>
                </a:lnTo>
                <a:cubicBezTo>
                  <a:pt x="3241" y="169899"/>
                  <a:pt x="0" y="161622"/>
                  <a:pt x="0" y="152626"/>
                </a:cubicBezTo>
                <a:lnTo>
                  <a:pt x="0" y="103325"/>
                </a:lnTo>
                <a:cubicBezTo>
                  <a:pt x="0" y="93249"/>
                  <a:pt x="6482" y="84253"/>
                  <a:pt x="15484" y="82094"/>
                </a:cubicBezTo>
                <a:cubicBezTo>
                  <a:pt x="20526" y="81014"/>
                  <a:pt x="25567" y="82094"/>
                  <a:pt x="29888" y="85332"/>
                </a:cubicBezTo>
                <a:lnTo>
                  <a:pt x="29888" y="38911"/>
                </a:lnTo>
                <a:cubicBezTo>
                  <a:pt x="29888" y="29914"/>
                  <a:pt x="36010" y="21997"/>
                  <a:pt x="44652" y="20558"/>
                </a:cubicBezTo>
                <a:cubicBezTo>
                  <a:pt x="48973" y="19838"/>
                  <a:pt x="53654" y="20558"/>
                  <a:pt x="56895" y="22717"/>
                </a:cubicBezTo>
                <a:lnTo>
                  <a:pt x="56895" y="18039"/>
                </a:lnTo>
                <a:cubicBezTo>
                  <a:pt x="56895" y="13001"/>
                  <a:pt x="59055" y="8323"/>
                  <a:pt x="62656" y="5084"/>
                </a:cubicBezTo>
                <a:cubicBezTo>
                  <a:pt x="66257" y="1485"/>
                  <a:pt x="71299" y="-314"/>
                  <a:pt x="75980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E205C9CF-9385-FD4E-AF73-2BA1E9BA3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3010" y="3709788"/>
            <a:ext cx="1115354" cy="1115350"/>
          </a:xfrm>
          <a:custGeom>
            <a:avLst/>
            <a:gdLst>
              <a:gd name="connsiteX0" fmla="*/ 157776 w 315553"/>
              <a:gd name="connsiteY0" fmla="*/ 101432 h 315552"/>
              <a:gd name="connsiteX1" fmla="*/ 140463 w 315553"/>
              <a:gd name="connsiteY1" fmla="*/ 113307 h 315552"/>
              <a:gd name="connsiteX2" fmla="*/ 124954 w 315553"/>
              <a:gd name="connsiteY2" fmla="*/ 154692 h 315552"/>
              <a:gd name="connsiteX3" fmla="*/ 170761 w 315553"/>
              <a:gd name="connsiteY3" fmla="*/ 143896 h 315552"/>
              <a:gd name="connsiteX4" fmla="*/ 176532 w 315553"/>
              <a:gd name="connsiteY4" fmla="*/ 147135 h 315552"/>
              <a:gd name="connsiteX5" fmla="*/ 173286 w 315553"/>
              <a:gd name="connsiteY5" fmla="*/ 153252 h 315552"/>
              <a:gd name="connsiteX6" fmla="*/ 120986 w 315553"/>
              <a:gd name="connsiteY6" fmla="*/ 165488 h 315552"/>
              <a:gd name="connsiteX7" fmla="*/ 102591 w 315553"/>
              <a:gd name="connsiteY7" fmla="*/ 215509 h 315552"/>
              <a:gd name="connsiteX8" fmla="*/ 186992 w 315553"/>
              <a:gd name="connsiteY8" fmla="*/ 194997 h 315552"/>
              <a:gd name="connsiteX9" fmla="*/ 192763 w 315553"/>
              <a:gd name="connsiteY9" fmla="*/ 198596 h 315552"/>
              <a:gd name="connsiteX10" fmla="*/ 189156 w 315553"/>
              <a:gd name="connsiteY10" fmla="*/ 204353 h 315552"/>
              <a:gd name="connsiteX11" fmla="*/ 98623 w 315553"/>
              <a:gd name="connsiteY11" fmla="*/ 226305 h 315552"/>
              <a:gd name="connsiteX12" fmla="*/ 80228 w 315553"/>
              <a:gd name="connsiteY12" fmla="*/ 275967 h 315552"/>
              <a:gd name="connsiteX13" fmla="*/ 205388 w 315553"/>
              <a:gd name="connsiteY13" fmla="*/ 245738 h 315552"/>
              <a:gd name="connsiteX14" fmla="*/ 211159 w 315553"/>
              <a:gd name="connsiteY14" fmla="*/ 249337 h 315552"/>
              <a:gd name="connsiteX15" fmla="*/ 207912 w 315553"/>
              <a:gd name="connsiteY15" fmla="*/ 255095 h 315552"/>
              <a:gd name="connsiteX16" fmla="*/ 76260 w 315553"/>
              <a:gd name="connsiteY16" fmla="*/ 286763 h 315552"/>
              <a:gd name="connsiteX17" fmla="*/ 69047 w 315553"/>
              <a:gd name="connsiteY17" fmla="*/ 306196 h 315552"/>
              <a:gd name="connsiteX18" fmla="*/ 246867 w 315553"/>
              <a:gd name="connsiteY18" fmla="*/ 306196 h 315552"/>
              <a:gd name="connsiteX19" fmla="*/ 175090 w 315553"/>
              <a:gd name="connsiteY19" fmla="*/ 113307 h 315552"/>
              <a:gd name="connsiteX20" fmla="*/ 157776 w 315553"/>
              <a:gd name="connsiteY20" fmla="*/ 101432 h 315552"/>
              <a:gd name="connsiteX21" fmla="*/ 157776 w 315553"/>
              <a:gd name="connsiteY21" fmla="*/ 92075 h 315552"/>
              <a:gd name="connsiteX22" fmla="*/ 184107 w 315553"/>
              <a:gd name="connsiteY22" fmla="*/ 110068 h 315552"/>
              <a:gd name="connsiteX23" fmla="*/ 256966 w 315553"/>
              <a:gd name="connsiteY23" fmla="*/ 306196 h 315552"/>
              <a:gd name="connsiteX24" fmla="*/ 277526 w 315553"/>
              <a:gd name="connsiteY24" fmla="*/ 306196 h 315552"/>
              <a:gd name="connsiteX25" fmla="*/ 282215 w 315553"/>
              <a:gd name="connsiteY25" fmla="*/ 311234 h 315552"/>
              <a:gd name="connsiteX26" fmla="*/ 277526 w 315553"/>
              <a:gd name="connsiteY26" fmla="*/ 315552 h 315552"/>
              <a:gd name="connsiteX27" fmla="*/ 253359 w 315553"/>
              <a:gd name="connsiteY27" fmla="*/ 315552 h 315552"/>
              <a:gd name="connsiteX28" fmla="*/ 61833 w 315553"/>
              <a:gd name="connsiteY28" fmla="*/ 315552 h 315552"/>
              <a:gd name="connsiteX29" fmla="*/ 38027 w 315553"/>
              <a:gd name="connsiteY29" fmla="*/ 315552 h 315552"/>
              <a:gd name="connsiteX30" fmla="*/ 33338 w 315553"/>
              <a:gd name="connsiteY30" fmla="*/ 311234 h 315552"/>
              <a:gd name="connsiteX31" fmla="*/ 38027 w 315553"/>
              <a:gd name="connsiteY31" fmla="*/ 306196 h 315552"/>
              <a:gd name="connsiteX32" fmla="*/ 58947 w 315553"/>
              <a:gd name="connsiteY32" fmla="*/ 306196 h 315552"/>
              <a:gd name="connsiteX33" fmla="*/ 131807 w 315553"/>
              <a:gd name="connsiteY33" fmla="*/ 110068 h 315552"/>
              <a:gd name="connsiteX34" fmla="*/ 157776 w 315553"/>
              <a:gd name="connsiteY34" fmla="*/ 92075 h 315552"/>
              <a:gd name="connsiteX35" fmla="*/ 282399 w 315553"/>
              <a:gd name="connsiteY35" fmla="*/ 25728 h 315552"/>
              <a:gd name="connsiteX36" fmla="*/ 289102 w 315553"/>
              <a:gd name="connsiteY36" fmla="*/ 25728 h 315552"/>
              <a:gd name="connsiteX37" fmla="*/ 290160 w 315553"/>
              <a:gd name="connsiteY37" fmla="*/ 29560 h 315552"/>
              <a:gd name="connsiteX38" fmla="*/ 289102 w 315553"/>
              <a:gd name="connsiteY38" fmla="*/ 33009 h 315552"/>
              <a:gd name="connsiteX39" fmla="*/ 285574 w 315553"/>
              <a:gd name="connsiteY39" fmla="*/ 34542 h 315552"/>
              <a:gd name="connsiteX40" fmla="*/ 282399 w 315553"/>
              <a:gd name="connsiteY40" fmla="*/ 33009 h 315552"/>
              <a:gd name="connsiteX41" fmla="*/ 280988 w 315553"/>
              <a:gd name="connsiteY41" fmla="*/ 29560 h 315552"/>
              <a:gd name="connsiteX42" fmla="*/ 282399 w 315553"/>
              <a:gd name="connsiteY42" fmla="*/ 25728 h 315552"/>
              <a:gd name="connsiteX43" fmla="*/ 220436 w 315553"/>
              <a:gd name="connsiteY43" fmla="*/ 25728 h 315552"/>
              <a:gd name="connsiteX44" fmla="*/ 226899 w 315553"/>
              <a:gd name="connsiteY44" fmla="*/ 25728 h 315552"/>
              <a:gd name="connsiteX45" fmla="*/ 228260 w 315553"/>
              <a:gd name="connsiteY45" fmla="*/ 29560 h 315552"/>
              <a:gd name="connsiteX46" fmla="*/ 226899 w 315553"/>
              <a:gd name="connsiteY46" fmla="*/ 33009 h 315552"/>
              <a:gd name="connsiteX47" fmla="*/ 223498 w 315553"/>
              <a:gd name="connsiteY47" fmla="*/ 34542 h 315552"/>
              <a:gd name="connsiteX48" fmla="*/ 220436 w 315553"/>
              <a:gd name="connsiteY48" fmla="*/ 33009 h 315552"/>
              <a:gd name="connsiteX49" fmla="*/ 219075 w 315553"/>
              <a:gd name="connsiteY49" fmla="*/ 29560 h 315552"/>
              <a:gd name="connsiteX50" fmla="*/ 220436 w 315553"/>
              <a:gd name="connsiteY50" fmla="*/ 25728 h 315552"/>
              <a:gd name="connsiteX51" fmla="*/ 254001 w 315553"/>
              <a:gd name="connsiteY51" fmla="*/ 23812 h 315552"/>
              <a:gd name="connsiteX52" fmla="*/ 258423 w 315553"/>
              <a:gd name="connsiteY52" fmla="*/ 28574 h 315552"/>
              <a:gd name="connsiteX53" fmla="*/ 254001 w 315553"/>
              <a:gd name="connsiteY53" fmla="*/ 32997 h 315552"/>
              <a:gd name="connsiteX54" fmla="*/ 249238 w 315553"/>
              <a:gd name="connsiteY54" fmla="*/ 28574 h 315552"/>
              <a:gd name="connsiteX55" fmla="*/ 254001 w 315553"/>
              <a:gd name="connsiteY55" fmla="*/ 23812 h 315552"/>
              <a:gd name="connsiteX56" fmla="*/ 9726 w 315553"/>
              <a:gd name="connsiteY56" fmla="*/ 9376 h 315552"/>
              <a:gd name="connsiteX57" fmla="*/ 9726 w 315553"/>
              <a:gd name="connsiteY57" fmla="*/ 47603 h 315552"/>
              <a:gd name="connsiteX58" fmla="*/ 306187 w 315553"/>
              <a:gd name="connsiteY58" fmla="*/ 47603 h 315552"/>
              <a:gd name="connsiteX59" fmla="*/ 306187 w 315553"/>
              <a:gd name="connsiteY59" fmla="*/ 9376 h 315552"/>
              <a:gd name="connsiteX60" fmla="*/ 4683 w 315553"/>
              <a:gd name="connsiteY60" fmla="*/ 0 h 315552"/>
              <a:gd name="connsiteX61" fmla="*/ 310510 w 315553"/>
              <a:gd name="connsiteY61" fmla="*/ 0 h 315552"/>
              <a:gd name="connsiteX62" fmla="*/ 315553 w 315553"/>
              <a:gd name="connsiteY62" fmla="*/ 4688 h 315552"/>
              <a:gd name="connsiteX63" fmla="*/ 315553 w 315553"/>
              <a:gd name="connsiteY63" fmla="*/ 52652 h 315552"/>
              <a:gd name="connsiteX64" fmla="*/ 315553 w 315553"/>
              <a:gd name="connsiteY64" fmla="*/ 311224 h 315552"/>
              <a:gd name="connsiteX65" fmla="*/ 310510 w 315553"/>
              <a:gd name="connsiteY65" fmla="*/ 315552 h 315552"/>
              <a:gd name="connsiteX66" fmla="*/ 306187 w 315553"/>
              <a:gd name="connsiteY66" fmla="*/ 311224 h 315552"/>
              <a:gd name="connsiteX67" fmla="*/ 306187 w 315553"/>
              <a:gd name="connsiteY67" fmla="*/ 57340 h 315552"/>
              <a:gd name="connsiteX68" fmla="*/ 9726 w 315553"/>
              <a:gd name="connsiteY68" fmla="*/ 57340 h 315552"/>
              <a:gd name="connsiteX69" fmla="*/ 9726 w 315553"/>
              <a:gd name="connsiteY69" fmla="*/ 311224 h 315552"/>
              <a:gd name="connsiteX70" fmla="*/ 4683 w 315553"/>
              <a:gd name="connsiteY70" fmla="*/ 315552 h 315552"/>
              <a:gd name="connsiteX71" fmla="*/ 0 w 315553"/>
              <a:gd name="connsiteY71" fmla="*/ 311224 h 315552"/>
              <a:gd name="connsiteX72" fmla="*/ 0 w 315553"/>
              <a:gd name="connsiteY72" fmla="*/ 52652 h 315552"/>
              <a:gd name="connsiteX73" fmla="*/ 0 w 315553"/>
              <a:gd name="connsiteY73" fmla="*/ 4688 h 315552"/>
              <a:gd name="connsiteX74" fmla="*/ 4683 w 315553"/>
              <a:gd name="connsiteY74" fmla="*/ 0 h 31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315553" h="315552">
                <a:moveTo>
                  <a:pt x="157776" y="101432"/>
                </a:moveTo>
                <a:cubicBezTo>
                  <a:pt x="151645" y="101432"/>
                  <a:pt x="143709" y="104670"/>
                  <a:pt x="140463" y="113307"/>
                </a:cubicBezTo>
                <a:lnTo>
                  <a:pt x="124954" y="154692"/>
                </a:lnTo>
                <a:lnTo>
                  <a:pt x="170761" y="143896"/>
                </a:lnTo>
                <a:cubicBezTo>
                  <a:pt x="173286" y="143176"/>
                  <a:pt x="176172" y="144616"/>
                  <a:pt x="176532" y="147135"/>
                </a:cubicBezTo>
                <a:cubicBezTo>
                  <a:pt x="177254" y="150014"/>
                  <a:pt x="175811" y="152533"/>
                  <a:pt x="173286" y="153252"/>
                </a:cubicBezTo>
                <a:lnTo>
                  <a:pt x="120986" y="165488"/>
                </a:lnTo>
                <a:lnTo>
                  <a:pt x="102591" y="215509"/>
                </a:lnTo>
                <a:lnTo>
                  <a:pt x="186992" y="194997"/>
                </a:lnTo>
                <a:cubicBezTo>
                  <a:pt x="189517" y="194637"/>
                  <a:pt x="192042" y="196077"/>
                  <a:pt x="192763" y="198596"/>
                </a:cubicBezTo>
                <a:cubicBezTo>
                  <a:pt x="193485" y="201115"/>
                  <a:pt x="191681" y="203994"/>
                  <a:pt x="189156" y="204353"/>
                </a:cubicBezTo>
                <a:lnTo>
                  <a:pt x="98623" y="226305"/>
                </a:lnTo>
                <a:lnTo>
                  <a:pt x="80228" y="275967"/>
                </a:lnTo>
                <a:lnTo>
                  <a:pt x="205388" y="245738"/>
                </a:lnTo>
                <a:cubicBezTo>
                  <a:pt x="207912" y="245018"/>
                  <a:pt x="210798" y="246818"/>
                  <a:pt x="211159" y="249337"/>
                </a:cubicBezTo>
                <a:cubicBezTo>
                  <a:pt x="211880" y="251856"/>
                  <a:pt x="210437" y="254375"/>
                  <a:pt x="207912" y="255095"/>
                </a:cubicBezTo>
                <a:lnTo>
                  <a:pt x="76260" y="286763"/>
                </a:lnTo>
                <a:lnTo>
                  <a:pt x="69047" y="306196"/>
                </a:lnTo>
                <a:lnTo>
                  <a:pt x="246867" y="306196"/>
                </a:lnTo>
                <a:lnTo>
                  <a:pt x="175090" y="113307"/>
                </a:lnTo>
                <a:cubicBezTo>
                  <a:pt x="171843" y="104670"/>
                  <a:pt x="163908" y="101432"/>
                  <a:pt x="157776" y="101432"/>
                </a:cubicBezTo>
                <a:close/>
                <a:moveTo>
                  <a:pt x="157776" y="92075"/>
                </a:moveTo>
                <a:cubicBezTo>
                  <a:pt x="169679" y="92075"/>
                  <a:pt x="180139" y="98913"/>
                  <a:pt x="184107" y="110068"/>
                </a:cubicBezTo>
                <a:lnTo>
                  <a:pt x="256966" y="306196"/>
                </a:lnTo>
                <a:lnTo>
                  <a:pt x="277526" y="306196"/>
                </a:lnTo>
                <a:cubicBezTo>
                  <a:pt x="280050" y="306196"/>
                  <a:pt x="282215" y="308355"/>
                  <a:pt x="282215" y="311234"/>
                </a:cubicBezTo>
                <a:cubicBezTo>
                  <a:pt x="282215" y="313753"/>
                  <a:pt x="280050" y="315552"/>
                  <a:pt x="277526" y="315552"/>
                </a:cubicBezTo>
                <a:lnTo>
                  <a:pt x="253359" y="315552"/>
                </a:lnTo>
                <a:lnTo>
                  <a:pt x="61833" y="315552"/>
                </a:lnTo>
                <a:lnTo>
                  <a:pt x="38027" y="315552"/>
                </a:lnTo>
                <a:cubicBezTo>
                  <a:pt x="35502" y="315552"/>
                  <a:pt x="33338" y="313753"/>
                  <a:pt x="33338" y="311234"/>
                </a:cubicBezTo>
                <a:cubicBezTo>
                  <a:pt x="33338" y="308355"/>
                  <a:pt x="35502" y="306196"/>
                  <a:pt x="38027" y="306196"/>
                </a:cubicBezTo>
                <a:lnTo>
                  <a:pt x="58947" y="306196"/>
                </a:lnTo>
                <a:lnTo>
                  <a:pt x="131807" y="110068"/>
                </a:lnTo>
                <a:cubicBezTo>
                  <a:pt x="135774" y="98913"/>
                  <a:pt x="145874" y="92075"/>
                  <a:pt x="157776" y="92075"/>
                </a:cubicBezTo>
                <a:close/>
                <a:moveTo>
                  <a:pt x="282399" y="25728"/>
                </a:moveTo>
                <a:cubicBezTo>
                  <a:pt x="284163" y="23812"/>
                  <a:pt x="286985" y="23812"/>
                  <a:pt x="289102" y="25728"/>
                </a:cubicBezTo>
                <a:cubicBezTo>
                  <a:pt x="289808" y="26878"/>
                  <a:pt x="290160" y="28027"/>
                  <a:pt x="290160" y="29560"/>
                </a:cubicBezTo>
                <a:cubicBezTo>
                  <a:pt x="290160" y="30710"/>
                  <a:pt x="289808" y="31859"/>
                  <a:pt x="289102" y="33009"/>
                </a:cubicBezTo>
                <a:cubicBezTo>
                  <a:pt x="288044" y="33775"/>
                  <a:pt x="286985" y="34542"/>
                  <a:pt x="285574" y="34542"/>
                </a:cubicBezTo>
                <a:cubicBezTo>
                  <a:pt x="284516" y="34542"/>
                  <a:pt x="283105" y="33775"/>
                  <a:pt x="282399" y="33009"/>
                </a:cubicBezTo>
                <a:cubicBezTo>
                  <a:pt x="281341" y="31859"/>
                  <a:pt x="280988" y="30710"/>
                  <a:pt x="280988" y="29560"/>
                </a:cubicBezTo>
                <a:cubicBezTo>
                  <a:pt x="280988" y="28027"/>
                  <a:pt x="281341" y="26878"/>
                  <a:pt x="282399" y="25728"/>
                </a:cubicBezTo>
                <a:close/>
                <a:moveTo>
                  <a:pt x="220436" y="25728"/>
                </a:moveTo>
                <a:cubicBezTo>
                  <a:pt x="222137" y="23812"/>
                  <a:pt x="225198" y="23812"/>
                  <a:pt x="226899" y="25728"/>
                </a:cubicBezTo>
                <a:cubicBezTo>
                  <a:pt x="227580" y="26878"/>
                  <a:pt x="228260" y="28027"/>
                  <a:pt x="228260" y="29560"/>
                </a:cubicBezTo>
                <a:cubicBezTo>
                  <a:pt x="228260" y="30710"/>
                  <a:pt x="227580" y="31859"/>
                  <a:pt x="226899" y="33009"/>
                </a:cubicBezTo>
                <a:cubicBezTo>
                  <a:pt x="226219" y="33775"/>
                  <a:pt x="224858" y="34542"/>
                  <a:pt x="223498" y="34542"/>
                </a:cubicBezTo>
                <a:cubicBezTo>
                  <a:pt x="222477" y="34542"/>
                  <a:pt x="221456" y="33775"/>
                  <a:pt x="220436" y="33009"/>
                </a:cubicBezTo>
                <a:cubicBezTo>
                  <a:pt x="219756" y="31859"/>
                  <a:pt x="219075" y="30710"/>
                  <a:pt x="219075" y="29560"/>
                </a:cubicBezTo>
                <a:cubicBezTo>
                  <a:pt x="219075" y="28027"/>
                  <a:pt x="219756" y="26878"/>
                  <a:pt x="220436" y="25728"/>
                </a:cubicBezTo>
                <a:close/>
                <a:moveTo>
                  <a:pt x="254001" y="23812"/>
                </a:moveTo>
                <a:cubicBezTo>
                  <a:pt x="256382" y="23812"/>
                  <a:pt x="258423" y="25853"/>
                  <a:pt x="258423" y="28574"/>
                </a:cubicBezTo>
                <a:cubicBezTo>
                  <a:pt x="258423" y="30956"/>
                  <a:pt x="256382" y="32997"/>
                  <a:pt x="254001" y="32997"/>
                </a:cubicBezTo>
                <a:cubicBezTo>
                  <a:pt x="251279" y="32997"/>
                  <a:pt x="249238" y="30956"/>
                  <a:pt x="249238" y="28574"/>
                </a:cubicBezTo>
                <a:cubicBezTo>
                  <a:pt x="249238" y="25853"/>
                  <a:pt x="251279" y="23812"/>
                  <a:pt x="254001" y="23812"/>
                </a:cubicBezTo>
                <a:close/>
                <a:moveTo>
                  <a:pt x="9726" y="9376"/>
                </a:moveTo>
                <a:lnTo>
                  <a:pt x="9726" y="47603"/>
                </a:lnTo>
                <a:lnTo>
                  <a:pt x="306187" y="47603"/>
                </a:lnTo>
                <a:lnTo>
                  <a:pt x="306187" y="9376"/>
                </a:lnTo>
                <a:close/>
                <a:moveTo>
                  <a:pt x="4683" y="0"/>
                </a:moveTo>
                <a:lnTo>
                  <a:pt x="310510" y="0"/>
                </a:lnTo>
                <a:cubicBezTo>
                  <a:pt x="313392" y="0"/>
                  <a:pt x="315553" y="2164"/>
                  <a:pt x="315553" y="4688"/>
                </a:cubicBezTo>
                <a:lnTo>
                  <a:pt x="315553" y="52652"/>
                </a:lnTo>
                <a:lnTo>
                  <a:pt x="315553" y="311224"/>
                </a:lnTo>
                <a:cubicBezTo>
                  <a:pt x="315553" y="313748"/>
                  <a:pt x="313392" y="315552"/>
                  <a:pt x="310510" y="315552"/>
                </a:cubicBezTo>
                <a:cubicBezTo>
                  <a:pt x="308349" y="315552"/>
                  <a:pt x="306187" y="313748"/>
                  <a:pt x="306187" y="311224"/>
                </a:cubicBezTo>
                <a:lnTo>
                  <a:pt x="306187" y="57340"/>
                </a:lnTo>
                <a:lnTo>
                  <a:pt x="9726" y="57340"/>
                </a:lnTo>
                <a:lnTo>
                  <a:pt x="9726" y="311224"/>
                </a:lnTo>
                <a:cubicBezTo>
                  <a:pt x="9726" y="313748"/>
                  <a:pt x="7564" y="315552"/>
                  <a:pt x="4683" y="315552"/>
                </a:cubicBezTo>
                <a:cubicBezTo>
                  <a:pt x="2161" y="315552"/>
                  <a:pt x="0" y="313748"/>
                  <a:pt x="0" y="311224"/>
                </a:cubicBezTo>
                <a:lnTo>
                  <a:pt x="0" y="52652"/>
                </a:lnTo>
                <a:lnTo>
                  <a:pt x="0" y="4688"/>
                </a:lnTo>
                <a:cubicBezTo>
                  <a:pt x="0" y="2164"/>
                  <a:pt x="2161" y="0"/>
                  <a:pt x="46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E262233E-C647-0248-AB8C-BD1F5E75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671" y="3514495"/>
            <a:ext cx="1115343" cy="1505937"/>
          </a:xfrm>
          <a:custGeom>
            <a:avLst/>
            <a:gdLst>
              <a:gd name="connsiteX0" fmla="*/ 171273 w 226653"/>
              <a:gd name="connsiteY0" fmla="*/ 260350 h 306027"/>
              <a:gd name="connsiteX1" fmla="*/ 175859 w 226653"/>
              <a:gd name="connsiteY1" fmla="*/ 264936 h 306027"/>
              <a:gd name="connsiteX2" fmla="*/ 171273 w 226653"/>
              <a:gd name="connsiteY2" fmla="*/ 269522 h 306027"/>
              <a:gd name="connsiteX3" fmla="*/ 166687 w 226653"/>
              <a:gd name="connsiteY3" fmla="*/ 264936 h 306027"/>
              <a:gd name="connsiteX4" fmla="*/ 171273 w 226653"/>
              <a:gd name="connsiteY4" fmla="*/ 260350 h 306027"/>
              <a:gd name="connsiteX5" fmla="*/ 185371 w 226653"/>
              <a:gd name="connsiteY5" fmla="*/ 228600 h 306027"/>
              <a:gd name="connsiteX6" fmla="*/ 190134 w 226653"/>
              <a:gd name="connsiteY6" fmla="*/ 233186 h 306027"/>
              <a:gd name="connsiteX7" fmla="*/ 185371 w 226653"/>
              <a:gd name="connsiteY7" fmla="*/ 237772 h 306027"/>
              <a:gd name="connsiteX8" fmla="*/ 180975 w 226653"/>
              <a:gd name="connsiteY8" fmla="*/ 233186 h 306027"/>
              <a:gd name="connsiteX9" fmla="*/ 185371 w 226653"/>
              <a:gd name="connsiteY9" fmla="*/ 228600 h 306027"/>
              <a:gd name="connsiteX10" fmla="*/ 166511 w 226653"/>
              <a:gd name="connsiteY10" fmla="*/ 195263 h 306027"/>
              <a:gd name="connsiteX11" fmla="*/ 171097 w 226653"/>
              <a:gd name="connsiteY11" fmla="*/ 199849 h 306027"/>
              <a:gd name="connsiteX12" fmla="*/ 166511 w 226653"/>
              <a:gd name="connsiteY12" fmla="*/ 204435 h 306027"/>
              <a:gd name="connsiteX13" fmla="*/ 161925 w 226653"/>
              <a:gd name="connsiteY13" fmla="*/ 199849 h 306027"/>
              <a:gd name="connsiteX14" fmla="*/ 166511 w 226653"/>
              <a:gd name="connsiteY14" fmla="*/ 195263 h 306027"/>
              <a:gd name="connsiteX15" fmla="*/ 195086 w 226653"/>
              <a:gd name="connsiteY15" fmla="*/ 168275 h 306027"/>
              <a:gd name="connsiteX16" fmla="*/ 199672 w 226653"/>
              <a:gd name="connsiteY16" fmla="*/ 172861 h 306027"/>
              <a:gd name="connsiteX17" fmla="*/ 195086 w 226653"/>
              <a:gd name="connsiteY17" fmla="*/ 177447 h 306027"/>
              <a:gd name="connsiteX18" fmla="*/ 190500 w 226653"/>
              <a:gd name="connsiteY18" fmla="*/ 172861 h 306027"/>
              <a:gd name="connsiteX19" fmla="*/ 195086 w 226653"/>
              <a:gd name="connsiteY19" fmla="*/ 168275 h 306027"/>
              <a:gd name="connsiteX20" fmla="*/ 166511 w 226653"/>
              <a:gd name="connsiteY20" fmla="*/ 146050 h 306027"/>
              <a:gd name="connsiteX21" fmla="*/ 171097 w 226653"/>
              <a:gd name="connsiteY21" fmla="*/ 150446 h 306027"/>
              <a:gd name="connsiteX22" fmla="*/ 166511 w 226653"/>
              <a:gd name="connsiteY22" fmla="*/ 155209 h 306027"/>
              <a:gd name="connsiteX23" fmla="*/ 161925 w 226653"/>
              <a:gd name="connsiteY23" fmla="*/ 150446 h 306027"/>
              <a:gd name="connsiteX24" fmla="*/ 166511 w 226653"/>
              <a:gd name="connsiteY24" fmla="*/ 146050 h 306027"/>
              <a:gd name="connsiteX25" fmla="*/ 96063 w 226653"/>
              <a:gd name="connsiteY25" fmla="*/ 142378 h 306027"/>
              <a:gd name="connsiteX26" fmla="*/ 102085 w 226653"/>
              <a:gd name="connsiteY26" fmla="*/ 143831 h 306027"/>
              <a:gd name="connsiteX27" fmla="*/ 112358 w 226653"/>
              <a:gd name="connsiteY27" fmla="*/ 175076 h 306027"/>
              <a:gd name="connsiteX28" fmla="*/ 74455 w 226653"/>
              <a:gd name="connsiteY28" fmla="*/ 213950 h 306027"/>
              <a:gd name="connsiteX29" fmla="*/ 69850 w 226653"/>
              <a:gd name="connsiteY29" fmla="*/ 209227 h 306027"/>
              <a:gd name="connsiteX30" fmla="*/ 74455 w 226653"/>
              <a:gd name="connsiteY30" fmla="*/ 204504 h 306027"/>
              <a:gd name="connsiteX31" fmla="*/ 103148 w 226653"/>
              <a:gd name="connsiteY31" fmla="*/ 175076 h 306027"/>
              <a:gd name="connsiteX32" fmla="*/ 94646 w 226653"/>
              <a:gd name="connsiteY32" fmla="*/ 148918 h 306027"/>
              <a:gd name="connsiteX33" fmla="*/ 96063 w 226653"/>
              <a:gd name="connsiteY33" fmla="*/ 142378 h 306027"/>
              <a:gd name="connsiteX34" fmla="*/ 180975 w 226653"/>
              <a:gd name="connsiteY34" fmla="*/ 117475 h 306027"/>
              <a:gd name="connsiteX35" fmla="*/ 185371 w 226653"/>
              <a:gd name="connsiteY35" fmla="*/ 122237 h 306027"/>
              <a:gd name="connsiteX36" fmla="*/ 180975 w 226653"/>
              <a:gd name="connsiteY36" fmla="*/ 126634 h 306027"/>
              <a:gd name="connsiteX37" fmla="*/ 176212 w 226653"/>
              <a:gd name="connsiteY37" fmla="*/ 122237 h 306027"/>
              <a:gd name="connsiteX38" fmla="*/ 180975 w 226653"/>
              <a:gd name="connsiteY38" fmla="*/ 117475 h 306027"/>
              <a:gd name="connsiteX39" fmla="*/ 156986 w 226653"/>
              <a:gd name="connsiteY39" fmla="*/ 93663 h 306027"/>
              <a:gd name="connsiteX40" fmla="*/ 161572 w 226653"/>
              <a:gd name="connsiteY40" fmla="*/ 98602 h 306027"/>
              <a:gd name="connsiteX41" fmla="*/ 156986 w 226653"/>
              <a:gd name="connsiteY41" fmla="*/ 102835 h 306027"/>
              <a:gd name="connsiteX42" fmla="*/ 152400 w 226653"/>
              <a:gd name="connsiteY42" fmla="*/ 98602 h 306027"/>
              <a:gd name="connsiteX43" fmla="*/ 156986 w 226653"/>
              <a:gd name="connsiteY43" fmla="*/ 93663 h 306027"/>
              <a:gd name="connsiteX44" fmla="*/ 73460 w 226653"/>
              <a:gd name="connsiteY44" fmla="*/ 61115 h 306027"/>
              <a:gd name="connsiteX45" fmla="*/ 9317 w 226653"/>
              <a:gd name="connsiteY45" fmla="*/ 176167 h 306027"/>
              <a:gd name="connsiteX46" fmla="*/ 73460 w 226653"/>
              <a:gd name="connsiteY46" fmla="*/ 241087 h 306027"/>
              <a:gd name="connsiteX47" fmla="*/ 137962 w 226653"/>
              <a:gd name="connsiteY47" fmla="*/ 176167 h 306027"/>
              <a:gd name="connsiteX48" fmla="*/ 73460 w 226653"/>
              <a:gd name="connsiteY48" fmla="*/ 61115 h 306027"/>
              <a:gd name="connsiteX49" fmla="*/ 70594 w 226653"/>
              <a:gd name="connsiteY49" fmla="*/ 51016 h 306027"/>
              <a:gd name="connsiteX50" fmla="*/ 76685 w 226653"/>
              <a:gd name="connsiteY50" fmla="*/ 51016 h 306027"/>
              <a:gd name="connsiteX51" fmla="*/ 147279 w 226653"/>
              <a:gd name="connsiteY51" fmla="*/ 176167 h 306027"/>
              <a:gd name="connsiteX52" fmla="*/ 73460 w 226653"/>
              <a:gd name="connsiteY52" fmla="*/ 250464 h 306027"/>
              <a:gd name="connsiteX53" fmla="*/ 0 w 226653"/>
              <a:gd name="connsiteY53" fmla="*/ 176167 h 306027"/>
              <a:gd name="connsiteX54" fmla="*/ 70594 w 226653"/>
              <a:gd name="connsiteY54" fmla="*/ 51016 h 306027"/>
              <a:gd name="connsiteX55" fmla="*/ 134228 w 226653"/>
              <a:gd name="connsiteY55" fmla="*/ 9383 h 306027"/>
              <a:gd name="connsiteX56" fmla="*/ 134228 w 226653"/>
              <a:gd name="connsiteY56" fmla="*/ 59545 h 306027"/>
              <a:gd name="connsiteX57" fmla="*/ 169112 w 226653"/>
              <a:gd name="connsiteY57" fmla="*/ 58463 h 306027"/>
              <a:gd name="connsiteX58" fmla="*/ 208312 w 226653"/>
              <a:gd name="connsiteY58" fmla="*/ 55576 h 306027"/>
              <a:gd name="connsiteX59" fmla="*/ 208312 w 226653"/>
              <a:gd name="connsiteY59" fmla="*/ 9383 h 306027"/>
              <a:gd name="connsiteX60" fmla="*/ 120562 w 226653"/>
              <a:gd name="connsiteY60" fmla="*/ 0 h 306027"/>
              <a:gd name="connsiteX61" fmla="*/ 129913 w 226653"/>
              <a:gd name="connsiteY61" fmla="*/ 0 h 306027"/>
              <a:gd name="connsiteX62" fmla="*/ 212987 w 226653"/>
              <a:gd name="connsiteY62" fmla="*/ 0 h 306027"/>
              <a:gd name="connsiteX63" fmla="*/ 221977 w 226653"/>
              <a:gd name="connsiteY63" fmla="*/ 0 h 306027"/>
              <a:gd name="connsiteX64" fmla="*/ 226653 w 226653"/>
              <a:gd name="connsiteY64" fmla="*/ 4691 h 306027"/>
              <a:gd name="connsiteX65" fmla="*/ 221977 w 226653"/>
              <a:gd name="connsiteY65" fmla="*/ 9383 h 306027"/>
              <a:gd name="connsiteX66" fmla="*/ 217302 w 226653"/>
              <a:gd name="connsiteY66" fmla="*/ 9383 h 306027"/>
              <a:gd name="connsiteX67" fmla="*/ 217302 w 226653"/>
              <a:gd name="connsiteY67" fmla="*/ 259474 h 306027"/>
              <a:gd name="connsiteX68" fmla="*/ 171270 w 226653"/>
              <a:gd name="connsiteY68" fmla="*/ 306027 h 306027"/>
              <a:gd name="connsiteX69" fmla="*/ 125237 w 226653"/>
              <a:gd name="connsiteY69" fmla="*/ 259474 h 306027"/>
              <a:gd name="connsiteX70" fmla="*/ 125237 w 226653"/>
              <a:gd name="connsiteY70" fmla="*/ 245399 h 306027"/>
              <a:gd name="connsiteX71" fmla="*/ 129913 w 226653"/>
              <a:gd name="connsiteY71" fmla="*/ 240708 h 306027"/>
              <a:gd name="connsiteX72" fmla="*/ 134228 w 226653"/>
              <a:gd name="connsiteY72" fmla="*/ 245399 h 306027"/>
              <a:gd name="connsiteX73" fmla="*/ 134228 w 226653"/>
              <a:gd name="connsiteY73" fmla="*/ 259474 h 306027"/>
              <a:gd name="connsiteX74" fmla="*/ 171270 w 226653"/>
              <a:gd name="connsiteY74" fmla="*/ 296644 h 306027"/>
              <a:gd name="connsiteX75" fmla="*/ 208312 w 226653"/>
              <a:gd name="connsiteY75" fmla="*/ 259474 h 306027"/>
              <a:gd name="connsiteX76" fmla="*/ 208312 w 226653"/>
              <a:gd name="connsiteY76" fmla="*/ 65319 h 306027"/>
              <a:gd name="connsiteX77" fmla="*/ 173428 w 226653"/>
              <a:gd name="connsiteY77" fmla="*/ 66402 h 306027"/>
              <a:gd name="connsiteX78" fmla="*/ 150411 w 226653"/>
              <a:gd name="connsiteY78" fmla="*/ 71815 h 306027"/>
              <a:gd name="connsiteX79" fmla="*/ 134228 w 226653"/>
              <a:gd name="connsiteY79" fmla="*/ 69289 h 306027"/>
              <a:gd name="connsiteX80" fmla="*/ 134228 w 226653"/>
              <a:gd name="connsiteY80" fmla="*/ 92746 h 306027"/>
              <a:gd name="connsiteX81" fmla="*/ 129913 w 226653"/>
              <a:gd name="connsiteY81" fmla="*/ 97438 h 306027"/>
              <a:gd name="connsiteX82" fmla="*/ 125237 w 226653"/>
              <a:gd name="connsiteY82" fmla="*/ 92746 h 306027"/>
              <a:gd name="connsiteX83" fmla="*/ 125237 w 226653"/>
              <a:gd name="connsiteY83" fmla="*/ 9383 h 306027"/>
              <a:gd name="connsiteX84" fmla="*/ 120562 w 226653"/>
              <a:gd name="connsiteY84" fmla="*/ 9383 h 306027"/>
              <a:gd name="connsiteX85" fmla="*/ 115887 w 226653"/>
              <a:gd name="connsiteY85" fmla="*/ 4691 h 306027"/>
              <a:gd name="connsiteX86" fmla="*/ 120562 w 226653"/>
              <a:gd name="connsiteY86" fmla="*/ 0 h 30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226653" h="306027">
                <a:moveTo>
                  <a:pt x="171273" y="260350"/>
                </a:moveTo>
                <a:cubicBezTo>
                  <a:pt x="173743" y="260350"/>
                  <a:pt x="175859" y="262467"/>
                  <a:pt x="175859" y="264936"/>
                </a:cubicBezTo>
                <a:cubicBezTo>
                  <a:pt x="175859" y="267406"/>
                  <a:pt x="173743" y="269522"/>
                  <a:pt x="171273" y="269522"/>
                </a:cubicBezTo>
                <a:cubicBezTo>
                  <a:pt x="168804" y="269522"/>
                  <a:pt x="166687" y="267406"/>
                  <a:pt x="166687" y="264936"/>
                </a:cubicBezTo>
                <a:cubicBezTo>
                  <a:pt x="166687" y="262467"/>
                  <a:pt x="168804" y="260350"/>
                  <a:pt x="171273" y="260350"/>
                </a:cubicBezTo>
                <a:close/>
                <a:moveTo>
                  <a:pt x="185371" y="228600"/>
                </a:moveTo>
                <a:cubicBezTo>
                  <a:pt x="188302" y="228600"/>
                  <a:pt x="190134" y="230717"/>
                  <a:pt x="190134" y="233186"/>
                </a:cubicBezTo>
                <a:cubicBezTo>
                  <a:pt x="190134" y="235656"/>
                  <a:pt x="188302" y="237772"/>
                  <a:pt x="185371" y="237772"/>
                </a:cubicBezTo>
                <a:cubicBezTo>
                  <a:pt x="182807" y="237772"/>
                  <a:pt x="180975" y="235656"/>
                  <a:pt x="180975" y="233186"/>
                </a:cubicBezTo>
                <a:cubicBezTo>
                  <a:pt x="180975" y="230717"/>
                  <a:pt x="182807" y="228600"/>
                  <a:pt x="185371" y="228600"/>
                </a:cubicBezTo>
                <a:close/>
                <a:moveTo>
                  <a:pt x="166511" y="195263"/>
                </a:moveTo>
                <a:cubicBezTo>
                  <a:pt x="168981" y="195263"/>
                  <a:pt x="171097" y="197380"/>
                  <a:pt x="171097" y="199849"/>
                </a:cubicBezTo>
                <a:cubicBezTo>
                  <a:pt x="171097" y="202319"/>
                  <a:pt x="168981" y="204435"/>
                  <a:pt x="166511" y="204435"/>
                </a:cubicBezTo>
                <a:cubicBezTo>
                  <a:pt x="164042" y="204435"/>
                  <a:pt x="161925" y="202319"/>
                  <a:pt x="161925" y="199849"/>
                </a:cubicBezTo>
                <a:cubicBezTo>
                  <a:pt x="161925" y="197380"/>
                  <a:pt x="164042" y="195263"/>
                  <a:pt x="166511" y="195263"/>
                </a:cubicBezTo>
                <a:close/>
                <a:moveTo>
                  <a:pt x="195086" y="168275"/>
                </a:moveTo>
                <a:cubicBezTo>
                  <a:pt x="197556" y="168275"/>
                  <a:pt x="199672" y="170392"/>
                  <a:pt x="199672" y="172861"/>
                </a:cubicBezTo>
                <a:cubicBezTo>
                  <a:pt x="199672" y="175331"/>
                  <a:pt x="197556" y="177447"/>
                  <a:pt x="195086" y="177447"/>
                </a:cubicBezTo>
                <a:cubicBezTo>
                  <a:pt x="192617" y="177447"/>
                  <a:pt x="190500" y="175331"/>
                  <a:pt x="190500" y="172861"/>
                </a:cubicBezTo>
                <a:cubicBezTo>
                  <a:pt x="190500" y="170392"/>
                  <a:pt x="192617" y="168275"/>
                  <a:pt x="195086" y="168275"/>
                </a:cubicBezTo>
                <a:close/>
                <a:moveTo>
                  <a:pt x="166511" y="146050"/>
                </a:moveTo>
                <a:cubicBezTo>
                  <a:pt x="168981" y="146050"/>
                  <a:pt x="171097" y="147882"/>
                  <a:pt x="171097" y="150446"/>
                </a:cubicBezTo>
                <a:cubicBezTo>
                  <a:pt x="171097" y="153011"/>
                  <a:pt x="168981" y="155209"/>
                  <a:pt x="166511" y="155209"/>
                </a:cubicBezTo>
                <a:cubicBezTo>
                  <a:pt x="164042" y="155209"/>
                  <a:pt x="161925" y="153011"/>
                  <a:pt x="161925" y="150446"/>
                </a:cubicBezTo>
                <a:cubicBezTo>
                  <a:pt x="161925" y="147882"/>
                  <a:pt x="164042" y="146050"/>
                  <a:pt x="166511" y="146050"/>
                </a:cubicBezTo>
                <a:close/>
                <a:moveTo>
                  <a:pt x="96063" y="142378"/>
                </a:moveTo>
                <a:cubicBezTo>
                  <a:pt x="98189" y="141288"/>
                  <a:pt x="101022" y="141651"/>
                  <a:pt x="102085" y="143831"/>
                </a:cubicBezTo>
                <a:cubicBezTo>
                  <a:pt x="108816" y="155457"/>
                  <a:pt x="112358" y="166356"/>
                  <a:pt x="112358" y="175076"/>
                </a:cubicBezTo>
                <a:cubicBezTo>
                  <a:pt x="112358" y="196511"/>
                  <a:pt x="95355" y="213950"/>
                  <a:pt x="74455" y="213950"/>
                </a:cubicBezTo>
                <a:cubicBezTo>
                  <a:pt x="71976" y="213950"/>
                  <a:pt x="69850" y="211770"/>
                  <a:pt x="69850" y="209227"/>
                </a:cubicBezTo>
                <a:cubicBezTo>
                  <a:pt x="69850" y="206684"/>
                  <a:pt x="71976" y="204504"/>
                  <a:pt x="74455" y="204504"/>
                </a:cubicBezTo>
                <a:cubicBezTo>
                  <a:pt x="90396" y="204504"/>
                  <a:pt x="103148" y="191425"/>
                  <a:pt x="103148" y="175076"/>
                </a:cubicBezTo>
                <a:cubicBezTo>
                  <a:pt x="103148" y="167446"/>
                  <a:pt x="100314" y="159090"/>
                  <a:pt x="94646" y="148918"/>
                </a:cubicBezTo>
                <a:cubicBezTo>
                  <a:pt x="93229" y="146374"/>
                  <a:pt x="93938" y="143831"/>
                  <a:pt x="96063" y="142378"/>
                </a:cubicBezTo>
                <a:close/>
                <a:moveTo>
                  <a:pt x="180975" y="117475"/>
                </a:moveTo>
                <a:cubicBezTo>
                  <a:pt x="183539" y="117475"/>
                  <a:pt x="185371" y="119307"/>
                  <a:pt x="185371" y="122237"/>
                </a:cubicBezTo>
                <a:cubicBezTo>
                  <a:pt x="185371" y="124802"/>
                  <a:pt x="183539" y="126634"/>
                  <a:pt x="180975" y="126634"/>
                </a:cubicBezTo>
                <a:cubicBezTo>
                  <a:pt x="178044" y="126634"/>
                  <a:pt x="176212" y="124802"/>
                  <a:pt x="176212" y="122237"/>
                </a:cubicBezTo>
                <a:cubicBezTo>
                  <a:pt x="176212" y="119307"/>
                  <a:pt x="178044" y="117475"/>
                  <a:pt x="180975" y="117475"/>
                </a:cubicBezTo>
                <a:close/>
                <a:moveTo>
                  <a:pt x="156986" y="93663"/>
                </a:moveTo>
                <a:cubicBezTo>
                  <a:pt x="159456" y="93663"/>
                  <a:pt x="161572" y="95780"/>
                  <a:pt x="161572" y="98602"/>
                </a:cubicBezTo>
                <a:cubicBezTo>
                  <a:pt x="161572" y="100718"/>
                  <a:pt x="159456" y="102835"/>
                  <a:pt x="156986" y="102835"/>
                </a:cubicBezTo>
                <a:cubicBezTo>
                  <a:pt x="154517" y="102835"/>
                  <a:pt x="152400" y="100718"/>
                  <a:pt x="152400" y="98602"/>
                </a:cubicBezTo>
                <a:cubicBezTo>
                  <a:pt x="152400" y="95780"/>
                  <a:pt x="154517" y="93663"/>
                  <a:pt x="156986" y="93663"/>
                </a:cubicBezTo>
                <a:close/>
                <a:moveTo>
                  <a:pt x="73460" y="61115"/>
                </a:moveTo>
                <a:cubicBezTo>
                  <a:pt x="60201" y="74820"/>
                  <a:pt x="9317" y="130363"/>
                  <a:pt x="9317" y="176167"/>
                </a:cubicBezTo>
                <a:cubicBezTo>
                  <a:pt x="9317" y="212234"/>
                  <a:pt x="37984" y="241087"/>
                  <a:pt x="73460" y="241087"/>
                </a:cubicBezTo>
                <a:cubicBezTo>
                  <a:pt x="108936" y="241087"/>
                  <a:pt x="137962" y="212234"/>
                  <a:pt x="137962" y="176167"/>
                </a:cubicBezTo>
                <a:cubicBezTo>
                  <a:pt x="137962" y="130363"/>
                  <a:pt x="87077" y="74820"/>
                  <a:pt x="73460" y="61115"/>
                </a:cubicBezTo>
                <a:close/>
                <a:moveTo>
                  <a:pt x="70594" y="51016"/>
                </a:moveTo>
                <a:cubicBezTo>
                  <a:pt x="72027" y="49213"/>
                  <a:pt x="74894" y="49213"/>
                  <a:pt x="76685" y="51016"/>
                </a:cubicBezTo>
                <a:cubicBezTo>
                  <a:pt x="79552" y="53902"/>
                  <a:pt x="147279" y="119543"/>
                  <a:pt x="147279" y="176167"/>
                </a:cubicBezTo>
                <a:cubicBezTo>
                  <a:pt x="147279" y="217283"/>
                  <a:pt x="114311" y="250464"/>
                  <a:pt x="73460" y="250464"/>
                </a:cubicBezTo>
                <a:cubicBezTo>
                  <a:pt x="32967" y="250464"/>
                  <a:pt x="0" y="217283"/>
                  <a:pt x="0" y="176167"/>
                </a:cubicBezTo>
                <a:cubicBezTo>
                  <a:pt x="0" y="119543"/>
                  <a:pt x="67368" y="53902"/>
                  <a:pt x="70594" y="51016"/>
                </a:cubicBezTo>
                <a:close/>
                <a:moveTo>
                  <a:pt x="134228" y="9383"/>
                </a:moveTo>
                <a:lnTo>
                  <a:pt x="134228" y="59545"/>
                </a:lnTo>
                <a:cubicBezTo>
                  <a:pt x="144657" y="63876"/>
                  <a:pt x="159762" y="63515"/>
                  <a:pt x="169112" y="58463"/>
                </a:cubicBezTo>
                <a:cubicBezTo>
                  <a:pt x="179901" y="52689"/>
                  <a:pt x="195725" y="51606"/>
                  <a:pt x="208312" y="55576"/>
                </a:cubicBezTo>
                <a:lnTo>
                  <a:pt x="208312" y="9383"/>
                </a:lnTo>
                <a:close/>
                <a:moveTo>
                  <a:pt x="120562" y="0"/>
                </a:moveTo>
                <a:lnTo>
                  <a:pt x="129913" y="0"/>
                </a:lnTo>
                <a:lnTo>
                  <a:pt x="212987" y="0"/>
                </a:lnTo>
                <a:lnTo>
                  <a:pt x="221977" y="0"/>
                </a:lnTo>
                <a:cubicBezTo>
                  <a:pt x="224495" y="0"/>
                  <a:pt x="226653" y="2165"/>
                  <a:pt x="226653" y="4691"/>
                </a:cubicBezTo>
                <a:cubicBezTo>
                  <a:pt x="226653" y="7217"/>
                  <a:pt x="224495" y="9383"/>
                  <a:pt x="221977" y="9383"/>
                </a:cubicBezTo>
                <a:lnTo>
                  <a:pt x="217302" y="9383"/>
                </a:lnTo>
                <a:lnTo>
                  <a:pt x="217302" y="259474"/>
                </a:lnTo>
                <a:cubicBezTo>
                  <a:pt x="217302" y="285096"/>
                  <a:pt x="196804" y="306027"/>
                  <a:pt x="171270" y="306027"/>
                </a:cubicBezTo>
                <a:cubicBezTo>
                  <a:pt x="145736" y="306027"/>
                  <a:pt x="125237" y="285096"/>
                  <a:pt x="125237" y="259474"/>
                </a:cubicBezTo>
                <a:lnTo>
                  <a:pt x="125237" y="245399"/>
                </a:lnTo>
                <a:cubicBezTo>
                  <a:pt x="125237" y="242873"/>
                  <a:pt x="127036" y="240708"/>
                  <a:pt x="129913" y="240708"/>
                </a:cubicBezTo>
                <a:cubicBezTo>
                  <a:pt x="132430" y="240708"/>
                  <a:pt x="134228" y="242873"/>
                  <a:pt x="134228" y="245399"/>
                </a:cubicBezTo>
                <a:lnTo>
                  <a:pt x="134228" y="259474"/>
                </a:lnTo>
                <a:cubicBezTo>
                  <a:pt x="134228" y="280044"/>
                  <a:pt x="150771" y="296644"/>
                  <a:pt x="171270" y="296644"/>
                </a:cubicBezTo>
                <a:cubicBezTo>
                  <a:pt x="191769" y="296644"/>
                  <a:pt x="208312" y="280044"/>
                  <a:pt x="208312" y="259474"/>
                </a:cubicBezTo>
                <a:lnTo>
                  <a:pt x="208312" y="65319"/>
                </a:lnTo>
                <a:cubicBezTo>
                  <a:pt x="197882" y="61350"/>
                  <a:pt x="182778" y="61711"/>
                  <a:pt x="173428" y="66402"/>
                </a:cubicBezTo>
                <a:cubicBezTo>
                  <a:pt x="166954" y="70011"/>
                  <a:pt x="159042" y="71815"/>
                  <a:pt x="150411" y="71815"/>
                </a:cubicBezTo>
                <a:cubicBezTo>
                  <a:pt x="145017" y="71815"/>
                  <a:pt x="139623" y="71093"/>
                  <a:pt x="134228" y="69289"/>
                </a:cubicBezTo>
                <a:lnTo>
                  <a:pt x="134228" y="92746"/>
                </a:lnTo>
                <a:cubicBezTo>
                  <a:pt x="134228" y="95272"/>
                  <a:pt x="132430" y="97438"/>
                  <a:pt x="129913" y="97438"/>
                </a:cubicBezTo>
                <a:cubicBezTo>
                  <a:pt x="127036" y="97438"/>
                  <a:pt x="125237" y="95272"/>
                  <a:pt x="125237" y="92746"/>
                </a:cubicBezTo>
                <a:lnTo>
                  <a:pt x="125237" y="9383"/>
                </a:lnTo>
                <a:lnTo>
                  <a:pt x="120562" y="9383"/>
                </a:lnTo>
                <a:cubicBezTo>
                  <a:pt x="118045" y="9383"/>
                  <a:pt x="115887" y="7217"/>
                  <a:pt x="115887" y="4691"/>
                </a:cubicBezTo>
                <a:cubicBezTo>
                  <a:pt x="115887" y="2165"/>
                  <a:pt x="118045" y="0"/>
                  <a:pt x="1205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2DDDD3-EE36-1244-AA6B-541E842C4710}"/>
              </a:ext>
            </a:extLst>
          </p:cNvPr>
          <p:cNvSpPr txBox="1"/>
          <p:nvPr/>
        </p:nvSpPr>
        <p:spPr>
          <a:xfrm>
            <a:off x="3511640" y="5442607"/>
            <a:ext cx="201689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STRENGTH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6E8FBC-F1E1-694E-90F5-1957B6083120}"/>
              </a:ext>
            </a:extLst>
          </p:cNvPr>
          <p:cNvSpPr txBox="1"/>
          <p:nvPr/>
        </p:nvSpPr>
        <p:spPr>
          <a:xfrm>
            <a:off x="8778409" y="5442607"/>
            <a:ext cx="20601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WEAKNESS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95E373-A87C-BE47-ACA3-21FD4EB1755A}"/>
              </a:ext>
            </a:extLst>
          </p:cNvPr>
          <p:cNvSpPr txBox="1"/>
          <p:nvPr/>
        </p:nvSpPr>
        <p:spPr>
          <a:xfrm>
            <a:off x="13755032" y="5442607"/>
            <a:ext cx="268374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OPPORTUNITY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ECC7DC-03A1-2946-857D-E1B949839AB6}"/>
              </a:ext>
            </a:extLst>
          </p:cNvPr>
          <p:cNvSpPr txBox="1"/>
          <p:nvPr/>
        </p:nvSpPr>
        <p:spPr>
          <a:xfrm>
            <a:off x="19606130" y="5442606"/>
            <a:ext cx="153599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THREAT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861E2F8C-2D87-0F47-906B-B46E641B6D73}"/>
              </a:ext>
            </a:extLst>
          </p:cNvPr>
          <p:cNvSpPr txBox="1">
            <a:spLocks/>
          </p:cNvSpPr>
          <p:nvPr/>
        </p:nvSpPr>
        <p:spPr>
          <a:xfrm>
            <a:off x="2294414" y="6315214"/>
            <a:ext cx="4451350" cy="5722659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Companies seek to go above and beyond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 friendly alternatives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 the hope that consumers will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Associate these values with their company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877A0B48-6C56-404C-9CB9-DDAC2CDC0C5D}"/>
              </a:ext>
            </a:extLst>
          </p:cNvPr>
          <p:cNvSpPr txBox="1">
            <a:spLocks/>
          </p:cNvSpPr>
          <p:nvPr/>
        </p:nvSpPr>
        <p:spPr>
          <a:xfrm>
            <a:off x="7582823" y="6315214"/>
            <a:ext cx="4451350" cy="5722659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Companies seek to go above and beyond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 friendly alternatives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 the hope that consumers will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Associate these values with their company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5D356B72-F664-484F-9D75-00C9AF5D148D}"/>
              </a:ext>
            </a:extLst>
          </p:cNvPr>
          <p:cNvSpPr txBox="1">
            <a:spLocks/>
          </p:cNvSpPr>
          <p:nvPr/>
        </p:nvSpPr>
        <p:spPr>
          <a:xfrm>
            <a:off x="12871230" y="6315214"/>
            <a:ext cx="4451350" cy="5722659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Companies seek to go above and beyond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 friendly alternatives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 the hope that consumers will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Associate these values with their company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0914499C-E3A3-A14B-90A3-DB46578FA31E}"/>
              </a:ext>
            </a:extLst>
          </p:cNvPr>
          <p:cNvSpPr txBox="1">
            <a:spLocks/>
          </p:cNvSpPr>
          <p:nvPr/>
        </p:nvSpPr>
        <p:spPr>
          <a:xfrm>
            <a:off x="18142212" y="6315214"/>
            <a:ext cx="4451350" cy="5722659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Companies seek to go above and beyond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 friendly alternatives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 the hope that consumers will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Associate these values with their company</a:t>
            </a:r>
          </a:p>
        </p:txBody>
      </p:sp>
    </p:spTree>
    <p:extLst>
      <p:ext uri="{BB962C8B-B14F-4D97-AF65-F5344CB8AC3E}">
        <p14:creationId xmlns:p14="http://schemas.microsoft.com/office/powerpoint/2010/main" val="924661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9146669-40C8-B841-ACF1-C76C7ECD476E}"/>
              </a:ext>
            </a:extLst>
          </p:cNvPr>
          <p:cNvSpPr txBox="1"/>
          <p:nvPr/>
        </p:nvSpPr>
        <p:spPr>
          <a:xfrm>
            <a:off x="7130391" y="592759"/>
            <a:ext cx="10116873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80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SWOT ANALYSIS SLIDE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898F56-63B1-FC4B-927A-12843A7EF16E}"/>
              </a:ext>
            </a:extLst>
          </p:cNvPr>
          <p:cNvSpPr/>
          <p:nvPr/>
        </p:nvSpPr>
        <p:spPr>
          <a:xfrm>
            <a:off x="11045826" y="1870479"/>
            <a:ext cx="22860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A8ADCBAE-C6AC-C54E-9857-18F10E45A0F8}"/>
              </a:ext>
            </a:extLst>
          </p:cNvPr>
          <p:cNvSpPr/>
          <p:nvPr/>
        </p:nvSpPr>
        <p:spPr>
          <a:xfrm>
            <a:off x="8566173" y="3163881"/>
            <a:ext cx="4064062" cy="3503502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15D8B16B-7F14-0044-A325-344F057C85B0}"/>
              </a:ext>
            </a:extLst>
          </p:cNvPr>
          <p:cNvSpPr/>
          <p:nvPr/>
        </p:nvSpPr>
        <p:spPr>
          <a:xfrm>
            <a:off x="11959908" y="4966017"/>
            <a:ext cx="4064062" cy="3503502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6534DED2-3892-E04B-9AEC-59B1479584D3}"/>
              </a:ext>
            </a:extLst>
          </p:cNvPr>
          <p:cNvSpPr/>
          <p:nvPr/>
        </p:nvSpPr>
        <p:spPr>
          <a:xfrm>
            <a:off x="8566173" y="6906266"/>
            <a:ext cx="4064062" cy="3503502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90A77426-3040-F049-A1B8-1AC016A40A19}"/>
              </a:ext>
            </a:extLst>
          </p:cNvPr>
          <p:cNvSpPr/>
          <p:nvPr/>
        </p:nvSpPr>
        <p:spPr>
          <a:xfrm>
            <a:off x="11959908" y="8658017"/>
            <a:ext cx="4064062" cy="3503502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Roboto Light" panose="02000000000000000000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A3472E-ED83-EC48-93DF-3B2E15D81F5F}"/>
              </a:ext>
            </a:extLst>
          </p:cNvPr>
          <p:cNvCxnSpPr/>
          <p:nvPr/>
        </p:nvCxnSpPr>
        <p:spPr>
          <a:xfrm flipH="1">
            <a:off x="6861195" y="4923230"/>
            <a:ext cx="2487344" cy="0"/>
          </a:xfrm>
          <a:prstGeom prst="line">
            <a:avLst/>
          </a:prstGeom>
          <a:ln w="38100">
            <a:solidFill>
              <a:schemeClr val="accent1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326F-3591-A546-893E-EE38440F2D27}"/>
              </a:ext>
            </a:extLst>
          </p:cNvPr>
          <p:cNvCxnSpPr/>
          <p:nvPr/>
        </p:nvCxnSpPr>
        <p:spPr>
          <a:xfrm flipH="1">
            <a:off x="6861194" y="8665614"/>
            <a:ext cx="2350544" cy="0"/>
          </a:xfrm>
          <a:prstGeom prst="line">
            <a:avLst/>
          </a:prstGeom>
          <a:ln w="38100">
            <a:solidFill>
              <a:schemeClr val="accent3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9DAC53-DB96-BF46-BA70-65C37F67FCF4}"/>
              </a:ext>
            </a:extLst>
          </p:cNvPr>
          <p:cNvCxnSpPr>
            <a:cxnSpLocks/>
          </p:cNvCxnSpPr>
          <p:nvPr/>
        </p:nvCxnSpPr>
        <p:spPr>
          <a:xfrm flipH="1">
            <a:off x="15256706" y="6702828"/>
            <a:ext cx="2285682" cy="0"/>
          </a:xfrm>
          <a:prstGeom prst="line">
            <a:avLst/>
          </a:prstGeom>
          <a:ln w="38100">
            <a:solidFill>
              <a:schemeClr val="accent2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668C14-E98F-4545-9C05-C4FB6380FDC2}"/>
              </a:ext>
            </a:extLst>
          </p:cNvPr>
          <p:cNvCxnSpPr>
            <a:cxnSpLocks/>
          </p:cNvCxnSpPr>
          <p:nvPr/>
        </p:nvCxnSpPr>
        <p:spPr>
          <a:xfrm flipH="1">
            <a:off x="15256709" y="10416590"/>
            <a:ext cx="2285680" cy="0"/>
          </a:xfrm>
          <a:prstGeom prst="line">
            <a:avLst/>
          </a:prstGeom>
          <a:ln w="38100">
            <a:solidFill>
              <a:schemeClr val="accent4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63D69D6F-2D75-DD40-9A18-836A0274F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259" y="3779412"/>
            <a:ext cx="1526833" cy="1360504"/>
          </a:xfrm>
          <a:custGeom>
            <a:avLst/>
            <a:gdLst>
              <a:gd name="connsiteX0" fmla="*/ 155336 w 306028"/>
              <a:gd name="connsiteY0" fmla="*/ 130175 h 272690"/>
              <a:gd name="connsiteX1" fmla="*/ 163100 w 306028"/>
              <a:gd name="connsiteY1" fmla="*/ 130175 h 272690"/>
              <a:gd name="connsiteX2" fmla="*/ 167905 w 306028"/>
              <a:gd name="connsiteY2" fmla="*/ 134479 h 272690"/>
              <a:gd name="connsiteX3" fmla="*/ 163100 w 306028"/>
              <a:gd name="connsiteY3" fmla="*/ 139142 h 272690"/>
              <a:gd name="connsiteX4" fmla="*/ 155336 w 306028"/>
              <a:gd name="connsiteY4" fmla="*/ 139142 h 272690"/>
              <a:gd name="connsiteX5" fmla="*/ 150530 w 306028"/>
              <a:gd name="connsiteY5" fmla="*/ 143805 h 272690"/>
              <a:gd name="connsiteX6" fmla="*/ 150530 w 306028"/>
              <a:gd name="connsiteY6" fmla="*/ 201912 h 272690"/>
              <a:gd name="connsiteX7" fmla="*/ 155336 w 306028"/>
              <a:gd name="connsiteY7" fmla="*/ 206574 h 272690"/>
              <a:gd name="connsiteX8" fmla="*/ 163100 w 306028"/>
              <a:gd name="connsiteY8" fmla="*/ 206574 h 272690"/>
              <a:gd name="connsiteX9" fmla="*/ 167905 w 306028"/>
              <a:gd name="connsiteY9" fmla="*/ 211237 h 272690"/>
              <a:gd name="connsiteX10" fmla="*/ 163100 w 306028"/>
              <a:gd name="connsiteY10" fmla="*/ 215541 h 272690"/>
              <a:gd name="connsiteX11" fmla="*/ 155336 w 306028"/>
              <a:gd name="connsiteY11" fmla="*/ 215541 h 272690"/>
              <a:gd name="connsiteX12" fmla="*/ 141288 w 306028"/>
              <a:gd name="connsiteY12" fmla="*/ 201912 h 272690"/>
              <a:gd name="connsiteX13" fmla="*/ 141288 w 306028"/>
              <a:gd name="connsiteY13" fmla="*/ 143805 h 272690"/>
              <a:gd name="connsiteX14" fmla="*/ 155336 w 306028"/>
              <a:gd name="connsiteY14" fmla="*/ 130175 h 272690"/>
              <a:gd name="connsiteX15" fmla="*/ 224172 w 306028"/>
              <a:gd name="connsiteY15" fmla="*/ 58891 h 272690"/>
              <a:gd name="connsiteX16" fmla="*/ 216600 w 306028"/>
              <a:gd name="connsiteY16" fmla="*/ 59250 h 272690"/>
              <a:gd name="connsiteX17" fmla="*/ 218764 w 306028"/>
              <a:gd name="connsiteY17" fmla="*/ 87569 h 272690"/>
              <a:gd name="connsiteX18" fmla="*/ 196767 w 306028"/>
              <a:gd name="connsiteY18" fmla="*/ 121982 h 272690"/>
              <a:gd name="connsiteX19" fmla="*/ 185228 w 306028"/>
              <a:gd name="connsiteY19" fmla="*/ 138113 h 272690"/>
              <a:gd name="connsiteX20" fmla="*/ 185228 w 306028"/>
              <a:gd name="connsiteY20" fmla="*/ 200486 h 272690"/>
              <a:gd name="connsiteX21" fmla="*/ 191358 w 306028"/>
              <a:gd name="connsiteY21" fmla="*/ 206580 h 272690"/>
              <a:gd name="connsiteX22" fmla="*/ 274295 w 306028"/>
              <a:gd name="connsiteY22" fmla="*/ 206580 h 272690"/>
              <a:gd name="connsiteX23" fmla="*/ 275016 w 306028"/>
              <a:gd name="connsiteY23" fmla="*/ 206222 h 272690"/>
              <a:gd name="connsiteX24" fmla="*/ 284392 w 306028"/>
              <a:gd name="connsiteY24" fmla="*/ 195826 h 272690"/>
              <a:gd name="connsiteX25" fmla="*/ 283310 w 306028"/>
              <a:gd name="connsiteY25" fmla="*/ 190807 h 272690"/>
              <a:gd name="connsiteX26" fmla="*/ 282950 w 306028"/>
              <a:gd name="connsiteY26" fmla="*/ 186506 h 272690"/>
              <a:gd name="connsiteX27" fmla="*/ 286195 w 306028"/>
              <a:gd name="connsiteY27" fmla="*/ 183997 h 272690"/>
              <a:gd name="connsiteX28" fmla="*/ 294849 w 306028"/>
              <a:gd name="connsiteY28" fmla="*/ 173601 h 272690"/>
              <a:gd name="connsiteX29" fmla="*/ 291604 w 306028"/>
              <a:gd name="connsiteY29" fmla="*/ 166432 h 272690"/>
              <a:gd name="connsiteX30" fmla="*/ 290883 w 306028"/>
              <a:gd name="connsiteY30" fmla="*/ 162847 h 272690"/>
              <a:gd name="connsiteX31" fmla="*/ 292325 w 306028"/>
              <a:gd name="connsiteY31" fmla="*/ 159621 h 272690"/>
              <a:gd name="connsiteX32" fmla="*/ 296652 w 306028"/>
              <a:gd name="connsiteY32" fmla="*/ 151376 h 272690"/>
              <a:gd name="connsiteX33" fmla="*/ 293046 w 306028"/>
              <a:gd name="connsiteY33" fmla="*/ 144207 h 272690"/>
              <a:gd name="connsiteX34" fmla="*/ 289801 w 306028"/>
              <a:gd name="connsiteY34" fmla="*/ 139188 h 272690"/>
              <a:gd name="connsiteX35" fmla="*/ 291964 w 306028"/>
              <a:gd name="connsiteY35" fmla="*/ 133811 h 272690"/>
              <a:gd name="connsiteX36" fmla="*/ 295570 w 306028"/>
              <a:gd name="connsiteY36" fmla="*/ 125566 h 272690"/>
              <a:gd name="connsiteX37" fmla="*/ 287998 w 306028"/>
              <a:gd name="connsiteY37" fmla="*/ 116246 h 272690"/>
              <a:gd name="connsiteX38" fmla="*/ 241120 w 306028"/>
              <a:gd name="connsiteY38" fmla="*/ 116246 h 272690"/>
              <a:gd name="connsiteX39" fmla="*/ 237154 w 306028"/>
              <a:gd name="connsiteY39" fmla="*/ 114454 h 272690"/>
              <a:gd name="connsiteX40" fmla="*/ 236793 w 306028"/>
              <a:gd name="connsiteY40" fmla="*/ 110511 h 272690"/>
              <a:gd name="connsiteX41" fmla="*/ 238957 w 306028"/>
              <a:gd name="connsiteY41" fmla="*/ 83626 h 272690"/>
              <a:gd name="connsiteX42" fmla="*/ 224172 w 306028"/>
              <a:gd name="connsiteY42" fmla="*/ 58891 h 272690"/>
              <a:gd name="connsiteX43" fmla="*/ 224533 w 306028"/>
              <a:gd name="connsiteY43" fmla="*/ 49571 h 272690"/>
              <a:gd name="connsiteX44" fmla="*/ 248332 w 306028"/>
              <a:gd name="connsiteY44" fmla="*/ 82909 h 272690"/>
              <a:gd name="connsiteX45" fmla="*/ 247251 w 306028"/>
              <a:gd name="connsiteY45" fmla="*/ 107284 h 272690"/>
              <a:gd name="connsiteX46" fmla="*/ 287998 w 306028"/>
              <a:gd name="connsiteY46" fmla="*/ 107284 h 272690"/>
              <a:gd name="connsiteX47" fmla="*/ 304946 w 306028"/>
              <a:gd name="connsiteY47" fmla="*/ 125566 h 272690"/>
              <a:gd name="connsiteX48" fmla="*/ 300979 w 306028"/>
              <a:gd name="connsiteY48" fmla="*/ 138471 h 272690"/>
              <a:gd name="connsiteX49" fmla="*/ 306028 w 306028"/>
              <a:gd name="connsiteY49" fmla="*/ 151376 h 272690"/>
              <a:gd name="connsiteX50" fmla="*/ 301340 w 306028"/>
              <a:gd name="connsiteY50" fmla="*/ 163922 h 272690"/>
              <a:gd name="connsiteX51" fmla="*/ 303864 w 306028"/>
              <a:gd name="connsiteY51" fmla="*/ 173601 h 272690"/>
              <a:gd name="connsiteX52" fmla="*/ 293046 w 306028"/>
              <a:gd name="connsiteY52" fmla="*/ 191166 h 272690"/>
              <a:gd name="connsiteX53" fmla="*/ 293767 w 306028"/>
              <a:gd name="connsiteY53" fmla="*/ 195826 h 272690"/>
              <a:gd name="connsiteX54" fmla="*/ 275738 w 306028"/>
              <a:gd name="connsiteY54" fmla="*/ 215542 h 272690"/>
              <a:gd name="connsiteX55" fmla="*/ 274295 w 306028"/>
              <a:gd name="connsiteY55" fmla="*/ 215542 h 272690"/>
              <a:gd name="connsiteX56" fmla="*/ 191358 w 306028"/>
              <a:gd name="connsiteY56" fmla="*/ 215542 h 272690"/>
              <a:gd name="connsiteX57" fmla="*/ 176213 w 306028"/>
              <a:gd name="connsiteY57" fmla="*/ 200486 h 272690"/>
              <a:gd name="connsiteX58" fmla="*/ 176213 w 306028"/>
              <a:gd name="connsiteY58" fmla="*/ 138113 h 272690"/>
              <a:gd name="connsiteX59" fmla="*/ 189916 w 306028"/>
              <a:gd name="connsiteY59" fmla="*/ 115888 h 272690"/>
              <a:gd name="connsiteX60" fmla="*/ 209749 w 306028"/>
              <a:gd name="connsiteY60" fmla="*/ 85418 h 272690"/>
              <a:gd name="connsiteX61" fmla="*/ 206503 w 306028"/>
              <a:gd name="connsiteY61" fmla="*/ 56741 h 272690"/>
              <a:gd name="connsiteX62" fmla="*/ 208667 w 306028"/>
              <a:gd name="connsiteY62" fmla="*/ 52081 h 272690"/>
              <a:gd name="connsiteX63" fmla="*/ 224533 w 306028"/>
              <a:gd name="connsiteY63" fmla="*/ 49571 h 272690"/>
              <a:gd name="connsiteX64" fmla="*/ 84446 w 306028"/>
              <a:gd name="connsiteY64" fmla="*/ 0 h 272690"/>
              <a:gd name="connsiteX65" fmla="*/ 153014 w 306028"/>
              <a:gd name="connsiteY65" fmla="*/ 35255 h 272690"/>
              <a:gd name="connsiteX66" fmla="*/ 221581 w 306028"/>
              <a:gd name="connsiteY66" fmla="*/ 0 h 272690"/>
              <a:gd name="connsiteX67" fmla="*/ 306027 w 306028"/>
              <a:gd name="connsiteY67" fmla="*/ 84181 h 272690"/>
              <a:gd name="connsiteX68" fmla="*/ 305666 w 306028"/>
              <a:gd name="connsiteY68" fmla="*/ 90657 h 272690"/>
              <a:gd name="connsiteX69" fmla="*/ 300975 w 306028"/>
              <a:gd name="connsiteY69" fmla="*/ 94974 h 272690"/>
              <a:gd name="connsiteX70" fmla="*/ 296644 w 306028"/>
              <a:gd name="connsiteY70" fmla="*/ 90297 h 272690"/>
              <a:gd name="connsiteX71" fmla="*/ 296644 w 306028"/>
              <a:gd name="connsiteY71" fmla="*/ 84181 h 272690"/>
              <a:gd name="connsiteX72" fmla="*/ 221581 w 306028"/>
              <a:gd name="connsiteY72" fmla="*/ 9353 h 272690"/>
              <a:gd name="connsiteX73" fmla="*/ 156983 w 306028"/>
              <a:gd name="connsiteY73" fmla="*/ 46048 h 272690"/>
              <a:gd name="connsiteX74" fmla="*/ 153014 w 306028"/>
              <a:gd name="connsiteY74" fmla="*/ 48566 h 272690"/>
              <a:gd name="connsiteX75" fmla="*/ 149044 w 306028"/>
              <a:gd name="connsiteY75" fmla="*/ 46048 h 272690"/>
              <a:gd name="connsiteX76" fmla="*/ 84446 w 306028"/>
              <a:gd name="connsiteY76" fmla="*/ 9353 h 272690"/>
              <a:gd name="connsiteX77" fmla="*/ 9383 w 306028"/>
              <a:gd name="connsiteY77" fmla="*/ 84181 h 272690"/>
              <a:gd name="connsiteX78" fmla="*/ 153014 w 306028"/>
              <a:gd name="connsiteY78" fmla="*/ 262617 h 272690"/>
              <a:gd name="connsiteX79" fmla="*/ 198485 w 306028"/>
              <a:gd name="connsiteY79" fmla="*/ 229880 h 272690"/>
              <a:gd name="connsiteX80" fmla="*/ 204981 w 306028"/>
              <a:gd name="connsiteY80" fmla="*/ 230600 h 272690"/>
              <a:gd name="connsiteX81" fmla="*/ 204259 w 306028"/>
              <a:gd name="connsiteY81" fmla="*/ 237075 h 272690"/>
              <a:gd name="connsiteX82" fmla="*/ 155540 w 306028"/>
              <a:gd name="connsiteY82" fmla="*/ 271971 h 272690"/>
              <a:gd name="connsiteX83" fmla="*/ 153014 w 306028"/>
              <a:gd name="connsiteY83" fmla="*/ 272690 h 272690"/>
              <a:gd name="connsiteX84" fmla="*/ 150488 w 306028"/>
              <a:gd name="connsiteY84" fmla="*/ 271971 h 272690"/>
              <a:gd name="connsiteX85" fmla="*/ 0 w 306028"/>
              <a:gd name="connsiteY85" fmla="*/ 84181 h 272690"/>
              <a:gd name="connsiteX86" fmla="*/ 84446 w 306028"/>
              <a:gd name="connsiteY86" fmla="*/ 0 h 27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06028" h="272690">
                <a:moveTo>
                  <a:pt x="155336" y="130175"/>
                </a:moveTo>
                <a:lnTo>
                  <a:pt x="163100" y="130175"/>
                </a:lnTo>
                <a:cubicBezTo>
                  <a:pt x="165687" y="130175"/>
                  <a:pt x="167905" y="131969"/>
                  <a:pt x="167905" y="134479"/>
                </a:cubicBezTo>
                <a:cubicBezTo>
                  <a:pt x="167905" y="136990"/>
                  <a:pt x="165687" y="139142"/>
                  <a:pt x="163100" y="139142"/>
                </a:cubicBezTo>
                <a:lnTo>
                  <a:pt x="155336" y="139142"/>
                </a:lnTo>
                <a:cubicBezTo>
                  <a:pt x="152748" y="139142"/>
                  <a:pt x="150530" y="141294"/>
                  <a:pt x="150530" y="143805"/>
                </a:cubicBezTo>
                <a:lnTo>
                  <a:pt x="150530" y="201912"/>
                </a:lnTo>
                <a:cubicBezTo>
                  <a:pt x="150530" y="204422"/>
                  <a:pt x="152748" y="206574"/>
                  <a:pt x="155336" y="206574"/>
                </a:cubicBezTo>
                <a:lnTo>
                  <a:pt x="163100" y="206574"/>
                </a:lnTo>
                <a:cubicBezTo>
                  <a:pt x="165687" y="206574"/>
                  <a:pt x="167905" y="208368"/>
                  <a:pt x="167905" y="211237"/>
                </a:cubicBezTo>
                <a:cubicBezTo>
                  <a:pt x="167905" y="213748"/>
                  <a:pt x="165687" y="215541"/>
                  <a:pt x="163100" y="215541"/>
                </a:cubicBezTo>
                <a:lnTo>
                  <a:pt x="155336" y="215541"/>
                </a:lnTo>
                <a:cubicBezTo>
                  <a:pt x="147573" y="215541"/>
                  <a:pt x="141288" y="209444"/>
                  <a:pt x="141288" y="201912"/>
                </a:cubicBezTo>
                <a:lnTo>
                  <a:pt x="141288" y="143805"/>
                </a:lnTo>
                <a:cubicBezTo>
                  <a:pt x="141288" y="136273"/>
                  <a:pt x="147573" y="130175"/>
                  <a:pt x="155336" y="130175"/>
                </a:cubicBezTo>
                <a:close/>
                <a:moveTo>
                  <a:pt x="224172" y="58891"/>
                </a:moveTo>
                <a:cubicBezTo>
                  <a:pt x="220927" y="58891"/>
                  <a:pt x="218403" y="58891"/>
                  <a:pt x="216600" y="59250"/>
                </a:cubicBezTo>
                <a:cubicBezTo>
                  <a:pt x="218042" y="66419"/>
                  <a:pt x="220206" y="80399"/>
                  <a:pt x="218764" y="87569"/>
                </a:cubicBezTo>
                <a:cubicBezTo>
                  <a:pt x="215518" y="100832"/>
                  <a:pt x="205421" y="112303"/>
                  <a:pt x="196767" y="121982"/>
                </a:cubicBezTo>
                <a:cubicBezTo>
                  <a:pt x="191358" y="128076"/>
                  <a:pt x="185228" y="134887"/>
                  <a:pt x="185228" y="138113"/>
                </a:cubicBezTo>
                <a:lnTo>
                  <a:pt x="185228" y="200486"/>
                </a:lnTo>
                <a:cubicBezTo>
                  <a:pt x="185228" y="203712"/>
                  <a:pt x="188113" y="206580"/>
                  <a:pt x="191358" y="206580"/>
                </a:cubicBezTo>
                <a:lnTo>
                  <a:pt x="274295" y="206580"/>
                </a:lnTo>
                <a:cubicBezTo>
                  <a:pt x="274656" y="206580"/>
                  <a:pt x="274656" y="206222"/>
                  <a:pt x="275016" y="206222"/>
                </a:cubicBezTo>
                <a:cubicBezTo>
                  <a:pt x="280425" y="205863"/>
                  <a:pt x="284392" y="201561"/>
                  <a:pt x="284392" y="195826"/>
                </a:cubicBezTo>
                <a:cubicBezTo>
                  <a:pt x="284392" y="194034"/>
                  <a:pt x="284031" y="192600"/>
                  <a:pt x="283310" y="190807"/>
                </a:cubicBezTo>
                <a:cubicBezTo>
                  <a:pt x="282589" y="189374"/>
                  <a:pt x="282589" y="187940"/>
                  <a:pt x="282950" y="186506"/>
                </a:cubicBezTo>
                <a:cubicBezTo>
                  <a:pt x="283671" y="185430"/>
                  <a:pt x="284753" y="184355"/>
                  <a:pt x="286195" y="183997"/>
                </a:cubicBezTo>
                <a:cubicBezTo>
                  <a:pt x="291243" y="182921"/>
                  <a:pt x="294849" y="178978"/>
                  <a:pt x="294849" y="173601"/>
                </a:cubicBezTo>
                <a:cubicBezTo>
                  <a:pt x="294849" y="171092"/>
                  <a:pt x="293767" y="168583"/>
                  <a:pt x="291604" y="166432"/>
                </a:cubicBezTo>
                <a:cubicBezTo>
                  <a:pt x="290883" y="165356"/>
                  <a:pt x="290522" y="164281"/>
                  <a:pt x="290883" y="162847"/>
                </a:cubicBezTo>
                <a:cubicBezTo>
                  <a:pt x="290883" y="161772"/>
                  <a:pt x="291243" y="160338"/>
                  <a:pt x="292325" y="159621"/>
                </a:cubicBezTo>
                <a:cubicBezTo>
                  <a:pt x="295210" y="157829"/>
                  <a:pt x="296652" y="154602"/>
                  <a:pt x="296652" y="151376"/>
                </a:cubicBezTo>
                <a:cubicBezTo>
                  <a:pt x="296652" y="147075"/>
                  <a:pt x="294849" y="144924"/>
                  <a:pt x="293046" y="144207"/>
                </a:cubicBezTo>
                <a:cubicBezTo>
                  <a:pt x="291243" y="143131"/>
                  <a:pt x="290161" y="141339"/>
                  <a:pt x="289801" y="139188"/>
                </a:cubicBezTo>
                <a:cubicBezTo>
                  <a:pt x="289801" y="137396"/>
                  <a:pt x="290522" y="135245"/>
                  <a:pt x="291964" y="133811"/>
                </a:cubicBezTo>
                <a:cubicBezTo>
                  <a:pt x="293046" y="133453"/>
                  <a:pt x="295570" y="130944"/>
                  <a:pt x="295570" y="125566"/>
                </a:cubicBezTo>
                <a:cubicBezTo>
                  <a:pt x="295570" y="120189"/>
                  <a:pt x="291604" y="116246"/>
                  <a:pt x="287998" y="116246"/>
                </a:cubicBezTo>
                <a:lnTo>
                  <a:pt x="241120" y="116246"/>
                </a:lnTo>
                <a:cubicBezTo>
                  <a:pt x="239678" y="116246"/>
                  <a:pt x="238236" y="115529"/>
                  <a:pt x="237154" y="114454"/>
                </a:cubicBezTo>
                <a:cubicBezTo>
                  <a:pt x="236433" y="113378"/>
                  <a:pt x="236433" y="111945"/>
                  <a:pt x="236793" y="110511"/>
                </a:cubicBezTo>
                <a:cubicBezTo>
                  <a:pt x="237514" y="106568"/>
                  <a:pt x="240399" y="96172"/>
                  <a:pt x="238957" y="83626"/>
                </a:cubicBezTo>
                <a:cubicBezTo>
                  <a:pt x="237514" y="69645"/>
                  <a:pt x="231745" y="58891"/>
                  <a:pt x="224172" y="58891"/>
                </a:cubicBezTo>
                <a:close/>
                <a:moveTo>
                  <a:pt x="224533" y="49571"/>
                </a:moveTo>
                <a:cubicBezTo>
                  <a:pt x="236793" y="50288"/>
                  <a:pt x="246529" y="63552"/>
                  <a:pt x="248332" y="82909"/>
                </a:cubicBezTo>
                <a:cubicBezTo>
                  <a:pt x="249054" y="92587"/>
                  <a:pt x="247972" y="101191"/>
                  <a:pt x="247251" y="107284"/>
                </a:cubicBezTo>
                <a:lnTo>
                  <a:pt x="287998" y="107284"/>
                </a:lnTo>
                <a:cubicBezTo>
                  <a:pt x="297013" y="107284"/>
                  <a:pt x="304946" y="115529"/>
                  <a:pt x="304946" y="125566"/>
                </a:cubicBezTo>
                <a:cubicBezTo>
                  <a:pt x="304946" y="131660"/>
                  <a:pt x="302782" y="135962"/>
                  <a:pt x="300979" y="138471"/>
                </a:cubicBezTo>
                <a:cubicBezTo>
                  <a:pt x="303864" y="141339"/>
                  <a:pt x="306028" y="145999"/>
                  <a:pt x="306028" y="151376"/>
                </a:cubicBezTo>
                <a:cubicBezTo>
                  <a:pt x="306028" y="155678"/>
                  <a:pt x="304225" y="160338"/>
                  <a:pt x="301340" y="163922"/>
                </a:cubicBezTo>
                <a:cubicBezTo>
                  <a:pt x="302782" y="166790"/>
                  <a:pt x="303864" y="170375"/>
                  <a:pt x="303864" y="173601"/>
                </a:cubicBezTo>
                <a:cubicBezTo>
                  <a:pt x="303864" y="181129"/>
                  <a:pt x="299537" y="187940"/>
                  <a:pt x="293046" y="191166"/>
                </a:cubicBezTo>
                <a:cubicBezTo>
                  <a:pt x="293767" y="192958"/>
                  <a:pt x="293767" y="194392"/>
                  <a:pt x="293767" y="195826"/>
                </a:cubicBezTo>
                <a:cubicBezTo>
                  <a:pt x="293767" y="206222"/>
                  <a:pt x="286195" y="214466"/>
                  <a:pt x="275738" y="215542"/>
                </a:cubicBezTo>
                <a:cubicBezTo>
                  <a:pt x="275377" y="215542"/>
                  <a:pt x="275016" y="215542"/>
                  <a:pt x="274295" y="215542"/>
                </a:cubicBezTo>
                <a:lnTo>
                  <a:pt x="191358" y="215542"/>
                </a:lnTo>
                <a:cubicBezTo>
                  <a:pt x="182704" y="215542"/>
                  <a:pt x="176213" y="209089"/>
                  <a:pt x="176213" y="200486"/>
                </a:cubicBezTo>
                <a:lnTo>
                  <a:pt x="176213" y="138113"/>
                </a:lnTo>
                <a:cubicBezTo>
                  <a:pt x="176213" y="131302"/>
                  <a:pt x="181983" y="124491"/>
                  <a:pt x="189916" y="115888"/>
                </a:cubicBezTo>
                <a:cubicBezTo>
                  <a:pt x="197849" y="106926"/>
                  <a:pt x="207224" y="96530"/>
                  <a:pt x="209749" y="85418"/>
                </a:cubicBezTo>
                <a:cubicBezTo>
                  <a:pt x="211191" y="79683"/>
                  <a:pt x="208306" y="64985"/>
                  <a:pt x="206503" y="56741"/>
                </a:cubicBezTo>
                <a:cubicBezTo>
                  <a:pt x="206143" y="54948"/>
                  <a:pt x="207224" y="53156"/>
                  <a:pt x="208667" y="52081"/>
                </a:cubicBezTo>
                <a:cubicBezTo>
                  <a:pt x="209749" y="51722"/>
                  <a:pt x="213715" y="49213"/>
                  <a:pt x="224533" y="49571"/>
                </a:cubicBezTo>
                <a:close/>
                <a:moveTo>
                  <a:pt x="84446" y="0"/>
                </a:moveTo>
                <a:cubicBezTo>
                  <a:pt x="111512" y="0"/>
                  <a:pt x="137135" y="13311"/>
                  <a:pt x="153014" y="35255"/>
                </a:cubicBezTo>
                <a:cubicBezTo>
                  <a:pt x="168892" y="13311"/>
                  <a:pt x="194515" y="0"/>
                  <a:pt x="221581" y="0"/>
                </a:cubicBezTo>
                <a:cubicBezTo>
                  <a:pt x="268135" y="0"/>
                  <a:pt x="306027" y="37774"/>
                  <a:pt x="306027" y="84181"/>
                </a:cubicBezTo>
                <a:cubicBezTo>
                  <a:pt x="306027" y="86340"/>
                  <a:pt x="306027" y="88498"/>
                  <a:pt x="305666" y="90657"/>
                </a:cubicBezTo>
                <a:cubicBezTo>
                  <a:pt x="305666" y="93175"/>
                  <a:pt x="303501" y="95334"/>
                  <a:pt x="300975" y="94974"/>
                </a:cubicBezTo>
                <a:cubicBezTo>
                  <a:pt x="298449" y="94614"/>
                  <a:pt x="296284" y="92815"/>
                  <a:pt x="296644" y="90297"/>
                </a:cubicBezTo>
                <a:cubicBezTo>
                  <a:pt x="296644" y="88139"/>
                  <a:pt x="296644" y="85980"/>
                  <a:pt x="296644" y="84181"/>
                </a:cubicBezTo>
                <a:cubicBezTo>
                  <a:pt x="296644" y="42810"/>
                  <a:pt x="263083" y="9353"/>
                  <a:pt x="221581" y="9353"/>
                </a:cubicBezTo>
                <a:cubicBezTo>
                  <a:pt x="195237" y="9353"/>
                  <a:pt x="170336" y="23384"/>
                  <a:pt x="156983" y="46048"/>
                </a:cubicBezTo>
                <a:cubicBezTo>
                  <a:pt x="156262" y="47847"/>
                  <a:pt x="154457" y="48566"/>
                  <a:pt x="153014" y="48566"/>
                </a:cubicBezTo>
                <a:cubicBezTo>
                  <a:pt x="151570" y="48566"/>
                  <a:pt x="149766" y="47847"/>
                  <a:pt x="149044" y="46048"/>
                </a:cubicBezTo>
                <a:cubicBezTo>
                  <a:pt x="135330" y="23384"/>
                  <a:pt x="110790" y="9353"/>
                  <a:pt x="84446" y="9353"/>
                </a:cubicBezTo>
                <a:cubicBezTo>
                  <a:pt x="42945" y="9353"/>
                  <a:pt x="9383" y="42810"/>
                  <a:pt x="9383" y="84181"/>
                </a:cubicBezTo>
                <a:cubicBezTo>
                  <a:pt x="9383" y="167643"/>
                  <a:pt x="133887" y="250386"/>
                  <a:pt x="153014" y="262617"/>
                </a:cubicBezTo>
                <a:cubicBezTo>
                  <a:pt x="159510" y="258660"/>
                  <a:pt x="177554" y="246788"/>
                  <a:pt x="198485" y="229880"/>
                </a:cubicBezTo>
                <a:cubicBezTo>
                  <a:pt x="200650" y="228441"/>
                  <a:pt x="203537" y="228441"/>
                  <a:pt x="204981" y="230600"/>
                </a:cubicBezTo>
                <a:cubicBezTo>
                  <a:pt x="206424" y="232398"/>
                  <a:pt x="206424" y="235636"/>
                  <a:pt x="204259" y="237075"/>
                </a:cubicBezTo>
                <a:cubicBezTo>
                  <a:pt x="177554" y="258660"/>
                  <a:pt x="155540" y="271971"/>
                  <a:pt x="155540" y="271971"/>
                </a:cubicBezTo>
                <a:cubicBezTo>
                  <a:pt x="154818" y="272331"/>
                  <a:pt x="154096" y="272690"/>
                  <a:pt x="153014" y="272690"/>
                </a:cubicBezTo>
                <a:cubicBezTo>
                  <a:pt x="152292" y="272690"/>
                  <a:pt x="151570" y="272331"/>
                  <a:pt x="150488" y="271971"/>
                </a:cubicBezTo>
                <a:cubicBezTo>
                  <a:pt x="144353" y="268373"/>
                  <a:pt x="0" y="179515"/>
                  <a:pt x="0" y="84181"/>
                </a:cubicBezTo>
                <a:cubicBezTo>
                  <a:pt x="0" y="37774"/>
                  <a:pt x="37892" y="0"/>
                  <a:pt x="8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B3B5BE4-A1E2-954B-AFE5-89E17D1AB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5196" y="9318749"/>
            <a:ext cx="1343787" cy="1335439"/>
          </a:xfrm>
          <a:custGeom>
            <a:avLst/>
            <a:gdLst>
              <a:gd name="connsiteX0" fmla="*/ 28448 w 306028"/>
              <a:gd name="connsiteY0" fmla="*/ 224238 h 304127"/>
              <a:gd name="connsiteX1" fmla="*/ 28448 w 306028"/>
              <a:gd name="connsiteY1" fmla="*/ 260583 h 304127"/>
              <a:gd name="connsiteX2" fmla="*/ 130354 w 306028"/>
              <a:gd name="connsiteY2" fmla="*/ 260583 h 304127"/>
              <a:gd name="connsiteX3" fmla="*/ 130354 w 306028"/>
              <a:gd name="connsiteY3" fmla="*/ 224238 h 304127"/>
              <a:gd name="connsiteX4" fmla="*/ 235090 w 306028"/>
              <a:gd name="connsiteY4" fmla="*/ 63546 h 304127"/>
              <a:gd name="connsiteX5" fmla="*/ 250214 w 306028"/>
              <a:gd name="connsiteY5" fmla="*/ 73974 h 304127"/>
              <a:gd name="connsiteX6" fmla="*/ 262097 w 306028"/>
              <a:gd name="connsiteY6" fmla="*/ 70378 h 304127"/>
              <a:gd name="connsiteX7" fmla="*/ 279381 w 306028"/>
              <a:gd name="connsiteY7" fmla="*/ 89438 h 304127"/>
              <a:gd name="connsiteX8" fmla="*/ 279381 w 306028"/>
              <a:gd name="connsiteY8" fmla="*/ 93034 h 304127"/>
              <a:gd name="connsiteX9" fmla="*/ 289104 w 306028"/>
              <a:gd name="connsiteY9" fmla="*/ 90876 h 304127"/>
              <a:gd name="connsiteX10" fmla="*/ 306028 w 306028"/>
              <a:gd name="connsiteY10" fmla="*/ 109576 h 304127"/>
              <a:gd name="connsiteX11" fmla="*/ 306028 w 306028"/>
              <a:gd name="connsiteY11" fmla="*/ 153449 h 304127"/>
              <a:gd name="connsiteX12" fmla="*/ 296306 w 306028"/>
              <a:gd name="connsiteY12" fmla="*/ 219618 h 304127"/>
              <a:gd name="connsiteX13" fmla="*/ 287663 w 306028"/>
              <a:gd name="connsiteY13" fmla="*/ 280032 h 304127"/>
              <a:gd name="connsiteX14" fmla="*/ 287663 w 306028"/>
              <a:gd name="connsiteY14" fmla="*/ 299452 h 304127"/>
              <a:gd name="connsiteX15" fmla="*/ 282982 w 306028"/>
              <a:gd name="connsiteY15" fmla="*/ 304127 h 304127"/>
              <a:gd name="connsiteX16" fmla="*/ 278301 w 306028"/>
              <a:gd name="connsiteY16" fmla="*/ 299452 h 304127"/>
              <a:gd name="connsiteX17" fmla="*/ 278301 w 306028"/>
              <a:gd name="connsiteY17" fmla="*/ 280032 h 304127"/>
              <a:gd name="connsiteX18" fmla="*/ 287663 w 306028"/>
              <a:gd name="connsiteY18" fmla="*/ 217100 h 304127"/>
              <a:gd name="connsiteX19" fmla="*/ 297026 w 306028"/>
              <a:gd name="connsiteY19" fmla="*/ 153449 h 304127"/>
              <a:gd name="connsiteX20" fmla="*/ 297026 w 306028"/>
              <a:gd name="connsiteY20" fmla="*/ 109576 h 304127"/>
              <a:gd name="connsiteX21" fmla="*/ 288744 w 306028"/>
              <a:gd name="connsiteY21" fmla="*/ 100226 h 304127"/>
              <a:gd name="connsiteX22" fmla="*/ 281902 w 306028"/>
              <a:gd name="connsiteY22" fmla="*/ 102384 h 304127"/>
              <a:gd name="connsiteX23" fmla="*/ 279381 w 306028"/>
              <a:gd name="connsiteY23" fmla="*/ 108857 h 304127"/>
              <a:gd name="connsiteX24" fmla="*/ 279381 w 306028"/>
              <a:gd name="connsiteY24" fmla="*/ 159203 h 304127"/>
              <a:gd name="connsiteX25" fmla="*/ 274700 w 306028"/>
              <a:gd name="connsiteY25" fmla="*/ 163518 h 304127"/>
              <a:gd name="connsiteX26" fmla="*/ 270019 w 306028"/>
              <a:gd name="connsiteY26" fmla="*/ 159203 h 304127"/>
              <a:gd name="connsiteX27" fmla="*/ 270019 w 306028"/>
              <a:gd name="connsiteY27" fmla="*/ 108857 h 304127"/>
              <a:gd name="connsiteX28" fmla="*/ 270019 w 306028"/>
              <a:gd name="connsiteY28" fmla="*/ 89438 h 304127"/>
              <a:gd name="connsiteX29" fmla="*/ 261377 w 306028"/>
              <a:gd name="connsiteY29" fmla="*/ 79728 h 304127"/>
              <a:gd name="connsiteX30" fmla="*/ 254895 w 306028"/>
              <a:gd name="connsiteY30" fmla="*/ 82246 h 304127"/>
              <a:gd name="connsiteX31" fmla="*/ 252374 w 306028"/>
              <a:gd name="connsiteY31" fmla="*/ 88719 h 304127"/>
              <a:gd name="connsiteX32" fmla="*/ 252374 w 306028"/>
              <a:gd name="connsiteY32" fmla="*/ 154887 h 304127"/>
              <a:gd name="connsiteX33" fmla="*/ 247693 w 306028"/>
              <a:gd name="connsiteY33" fmla="*/ 159562 h 304127"/>
              <a:gd name="connsiteX34" fmla="*/ 243012 w 306028"/>
              <a:gd name="connsiteY34" fmla="*/ 154887 h 304127"/>
              <a:gd name="connsiteX35" fmla="*/ 243012 w 306028"/>
              <a:gd name="connsiteY35" fmla="*/ 88719 h 304127"/>
              <a:gd name="connsiteX36" fmla="*/ 243012 w 306028"/>
              <a:gd name="connsiteY36" fmla="*/ 82246 h 304127"/>
              <a:gd name="connsiteX37" fmla="*/ 234370 w 306028"/>
              <a:gd name="connsiteY37" fmla="*/ 72536 h 304127"/>
              <a:gd name="connsiteX38" fmla="*/ 227888 w 306028"/>
              <a:gd name="connsiteY38" fmla="*/ 75053 h 304127"/>
              <a:gd name="connsiteX39" fmla="*/ 225007 w 306028"/>
              <a:gd name="connsiteY39" fmla="*/ 81526 h 304127"/>
              <a:gd name="connsiteX40" fmla="*/ 225007 w 306028"/>
              <a:gd name="connsiteY40" fmla="*/ 101665 h 304127"/>
              <a:gd name="connsiteX41" fmla="*/ 225007 w 306028"/>
              <a:gd name="connsiteY41" fmla="*/ 150572 h 304127"/>
              <a:gd name="connsiteX42" fmla="*/ 220326 w 306028"/>
              <a:gd name="connsiteY42" fmla="*/ 155247 h 304127"/>
              <a:gd name="connsiteX43" fmla="*/ 216005 w 306028"/>
              <a:gd name="connsiteY43" fmla="*/ 150572 h 304127"/>
              <a:gd name="connsiteX44" fmla="*/ 216005 w 306028"/>
              <a:gd name="connsiteY44" fmla="*/ 101665 h 304127"/>
              <a:gd name="connsiteX45" fmla="*/ 216005 w 306028"/>
              <a:gd name="connsiteY45" fmla="*/ 101305 h 304127"/>
              <a:gd name="connsiteX46" fmla="*/ 212764 w 306028"/>
              <a:gd name="connsiteY46" fmla="*/ 94832 h 304127"/>
              <a:gd name="connsiteX47" fmla="*/ 205202 w 306028"/>
              <a:gd name="connsiteY47" fmla="*/ 93034 h 304127"/>
              <a:gd name="connsiteX48" fmla="*/ 198000 w 306028"/>
              <a:gd name="connsiteY48" fmla="*/ 102024 h 304127"/>
              <a:gd name="connsiteX49" fmla="*/ 198000 w 306028"/>
              <a:gd name="connsiteY49" fmla="*/ 166035 h 304127"/>
              <a:gd name="connsiteX50" fmla="*/ 198000 w 306028"/>
              <a:gd name="connsiteY50" fmla="*/ 193366 h 304127"/>
              <a:gd name="connsiteX51" fmla="*/ 200521 w 306028"/>
              <a:gd name="connsiteY51" fmla="*/ 199839 h 304127"/>
              <a:gd name="connsiteX52" fmla="*/ 206643 w 306028"/>
              <a:gd name="connsiteY52" fmla="*/ 206312 h 304127"/>
              <a:gd name="connsiteX53" fmla="*/ 206643 w 306028"/>
              <a:gd name="connsiteY53" fmla="*/ 212785 h 304127"/>
              <a:gd name="connsiteX54" fmla="*/ 203402 w 306028"/>
              <a:gd name="connsiteY54" fmla="*/ 214223 h 304127"/>
              <a:gd name="connsiteX55" fmla="*/ 200161 w 306028"/>
              <a:gd name="connsiteY55" fmla="*/ 212785 h 304127"/>
              <a:gd name="connsiteX56" fmla="*/ 193679 w 306028"/>
              <a:gd name="connsiteY56" fmla="*/ 206312 h 304127"/>
              <a:gd name="connsiteX57" fmla="*/ 188998 w 306028"/>
              <a:gd name="connsiteY57" fmla="*/ 193366 h 304127"/>
              <a:gd name="connsiteX58" fmla="*/ 188998 w 306028"/>
              <a:gd name="connsiteY58" fmla="*/ 166035 h 304127"/>
              <a:gd name="connsiteX59" fmla="*/ 184677 w 306028"/>
              <a:gd name="connsiteY59" fmla="*/ 156326 h 304127"/>
              <a:gd name="connsiteX60" fmla="*/ 176395 w 306028"/>
              <a:gd name="connsiteY60" fmla="*/ 154528 h 304127"/>
              <a:gd name="connsiteX61" fmla="*/ 168113 w 306028"/>
              <a:gd name="connsiteY61" fmla="*/ 166755 h 304127"/>
              <a:gd name="connsiteX62" fmla="*/ 168113 w 306028"/>
              <a:gd name="connsiteY62" fmla="*/ 216021 h 304127"/>
              <a:gd name="connsiteX63" fmla="*/ 174594 w 306028"/>
              <a:gd name="connsiteY63" fmla="*/ 232923 h 304127"/>
              <a:gd name="connsiteX64" fmla="*/ 190078 w 306028"/>
              <a:gd name="connsiteY64" fmla="*/ 248746 h 304127"/>
              <a:gd name="connsiteX65" fmla="*/ 198000 w 306028"/>
              <a:gd name="connsiteY65" fmla="*/ 268525 h 304127"/>
              <a:gd name="connsiteX66" fmla="*/ 198000 w 306028"/>
              <a:gd name="connsiteY66" fmla="*/ 299452 h 304127"/>
              <a:gd name="connsiteX67" fmla="*/ 193679 w 306028"/>
              <a:gd name="connsiteY67" fmla="*/ 304127 h 304127"/>
              <a:gd name="connsiteX68" fmla="*/ 188998 w 306028"/>
              <a:gd name="connsiteY68" fmla="*/ 299452 h 304127"/>
              <a:gd name="connsiteX69" fmla="*/ 188998 w 306028"/>
              <a:gd name="connsiteY69" fmla="*/ 268525 h 304127"/>
              <a:gd name="connsiteX70" fmla="*/ 183237 w 306028"/>
              <a:gd name="connsiteY70" fmla="*/ 255219 h 304127"/>
              <a:gd name="connsiteX71" fmla="*/ 167753 w 306028"/>
              <a:gd name="connsiteY71" fmla="*/ 239396 h 304127"/>
              <a:gd name="connsiteX72" fmla="*/ 158750 w 306028"/>
              <a:gd name="connsiteY72" fmla="*/ 216021 h 304127"/>
              <a:gd name="connsiteX73" fmla="*/ 158750 w 306028"/>
              <a:gd name="connsiteY73" fmla="*/ 166755 h 304127"/>
              <a:gd name="connsiteX74" fmla="*/ 174234 w 306028"/>
              <a:gd name="connsiteY74" fmla="*/ 145537 h 304127"/>
              <a:gd name="connsiteX75" fmla="*/ 188998 w 306028"/>
              <a:gd name="connsiteY75" fmla="*/ 148414 h 304127"/>
              <a:gd name="connsiteX76" fmla="*/ 188998 w 306028"/>
              <a:gd name="connsiteY76" fmla="*/ 102024 h 304127"/>
              <a:gd name="connsiteX77" fmla="*/ 203762 w 306028"/>
              <a:gd name="connsiteY77" fmla="*/ 83684 h 304127"/>
              <a:gd name="connsiteX78" fmla="*/ 216005 w 306028"/>
              <a:gd name="connsiteY78" fmla="*/ 85842 h 304127"/>
              <a:gd name="connsiteX79" fmla="*/ 216005 w 306028"/>
              <a:gd name="connsiteY79" fmla="*/ 81526 h 304127"/>
              <a:gd name="connsiteX80" fmla="*/ 221406 w 306028"/>
              <a:gd name="connsiteY80" fmla="*/ 68580 h 304127"/>
              <a:gd name="connsiteX81" fmla="*/ 235090 w 306028"/>
              <a:gd name="connsiteY81" fmla="*/ 63546 h 304127"/>
              <a:gd name="connsiteX82" fmla="*/ 75620 w 306028"/>
              <a:gd name="connsiteY82" fmla="*/ 9402 h 304127"/>
              <a:gd name="connsiteX83" fmla="*/ 69138 w 306028"/>
              <a:gd name="connsiteY83" fmla="*/ 11561 h 304127"/>
              <a:gd name="connsiteX84" fmla="*/ 66257 w 306028"/>
              <a:gd name="connsiteY84" fmla="*/ 18039 h 304127"/>
              <a:gd name="connsiteX85" fmla="*/ 66257 w 306028"/>
              <a:gd name="connsiteY85" fmla="*/ 38191 h 304127"/>
              <a:gd name="connsiteX86" fmla="*/ 66257 w 306028"/>
              <a:gd name="connsiteY86" fmla="*/ 87132 h 304127"/>
              <a:gd name="connsiteX87" fmla="*/ 61576 w 306028"/>
              <a:gd name="connsiteY87" fmla="*/ 91810 h 304127"/>
              <a:gd name="connsiteX88" fmla="*/ 56895 w 306028"/>
              <a:gd name="connsiteY88" fmla="*/ 87132 h 304127"/>
              <a:gd name="connsiteX89" fmla="*/ 56895 w 306028"/>
              <a:gd name="connsiteY89" fmla="*/ 38191 h 304127"/>
              <a:gd name="connsiteX90" fmla="*/ 54014 w 306028"/>
              <a:gd name="connsiteY90" fmla="*/ 31354 h 304127"/>
              <a:gd name="connsiteX91" fmla="*/ 46452 w 306028"/>
              <a:gd name="connsiteY91" fmla="*/ 29554 h 304127"/>
              <a:gd name="connsiteX92" fmla="*/ 39250 w 306028"/>
              <a:gd name="connsiteY92" fmla="*/ 38911 h 304127"/>
              <a:gd name="connsiteX93" fmla="*/ 39250 w 306028"/>
              <a:gd name="connsiteY93" fmla="*/ 102606 h 304127"/>
              <a:gd name="connsiteX94" fmla="*/ 39250 w 306028"/>
              <a:gd name="connsiteY94" fmla="*/ 129955 h 304127"/>
              <a:gd name="connsiteX95" fmla="*/ 41771 w 306028"/>
              <a:gd name="connsiteY95" fmla="*/ 136432 h 304127"/>
              <a:gd name="connsiteX96" fmla="*/ 47893 w 306028"/>
              <a:gd name="connsiteY96" fmla="*/ 143270 h 304127"/>
              <a:gd name="connsiteX97" fmla="*/ 47532 w 306028"/>
              <a:gd name="connsiteY97" fmla="*/ 149747 h 304127"/>
              <a:gd name="connsiteX98" fmla="*/ 44292 w 306028"/>
              <a:gd name="connsiteY98" fmla="*/ 150827 h 304127"/>
              <a:gd name="connsiteX99" fmla="*/ 41051 w 306028"/>
              <a:gd name="connsiteY99" fmla="*/ 149387 h 304127"/>
              <a:gd name="connsiteX100" fmla="*/ 34929 w 306028"/>
              <a:gd name="connsiteY100" fmla="*/ 142910 h 304127"/>
              <a:gd name="connsiteX101" fmla="*/ 29888 w 306028"/>
              <a:gd name="connsiteY101" fmla="*/ 129955 h 304127"/>
              <a:gd name="connsiteX102" fmla="*/ 29888 w 306028"/>
              <a:gd name="connsiteY102" fmla="*/ 102606 h 304127"/>
              <a:gd name="connsiteX103" fmla="*/ 25567 w 306028"/>
              <a:gd name="connsiteY103" fmla="*/ 93249 h 304127"/>
              <a:gd name="connsiteX104" fmla="*/ 17645 w 306028"/>
              <a:gd name="connsiteY104" fmla="*/ 91090 h 304127"/>
              <a:gd name="connsiteX105" fmla="*/ 9363 w 306028"/>
              <a:gd name="connsiteY105" fmla="*/ 103325 h 304127"/>
              <a:gd name="connsiteX106" fmla="*/ 9363 w 306028"/>
              <a:gd name="connsiteY106" fmla="*/ 152626 h 304127"/>
              <a:gd name="connsiteX107" fmla="*/ 15844 w 306028"/>
              <a:gd name="connsiteY107" fmla="*/ 169899 h 304127"/>
              <a:gd name="connsiteX108" fmla="*/ 30968 w 306028"/>
              <a:gd name="connsiteY108" fmla="*/ 185373 h 304127"/>
              <a:gd name="connsiteX109" fmla="*/ 39250 w 306028"/>
              <a:gd name="connsiteY109" fmla="*/ 205525 h 304127"/>
              <a:gd name="connsiteX110" fmla="*/ 39250 w 306028"/>
              <a:gd name="connsiteY110" fmla="*/ 214881 h 304127"/>
              <a:gd name="connsiteX111" fmla="*/ 119551 w 306028"/>
              <a:gd name="connsiteY111" fmla="*/ 214881 h 304127"/>
              <a:gd name="connsiteX112" fmla="*/ 128553 w 306028"/>
              <a:gd name="connsiteY112" fmla="*/ 153705 h 304127"/>
              <a:gd name="connsiteX113" fmla="*/ 137916 w 306028"/>
              <a:gd name="connsiteY113" fmla="*/ 90370 h 304127"/>
              <a:gd name="connsiteX114" fmla="*/ 137916 w 306028"/>
              <a:gd name="connsiteY114" fmla="*/ 46468 h 304127"/>
              <a:gd name="connsiteX115" fmla="*/ 129634 w 306028"/>
              <a:gd name="connsiteY115" fmla="*/ 36751 h 304127"/>
              <a:gd name="connsiteX116" fmla="*/ 123152 w 306028"/>
              <a:gd name="connsiteY116" fmla="*/ 39270 h 304127"/>
              <a:gd name="connsiteX117" fmla="*/ 120271 w 306028"/>
              <a:gd name="connsiteY117" fmla="*/ 45748 h 304127"/>
              <a:gd name="connsiteX118" fmla="*/ 120271 w 306028"/>
              <a:gd name="connsiteY118" fmla="*/ 95768 h 304127"/>
              <a:gd name="connsiteX119" fmla="*/ 115950 w 306028"/>
              <a:gd name="connsiteY119" fmla="*/ 100446 h 304127"/>
              <a:gd name="connsiteX120" fmla="*/ 111269 w 306028"/>
              <a:gd name="connsiteY120" fmla="*/ 95768 h 304127"/>
              <a:gd name="connsiteX121" fmla="*/ 111269 w 306028"/>
              <a:gd name="connsiteY121" fmla="*/ 45748 h 304127"/>
              <a:gd name="connsiteX122" fmla="*/ 111269 w 306028"/>
              <a:gd name="connsiteY122" fmla="*/ 25956 h 304127"/>
              <a:gd name="connsiteX123" fmla="*/ 102627 w 306028"/>
              <a:gd name="connsiteY123" fmla="*/ 16599 h 304127"/>
              <a:gd name="connsiteX124" fmla="*/ 96145 w 306028"/>
              <a:gd name="connsiteY124" fmla="*/ 18759 h 304127"/>
              <a:gd name="connsiteX125" fmla="*/ 93264 w 306028"/>
              <a:gd name="connsiteY125" fmla="*/ 25236 h 304127"/>
              <a:gd name="connsiteX126" fmla="*/ 93264 w 306028"/>
              <a:gd name="connsiteY126" fmla="*/ 91450 h 304127"/>
              <a:gd name="connsiteX127" fmla="*/ 88583 w 306028"/>
              <a:gd name="connsiteY127" fmla="*/ 96128 h 304127"/>
              <a:gd name="connsiteX128" fmla="*/ 83902 w 306028"/>
              <a:gd name="connsiteY128" fmla="*/ 91450 h 304127"/>
              <a:gd name="connsiteX129" fmla="*/ 83902 w 306028"/>
              <a:gd name="connsiteY129" fmla="*/ 25236 h 304127"/>
              <a:gd name="connsiteX130" fmla="*/ 83902 w 306028"/>
              <a:gd name="connsiteY130" fmla="*/ 18759 h 304127"/>
              <a:gd name="connsiteX131" fmla="*/ 75620 w 306028"/>
              <a:gd name="connsiteY131" fmla="*/ 9402 h 304127"/>
              <a:gd name="connsiteX132" fmla="*/ 75980 w 306028"/>
              <a:gd name="connsiteY132" fmla="*/ 46 h 304127"/>
              <a:gd name="connsiteX133" fmla="*/ 91464 w 306028"/>
              <a:gd name="connsiteY133" fmla="*/ 10482 h 304127"/>
              <a:gd name="connsiteX134" fmla="*/ 102987 w 306028"/>
              <a:gd name="connsiteY134" fmla="*/ 7243 h 304127"/>
              <a:gd name="connsiteX135" fmla="*/ 120271 w 306028"/>
              <a:gd name="connsiteY135" fmla="*/ 25956 h 304127"/>
              <a:gd name="connsiteX136" fmla="*/ 120271 w 306028"/>
              <a:gd name="connsiteY136" fmla="*/ 29914 h 304127"/>
              <a:gd name="connsiteX137" fmla="*/ 130354 w 306028"/>
              <a:gd name="connsiteY137" fmla="*/ 27395 h 304127"/>
              <a:gd name="connsiteX138" fmla="*/ 147278 w 306028"/>
              <a:gd name="connsiteY138" fmla="*/ 46468 h 304127"/>
              <a:gd name="connsiteX139" fmla="*/ 147278 w 306028"/>
              <a:gd name="connsiteY139" fmla="*/ 90370 h 304127"/>
              <a:gd name="connsiteX140" fmla="*/ 137556 w 306028"/>
              <a:gd name="connsiteY140" fmla="*/ 156225 h 304127"/>
              <a:gd name="connsiteX141" fmla="*/ 128553 w 306028"/>
              <a:gd name="connsiteY141" fmla="*/ 214881 h 304127"/>
              <a:gd name="connsiteX142" fmla="*/ 130354 w 306028"/>
              <a:gd name="connsiteY142" fmla="*/ 214881 h 304127"/>
              <a:gd name="connsiteX143" fmla="*/ 139356 w 306028"/>
              <a:gd name="connsiteY143" fmla="*/ 224238 h 304127"/>
              <a:gd name="connsiteX144" fmla="*/ 139356 w 306028"/>
              <a:gd name="connsiteY144" fmla="*/ 299448 h 304127"/>
              <a:gd name="connsiteX145" fmla="*/ 134675 w 306028"/>
              <a:gd name="connsiteY145" fmla="*/ 304126 h 304127"/>
              <a:gd name="connsiteX146" fmla="*/ 130354 w 306028"/>
              <a:gd name="connsiteY146" fmla="*/ 299448 h 304127"/>
              <a:gd name="connsiteX147" fmla="*/ 130354 w 306028"/>
              <a:gd name="connsiteY147" fmla="*/ 269580 h 304127"/>
              <a:gd name="connsiteX148" fmla="*/ 28448 w 306028"/>
              <a:gd name="connsiteY148" fmla="*/ 269580 h 304127"/>
              <a:gd name="connsiteX149" fmla="*/ 28448 w 306028"/>
              <a:gd name="connsiteY149" fmla="*/ 299448 h 304127"/>
              <a:gd name="connsiteX150" fmla="*/ 23766 w 306028"/>
              <a:gd name="connsiteY150" fmla="*/ 304126 h 304127"/>
              <a:gd name="connsiteX151" fmla="*/ 19085 w 306028"/>
              <a:gd name="connsiteY151" fmla="*/ 299448 h 304127"/>
              <a:gd name="connsiteX152" fmla="*/ 19085 w 306028"/>
              <a:gd name="connsiteY152" fmla="*/ 224238 h 304127"/>
              <a:gd name="connsiteX153" fmla="*/ 28448 w 306028"/>
              <a:gd name="connsiteY153" fmla="*/ 214881 h 304127"/>
              <a:gd name="connsiteX154" fmla="*/ 29888 w 306028"/>
              <a:gd name="connsiteY154" fmla="*/ 214881 h 304127"/>
              <a:gd name="connsiteX155" fmla="*/ 29888 w 306028"/>
              <a:gd name="connsiteY155" fmla="*/ 205525 h 304127"/>
              <a:gd name="connsiteX156" fmla="*/ 24487 w 306028"/>
              <a:gd name="connsiteY156" fmla="*/ 191850 h 304127"/>
              <a:gd name="connsiteX157" fmla="*/ 9003 w 306028"/>
              <a:gd name="connsiteY157" fmla="*/ 176377 h 304127"/>
              <a:gd name="connsiteX158" fmla="*/ 0 w 306028"/>
              <a:gd name="connsiteY158" fmla="*/ 152626 h 304127"/>
              <a:gd name="connsiteX159" fmla="*/ 0 w 306028"/>
              <a:gd name="connsiteY159" fmla="*/ 103325 h 304127"/>
              <a:gd name="connsiteX160" fmla="*/ 15484 w 306028"/>
              <a:gd name="connsiteY160" fmla="*/ 82094 h 304127"/>
              <a:gd name="connsiteX161" fmla="*/ 29888 w 306028"/>
              <a:gd name="connsiteY161" fmla="*/ 85332 h 304127"/>
              <a:gd name="connsiteX162" fmla="*/ 29888 w 306028"/>
              <a:gd name="connsiteY162" fmla="*/ 38911 h 304127"/>
              <a:gd name="connsiteX163" fmla="*/ 44652 w 306028"/>
              <a:gd name="connsiteY163" fmla="*/ 20558 h 304127"/>
              <a:gd name="connsiteX164" fmla="*/ 56895 w 306028"/>
              <a:gd name="connsiteY164" fmla="*/ 22717 h 304127"/>
              <a:gd name="connsiteX165" fmla="*/ 56895 w 306028"/>
              <a:gd name="connsiteY165" fmla="*/ 18039 h 304127"/>
              <a:gd name="connsiteX166" fmla="*/ 62656 w 306028"/>
              <a:gd name="connsiteY166" fmla="*/ 5084 h 304127"/>
              <a:gd name="connsiteX167" fmla="*/ 75980 w 306028"/>
              <a:gd name="connsiteY167" fmla="*/ 46 h 30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306028" h="304127">
                <a:moveTo>
                  <a:pt x="28448" y="224238"/>
                </a:moveTo>
                <a:lnTo>
                  <a:pt x="28448" y="260583"/>
                </a:lnTo>
                <a:lnTo>
                  <a:pt x="130354" y="260583"/>
                </a:lnTo>
                <a:lnTo>
                  <a:pt x="130354" y="224238"/>
                </a:lnTo>
                <a:close/>
                <a:moveTo>
                  <a:pt x="235090" y="63546"/>
                </a:moveTo>
                <a:cubicBezTo>
                  <a:pt x="241932" y="63905"/>
                  <a:pt x="247693" y="68221"/>
                  <a:pt x="250214" y="73974"/>
                </a:cubicBezTo>
                <a:cubicBezTo>
                  <a:pt x="253815" y="71817"/>
                  <a:pt x="257776" y="70378"/>
                  <a:pt x="262097" y="70378"/>
                </a:cubicBezTo>
                <a:cubicBezTo>
                  <a:pt x="271459" y="71098"/>
                  <a:pt x="279381" y="79369"/>
                  <a:pt x="279381" y="89438"/>
                </a:cubicBezTo>
                <a:lnTo>
                  <a:pt x="279381" y="93034"/>
                </a:lnTo>
                <a:cubicBezTo>
                  <a:pt x="282262" y="91236"/>
                  <a:pt x="285503" y="90517"/>
                  <a:pt x="289104" y="90876"/>
                </a:cubicBezTo>
                <a:cubicBezTo>
                  <a:pt x="298826" y="91236"/>
                  <a:pt x="306028" y="99867"/>
                  <a:pt x="306028" y="109576"/>
                </a:cubicBezTo>
                <a:lnTo>
                  <a:pt x="306028" y="153449"/>
                </a:lnTo>
                <a:cubicBezTo>
                  <a:pt x="306028" y="176104"/>
                  <a:pt x="303147" y="198041"/>
                  <a:pt x="296306" y="219618"/>
                </a:cubicBezTo>
                <a:cubicBezTo>
                  <a:pt x="290544" y="239396"/>
                  <a:pt x="287663" y="259535"/>
                  <a:pt x="287663" y="280032"/>
                </a:cubicBezTo>
                <a:lnTo>
                  <a:pt x="287663" y="299452"/>
                </a:lnTo>
                <a:cubicBezTo>
                  <a:pt x="287663" y="302328"/>
                  <a:pt x="285503" y="304127"/>
                  <a:pt x="282982" y="304127"/>
                </a:cubicBezTo>
                <a:cubicBezTo>
                  <a:pt x="280462" y="304127"/>
                  <a:pt x="278301" y="302328"/>
                  <a:pt x="278301" y="299452"/>
                </a:cubicBezTo>
                <a:lnTo>
                  <a:pt x="278301" y="280032"/>
                </a:lnTo>
                <a:cubicBezTo>
                  <a:pt x="278301" y="258815"/>
                  <a:pt x="281542" y="237239"/>
                  <a:pt x="287663" y="217100"/>
                </a:cubicBezTo>
                <a:cubicBezTo>
                  <a:pt x="293785" y="196243"/>
                  <a:pt x="297026" y="175026"/>
                  <a:pt x="297026" y="153449"/>
                </a:cubicBezTo>
                <a:lnTo>
                  <a:pt x="297026" y="109576"/>
                </a:lnTo>
                <a:cubicBezTo>
                  <a:pt x="297026" y="104542"/>
                  <a:pt x="293065" y="100226"/>
                  <a:pt x="288744" y="100226"/>
                </a:cubicBezTo>
                <a:cubicBezTo>
                  <a:pt x="285863" y="99867"/>
                  <a:pt x="283702" y="100945"/>
                  <a:pt x="281902" y="102384"/>
                </a:cubicBezTo>
                <a:cubicBezTo>
                  <a:pt x="280101" y="104182"/>
                  <a:pt x="279381" y="106340"/>
                  <a:pt x="279381" y="108857"/>
                </a:cubicBezTo>
                <a:lnTo>
                  <a:pt x="279381" y="159203"/>
                </a:lnTo>
                <a:cubicBezTo>
                  <a:pt x="279381" y="161720"/>
                  <a:pt x="277221" y="163518"/>
                  <a:pt x="274700" y="163518"/>
                </a:cubicBezTo>
                <a:cubicBezTo>
                  <a:pt x="272179" y="163518"/>
                  <a:pt x="270019" y="161720"/>
                  <a:pt x="270019" y="159203"/>
                </a:cubicBezTo>
                <a:lnTo>
                  <a:pt x="270019" y="108857"/>
                </a:lnTo>
                <a:lnTo>
                  <a:pt x="270019" y="89438"/>
                </a:lnTo>
                <a:cubicBezTo>
                  <a:pt x="270019" y="84403"/>
                  <a:pt x="266058" y="80088"/>
                  <a:pt x="261377" y="79728"/>
                </a:cubicBezTo>
                <a:cubicBezTo>
                  <a:pt x="258856" y="79728"/>
                  <a:pt x="256695" y="80447"/>
                  <a:pt x="254895" y="82246"/>
                </a:cubicBezTo>
                <a:cubicBezTo>
                  <a:pt x="253095" y="83684"/>
                  <a:pt x="252374" y="86201"/>
                  <a:pt x="252374" y="88719"/>
                </a:cubicBezTo>
                <a:lnTo>
                  <a:pt x="252374" y="154887"/>
                </a:lnTo>
                <a:cubicBezTo>
                  <a:pt x="252374" y="157405"/>
                  <a:pt x="250214" y="159562"/>
                  <a:pt x="247693" y="159562"/>
                </a:cubicBezTo>
                <a:cubicBezTo>
                  <a:pt x="245172" y="159562"/>
                  <a:pt x="243012" y="157405"/>
                  <a:pt x="243012" y="154887"/>
                </a:cubicBezTo>
                <a:lnTo>
                  <a:pt x="243012" y="88719"/>
                </a:lnTo>
                <a:lnTo>
                  <a:pt x="243012" y="82246"/>
                </a:lnTo>
                <a:cubicBezTo>
                  <a:pt x="243012" y="77211"/>
                  <a:pt x="239051" y="72896"/>
                  <a:pt x="234370" y="72536"/>
                </a:cubicBezTo>
                <a:cubicBezTo>
                  <a:pt x="232209" y="72536"/>
                  <a:pt x="229689" y="73255"/>
                  <a:pt x="227888" y="75053"/>
                </a:cubicBezTo>
                <a:cubicBezTo>
                  <a:pt x="226088" y="76492"/>
                  <a:pt x="225007" y="79009"/>
                  <a:pt x="225007" y="81526"/>
                </a:cubicBezTo>
                <a:lnTo>
                  <a:pt x="225007" y="101665"/>
                </a:lnTo>
                <a:lnTo>
                  <a:pt x="225007" y="150572"/>
                </a:lnTo>
                <a:cubicBezTo>
                  <a:pt x="225007" y="153089"/>
                  <a:pt x="222847" y="155247"/>
                  <a:pt x="220326" y="155247"/>
                </a:cubicBezTo>
                <a:cubicBezTo>
                  <a:pt x="217805" y="155247"/>
                  <a:pt x="216005" y="153089"/>
                  <a:pt x="216005" y="150572"/>
                </a:cubicBezTo>
                <a:lnTo>
                  <a:pt x="216005" y="101665"/>
                </a:lnTo>
                <a:lnTo>
                  <a:pt x="216005" y="101305"/>
                </a:lnTo>
                <a:cubicBezTo>
                  <a:pt x="216005" y="98788"/>
                  <a:pt x="214565" y="96630"/>
                  <a:pt x="212764" y="94832"/>
                </a:cubicBezTo>
                <a:cubicBezTo>
                  <a:pt x="210604" y="93034"/>
                  <a:pt x="208083" y="92674"/>
                  <a:pt x="205202" y="93034"/>
                </a:cubicBezTo>
                <a:cubicBezTo>
                  <a:pt x="201241" y="93753"/>
                  <a:pt x="198000" y="97709"/>
                  <a:pt x="198000" y="102024"/>
                </a:cubicBezTo>
                <a:lnTo>
                  <a:pt x="198000" y="166035"/>
                </a:lnTo>
                <a:lnTo>
                  <a:pt x="198000" y="193366"/>
                </a:lnTo>
                <a:cubicBezTo>
                  <a:pt x="198000" y="195883"/>
                  <a:pt x="199081" y="198041"/>
                  <a:pt x="200521" y="199839"/>
                </a:cubicBezTo>
                <a:lnTo>
                  <a:pt x="206643" y="206312"/>
                </a:lnTo>
                <a:cubicBezTo>
                  <a:pt x="208443" y="208110"/>
                  <a:pt x="208083" y="211346"/>
                  <a:pt x="206643" y="212785"/>
                </a:cubicBezTo>
                <a:cubicBezTo>
                  <a:pt x="205562" y="213864"/>
                  <a:pt x="204482" y="214223"/>
                  <a:pt x="203402" y="214223"/>
                </a:cubicBezTo>
                <a:cubicBezTo>
                  <a:pt x="201961" y="214223"/>
                  <a:pt x="200881" y="213504"/>
                  <a:pt x="200161" y="212785"/>
                </a:cubicBezTo>
                <a:lnTo>
                  <a:pt x="193679" y="206312"/>
                </a:lnTo>
                <a:cubicBezTo>
                  <a:pt x="190798" y="202716"/>
                  <a:pt x="188998" y="198041"/>
                  <a:pt x="188998" y="193366"/>
                </a:cubicBezTo>
                <a:lnTo>
                  <a:pt x="188998" y="166035"/>
                </a:lnTo>
                <a:cubicBezTo>
                  <a:pt x="188998" y="162439"/>
                  <a:pt x="187198" y="158843"/>
                  <a:pt x="184677" y="156326"/>
                </a:cubicBezTo>
                <a:cubicBezTo>
                  <a:pt x="182156" y="154528"/>
                  <a:pt x="179276" y="153808"/>
                  <a:pt x="176395" y="154528"/>
                </a:cubicBezTo>
                <a:cubicBezTo>
                  <a:pt x="171714" y="155607"/>
                  <a:pt x="168113" y="160641"/>
                  <a:pt x="168113" y="166755"/>
                </a:cubicBezTo>
                <a:lnTo>
                  <a:pt x="168113" y="216021"/>
                </a:lnTo>
                <a:cubicBezTo>
                  <a:pt x="168113" y="222135"/>
                  <a:pt x="170273" y="228608"/>
                  <a:pt x="174594" y="232923"/>
                </a:cubicBezTo>
                <a:lnTo>
                  <a:pt x="190078" y="248746"/>
                </a:lnTo>
                <a:cubicBezTo>
                  <a:pt x="195120" y="253781"/>
                  <a:pt x="198000" y="260973"/>
                  <a:pt x="198000" y="268525"/>
                </a:cubicBezTo>
                <a:lnTo>
                  <a:pt x="198000" y="299452"/>
                </a:lnTo>
                <a:cubicBezTo>
                  <a:pt x="198000" y="302328"/>
                  <a:pt x="196200" y="304127"/>
                  <a:pt x="193679" y="304127"/>
                </a:cubicBezTo>
                <a:cubicBezTo>
                  <a:pt x="190798" y="304127"/>
                  <a:pt x="188998" y="302328"/>
                  <a:pt x="188998" y="299452"/>
                </a:cubicBezTo>
                <a:lnTo>
                  <a:pt x="188998" y="268525"/>
                </a:lnTo>
                <a:cubicBezTo>
                  <a:pt x="188998" y="263490"/>
                  <a:pt x="186837" y="258815"/>
                  <a:pt x="183237" y="255219"/>
                </a:cubicBezTo>
                <a:lnTo>
                  <a:pt x="167753" y="239396"/>
                </a:lnTo>
                <a:cubicBezTo>
                  <a:pt x="161991" y="232923"/>
                  <a:pt x="158750" y="224652"/>
                  <a:pt x="158750" y="216021"/>
                </a:cubicBezTo>
                <a:lnTo>
                  <a:pt x="158750" y="166755"/>
                </a:lnTo>
                <a:cubicBezTo>
                  <a:pt x="158750" y="156326"/>
                  <a:pt x="165232" y="147695"/>
                  <a:pt x="174234" y="145537"/>
                </a:cubicBezTo>
                <a:cubicBezTo>
                  <a:pt x="179276" y="144458"/>
                  <a:pt x="184677" y="145537"/>
                  <a:pt x="188998" y="148414"/>
                </a:cubicBezTo>
                <a:lnTo>
                  <a:pt x="188998" y="102024"/>
                </a:lnTo>
                <a:cubicBezTo>
                  <a:pt x="188998" y="93034"/>
                  <a:pt x="195120" y="85482"/>
                  <a:pt x="203762" y="83684"/>
                </a:cubicBezTo>
                <a:cubicBezTo>
                  <a:pt x="207723" y="82965"/>
                  <a:pt x="212404" y="83684"/>
                  <a:pt x="216005" y="85842"/>
                </a:cubicBezTo>
                <a:lnTo>
                  <a:pt x="216005" y="81526"/>
                </a:lnTo>
                <a:cubicBezTo>
                  <a:pt x="216005" y="76492"/>
                  <a:pt x="217805" y="71817"/>
                  <a:pt x="221406" y="68580"/>
                </a:cubicBezTo>
                <a:cubicBezTo>
                  <a:pt x="225007" y="64984"/>
                  <a:pt x="230049" y="63186"/>
                  <a:pt x="235090" y="63546"/>
                </a:cubicBezTo>
                <a:close/>
                <a:moveTo>
                  <a:pt x="75620" y="9402"/>
                </a:moveTo>
                <a:cubicBezTo>
                  <a:pt x="73459" y="9042"/>
                  <a:pt x="70939" y="10122"/>
                  <a:pt x="69138" y="11561"/>
                </a:cubicBezTo>
                <a:cubicBezTo>
                  <a:pt x="67338" y="13361"/>
                  <a:pt x="66257" y="15520"/>
                  <a:pt x="66257" y="18039"/>
                </a:cubicBezTo>
                <a:lnTo>
                  <a:pt x="66257" y="38191"/>
                </a:lnTo>
                <a:lnTo>
                  <a:pt x="66257" y="87132"/>
                </a:lnTo>
                <a:cubicBezTo>
                  <a:pt x="66257" y="90011"/>
                  <a:pt x="64097" y="91810"/>
                  <a:pt x="61576" y="91810"/>
                </a:cubicBezTo>
                <a:cubicBezTo>
                  <a:pt x="59055" y="91810"/>
                  <a:pt x="56895" y="90011"/>
                  <a:pt x="56895" y="87132"/>
                </a:cubicBezTo>
                <a:lnTo>
                  <a:pt x="56895" y="38191"/>
                </a:lnTo>
                <a:cubicBezTo>
                  <a:pt x="56895" y="35672"/>
                  <a:pt x="55815" y="33153"/>
                  <a:pt x="54014" y="31354"/>
                </a:cubicBezTo>
                <a:cubicBezTo>
                  <a:pt x="51854" y="29914"/>
                  <a:pt x="49333" y="29194"/>
                  <a:pt x="46452" y="29554"/>
                </a:cubicBezTo>
                <a:cubicBezTo>
                  <a:pt x="42491" y="30634"/>
                  <a:pt x="39250" y="34592"/>
                  <a:pt x="39250" y="38911"/>
                </a:cubicBezTo>
                <a:lnTo>
                  <a:pt x="39250" y="102606"/>
                </a:lnTo>
                <a:lnTo>
                  <a:pt x="39250" y="129955"/>
                </a:lnTo>
                <a:cubicBezTo>
                  <a:pt x="39250" y="132474"/>
                  <a:pt x="39971" y="134993"/>
                  <a:pt x="41771" y="136432"/>
                </a:cubicBezTo>
                <a:lnTo>
                  <a:pt x="47893" y="143270"/>
                </a:lnTo>
                <a:cubicBezTo>
                  <a:pt x="49693" y="145069"/>
                  <a:pt x="49333" y="147948"/>
                  <a:pt x="47532" y="149747"/>
                </a:cubicBezTo>
                <a:cubicBezTo>
                  <a:pt x="46812" y="150467"/>
                  <a:pt x="45732" y="150827"/>
                  <a:pt x="44292" y="150827"/>
                </a:cubicBezTo>
                <a:cubicBezTo>
                  <a:pt x="43211" y="150827"/>
                  <a:pt x="42131" y="150107"/>
                  <a:pt x="41051" y="149387"/>
                </a:cubicBezTo>
                <a:lnTo>
                  <a:pt x="34929" y="142910"/>
                </a:lnTo>
                <a:cubicBezTo>
                  <a:pt x="32048" y="139311"/>
                  <a:pt x="29888" y="134993"/>
                  <a:pt x="29888" y="129955"/>
                </a:cubicBezTo>
                <a:lnTo>
                  <a:pt x="29888" y="102606"/>
                </a:lnTo>
                <a:cubicBezTo>
                  <a:pt x="29888" y="99007"/>
                  <a:pt x="28448" y="95408"/>
                  <a:pt x="25567" y="93249"/>
                </a:cubicBezTo>
                <a:cubicBezTo>
                  <a:pt x="23406" y="91090"/>
                  <a:pt x="20526" y="90730"/>
                  <a:pt x="17645" y="91090"/>
                </a:cubicBezTo>
                <a:cubicBezTo>
                  <a:pt x="12964" y="92530"/>
                  <a:pt x="9363" y="97568"/>
                  <a:pt x="9363" y="103325"/>
                </a:cubicBezTo>
                <a:lnTo>
                  <a:pt x="9363" y="152626"/>
                </a:lnTo>
                <a:cubicBezTo>
                  <a:pt x="9363" y="159103"/>
                  <a:pt x="11523" y="165221"/>
                  <a:pt x="15844" y="169899"/>
                </a:cubicBezTo>
                <a:lnTo>
                  <a:pt x="30968" y="185373"/>
                </a:lnTo>
                <a:cubicBezTo>
                  <a:pt x="36370" y="190771"/>
                  <a:pt x="39250" y="197968"/>
                  <a:pt x="39250" y="205525"/>
                </a:cubicBezTo>
                <a:lnTo>
                  <a:pt x="39250" y="214881"/>
                </a:lnTo>
                <a:lnTo>
                  <a:pt x="119551" y="214881"/>
                </a:lnTo>
                <a:cubicBezTo>
                  <a:pt x="119551" y="194369"/>
                  <a:pt x="122792" y="173498"/>
                  <a:pt x="128553" y="153705"/>
                </a:cubicBezTo>
                <a:cubicBezTo>
                  <a:pt x="135035" y="133194"/>
                  <a:pt x="137916" y="111962"/>
                  <a:pt x="137916" y="90370"/>
                </a:cubicBezTo>
                <a:lnTo>
                  <a:pt x="137916" y="46468"/>
                </a:lnTo>
                <a:cubicBezTo>
                  <a:pt x="137916" y="41070"/>
                  <a:pt x="134315" y="37111"/>
                  <a:pt x="129634" y="36751"/>
                </a:cubicBezTo>
                <a:cubicBezTo>
                  <a:pt x="127113" y="36392"/>
                  <a:pt x="124952" y="37471"/>
                  <a:pt x="123152" y="39270"/>
                </a:cubicBezTo>
                <a:cubicBezTo>
                  <a:pt x="121351" y="40710"/>
                  <a:pt x="120271" y="43229"/>
                  <a:pt x="120271" y="45748"/>
                </a:cubicBezTo>
                <a:lnTo>
                  <a:pt x="120271" y="95768"/>
                </a:lnTo>
                <a:cubicBezTo>
                  <a:pt x="120271" y="98287"/>
                  <a:pt x="118471" y="100446"/>
                  <a:pt x="115950" y="100446"/>
                </a:cubicBezTo>
                <a:cubicBezTo>
                  <a:pt x="113069" y="100446"/>
                  <a:pt x="111269" y="98287"/>
                  <a:pt x="111269" y="95768"/>
                </a:cubicBezTo>
                <a:lnTo>
                  <a:pt x="111269" y="45748"/>
                </a:lnTo>
                <a:lnTo>
                  <a:pt x="111269" y="25956"/>
                </a:lnTo>
                <a:cubicBezTo>
                  <a:pt x="111269" y="20918"/>
                  <a:pt x="107308" y="16599"/>
                  <a:pt x="102627" y="16599"/>
                </a:cubicBezTo>
                <a:cubicBezTo>
                  <a:pt x="100106" y="16240"/>
                  <a:pt x="97945" y="17319"/>
                  <a:pt x="96145" y="18759"/>
                </a:cubicBezTo>
                <a:cubicBezTo>
                  <a:pt x="94345" y="20558"/>
                  <a:pt x="93264" y="22717"/>
                  <a:pt x="93264" y="25236"/>
                </a:cubicBezTo>
                <a:lnTo>
                  <a:pt x="93264" y="91450"/>
                </a:lnTo>
                <a:cubicBezTo>
                  <a:pt x="93264" y="93969"/>
                  <a:pt x="91104" y="96128"/>
                  <a:pt x="88583" y="96128"/>
                </a:cubicBezTo>
                <a:cubicBezTo>
                  <a:pt x="86422" y="96128"/>
                  <a:pt x="83902" y="93969"/>
                  <a:pt x="83902" y="91450"/>
                </a:cubicBezTo>
                <a:lnTo>
                  <a:pt x="83902" y="25236"/>
                </a:lnTo>
                <a:lnTo>
                  <a:pt x="83902" y="18759"/>
                </a:lnTo>
                <a:cubicBezTo>
                  <a:pt x="83902" y="13721"/>
                  <a:pt x="80301" y="9402"/>
                  <a:pt x="75620" y="9402"/>
                </a:cubicBezTo>
                <a:close/>
                <a:moveTo>
                  <a:pt x="75980" y="46"/>
                </a:moveTo>
                <a:cubicBezTo>
                  <a:pt x="83182" y="406"/>
                  <a:pt x="88583" y="4724"/>
                  <a:pt x="91464" y="10482"/>
                </a:cubicBezTo>
                <a:cubicBezTo>
                  <a:pt x="94705" y="8323"/>
                  <a:pt x="99026" y="6883"/>
                  <a:pt x="102987" y="7243"/>
                </a:cubicBezTo>
                <a:cubicBezTo>
                  <a:pt x="112709" y="7603"/>
                  <a:pt x="120271" y="15880"/>
                  <a:pt x="120271" y="25956"/>
                </a:cubicBezTo>
                <a:lnTo>
                  <a:pt x="120271" y="29914"/>
                </a:lnTo>
                <a:cubicBezTo>
                  <a:pt x="123152" y="28115"/>
                  <a:pt x="126753" y="27395"/>
                  <a:pt x="130354" y="27395"/>
                </a:cubicBezTo>
                <a:cubicBezTo>
                  <a:pt x="140076" y="27755"/>
                  <a:pt x="147278" y="36032"/>
                  <a:pt x="147278" y="46468"/>
                </a:cubicBezTo>
                <a:lnTo>
                  <a:pt x="147278" y="90370"/>
                </a:lnTo>
                <a:cubicBezTo>
                  <a:pt x="147278" y="112682"/>
                  <a:pt x="144037" y="134993"/>
                  <a:pt x="137556" y="156225"/>
                </a:cubicBezTo>
                <a:cubicBezTo>
                  <a:pt x="131794" y="175297"/>
                  <a:pt x="128553" y="195089"/>
                  <a:pt x="128553" y="214881"/>
                </a:cubicBezTo>
                <a:lnTo>
                  <a:pt x="130354" y="214881"/>
                </a:lnTo>
                <a:cubicBezTo>
                  <a:pt x="135395" y="214881"/>
                  <a:pt x="139356" y="219200"/>
                  <a:pt x="139356" y="224238"/>
                </a:cubicBezTo>
                <a:lnTo>
                  <a:pt x="139356" y="299448"/>
                </a:lnTo>
                <a:cubicBezTo>
                  <a:pt x="139356" y="302327"/>
                  <a:pt x="137556" y="304126"/>
                  <a:pt x="134675" y="304126"/>
                </a:cubicBezTo>
                <a:cubicBezTo>
                  <a:pt x="132154" y="304126"/>
                  <a:pt x="130354" y="302327"/>
                  <a:pt x="130354" y="299448"/>
                </a:cubicBezTo>
                <a:lnTo>
                  <a:pt x="130354" y="269580"/>
                </a:lnTo>
                <a:lnTo>
                  <a:pt x="28448" y="269580"/>
                </a:lnTo>
                <a:lnTo>
                  <a:pt x="28448" y="299448"/>
                </a:lnTo>
                <a:cubicBezTo>
                  <a:pt x="28448" y="302327"/>
                  <a:pt x="26287" y="304126"/>
                  <a:pt x="23766" y="304126"/>
                </a:cubicBezTo>
                <a:cubicBezTo>
                  <a:pt x="21246" y="304126"/>
                  <a:pt x="19085" y="302327"/>
                  <a:pt x="19085" y="299448"/>
                </a:cubicBezTo>
                <a:lnTo>
                  <a:pt x="19085" y="224238"/>
                </a:lnTo>
                <a:cubicBezTo>
                  <a:pt x="19085" y="219200"/>
                  <a:pt x="23406" y="214881"/>
                  <a:pt x="28448" y="214881"/>
                </a:cubicBezTo>
                <a:lnTo>
                  <a:pt x="29888" y="214881"/>
                </a:lnTo>
                <a:lnTo>
                  <a:pt x="29888" y="205525"/>
                </a:lnTo>
                <a:cubicBezTo>
                  <a:pt x="29888" y="200487"/>
                  <a:pt x="28087" y="195449"/>
                  <a:pt x="24487" y="191850"/>
                </a:cubicBezTo>
                <a:lnTo>
                  <a:pt x="9003" y="176377"/>
                </a:lnTo>
                <a:cubicBezTo>
                  <a:pt x="3241" y="169899"/>
                  <a:pt x="0" y="161622"/>
                  <a:pt x="0" y="152626"/>
                </a:cubicBezTo>
                <a:lnTo>
                  <a:pt x="0" y="103325"/>
                </a:lnTo>
                <a:cubicBezTo>
                  <a:pt x="0" y="93249"/>
                  <a:pt x="6482" y="84253"/>
                  <a:pt x="15484" y="82094"/>
                </a:cubicBezTo>
                <a:cubicBezTo>
                  <a:pt x="20526" y="81014"/>
                  <a:pt x="25567" y="82094"/>
                  <a:pt x="29888" y="85332"/>
                </a:cubicBezTo>
                <a:lnTo>
                  <a:pt x="29888" y="38911"/>
                </a:lnTo>
                <a:cubicBezTo>
                  <a:pt x="29888" y="29914"/>
                  <a:pt x="36010" y="21997"/>
                  <a:pt x="44652" y="20558"/>
                </a:cubicBezTo>
                <a:cubicBezTo>
                  <a:pt x="48973" y="19838"/>
                  <a:pt x="53654" y="20558"/>
                  <a:pt x="56895" y="22717"/>
                </a:cubicBezTo>
                <a:lnTo>
                  <a:pt x="56895" y="18039"/>
                </a:lnTo>
                <a:cubicBezTo>
                  <a:pt x="56895" y="13001"/>
                  <a:pt x="59055" y="8323"/>
                  <a:pt x="62656" y="5084"/>
                </a:cubicBezTo>
                <a:cubicBezTo>
                  <a:pt x="66257" y="1485"/>
                  <a:pt x="71299" y="-314"/>
                  <a:pt x="75980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419242D-8100-2943-A425-0E91658DF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9131" y="7646176"/>
            <a:ext cx="1214061" cy="1214057"/>
          </a:xfrm>
          <a:custGeom>
            <a:avLst/>
            <a:gdLst>
              <a:gd name="connsiteX0" fmla="*/ 157776 w 315553"/>
              <a:gd name="connsiteY0" fmla="*/ 101432 h 315552"/>
              <a:gd name="connsiteX1" fmla="*/ 140463 w 315553"/>
              <a:gd name="connsiteY1" fmla="*/ 113307 h 315552"/>
              <a:gd name="connsiteX2" fmla="*/ 124954 w 315553"/>
              <a:gd name="connsiteY2" fmla="*/ 154692 h 315552"/>
              <a:gd name="connsiteX3" fmla="*/ 170761 w 315553"/>
              <a:gd name="connsiteY3" fmla="*/ 143896 h 315552"/>
              <a:gd name="connsiteX4" fmla="*/ 176532 w 315553"/>
              <a:gd name="connsiteY4" fmla="*/ 147135 h 315552"/>
              <a:gd name="connsiteX5" fmla="*/ 173286 w 315553"/>
              <a:gd name="connsiteY5" fmla="*/ 153252 h 315552"/>
              <a:gd name="connsiteX6" fmla="*/ 120986 w 315553"/>
              <a:gd name="connsiteY6" fmla="*/ 165488 h 315552"/>
              <a:gd name="connsiteX7" fmla="*/ 102591 w 315553"/>
              <a:gd name="connsiteY7" fmla="*/ 215509 h 315552"/>
              <a:gd name="connsiteX8" fmla="*/ 186992 w 315553"/>
              <a:gd name="connsiteY8" fmla="*/ 194997 h 315552"/>
              <a:gd name="connsiteX9" fmla="*/ 192763 w 315553"/>
              <a:gd name="connsiteY9" fmla="*/ 198596 h 315552"/>
              <a:gd name="connsiteX10" fmla="*/ 189156 w 315553"/>
              <a:gd name="connsiteY10" fmla="*/ 204353 h 315552"/>
              <a:gd name="connsiteX11" fmla="*/ 98623 w 315553"/>
              <a:gd name="connsiteY11" fmla="*/ 226305 h 315552"/>
              <a:gd name="connsiteX12" fmla="*/ 80228 w 315553"/>
              <a:gd name="connsiteY12" fmla="*/ 275967 h 315552"/>
              <a:gd name="connsiteX13" fmla="*/ 205388 w 315553"/>
              <a:gd name="connsiteY13" fmla="*/ 245738 h 315552"/>
              <a:gd name="connsiteX14" fmla="*/ 211159 w 315553"/>
              <a:gd name="connsiteY14" fmla="*/ 249337 h 315552"/>
              <a:gd name="connsiteX15" fmla="*/ 207912 w 315553"/>
              <a:gd name="connsiteY15" fmla="*/ 255095 h 315552"/>
              <a:gd name="connsiteX16" fmla="*/ 76260 w 315553"/>
              <a:gd name="connsiteY16" fmla="*/ 286763 h 315552"/>
              <a:gd name="connsiteX17" fmla="*/ 69047 w 315553"/>
              <a:gd name="connsiteY17" fmla="*/ 306196 h 315552"/>
              <a:gd name="connsiteX18" fmla="*/ 246867 w 315553"/>
              <a:gd name="connsiteY18" fmla="*/ 306196 h 315552"/>
              <a:gd name="connsiteX19" fmla="*/ 175090 w 315553"/>
              <a:gd name="connsiteY19" fmla="*/ 113307 h 315552"/>
              <a:gd name="connsiteX20" fmla="*/ 157776 w 315553"/>
              <a:gd name="connsiteY20" fmla="*/ 101432 h 315552"/>
              <a:gd name="connsiteX21" fmla="*/ 157776 w 315553"/>
              <a:gd name="connsiteY21" fmla="*/ 92075 h 315552"/>
              <a:gd name="connsiteX22" fmla="*/ 184107 w 315553"/>
              <a:gd name="connsiteY22" fmla="*/ 110068 h 315552"/>
              <a:gd name="connsiteX23" fmla="*/ 256966 w 315553"/>
              <a:gd name="connsiteY23" fmla="*/ 306196 h 315552"/>
              <a:gd name="connsiteX24" fmla="*/ 277526 w 315553"/>
              <a:gd name="connsiteY24" fmla="*/ 306196 h 315552"/>
              <a:gd name="connsiteX25" fmla="*/ 282215 w 315553"/>
              <a:gd name="connsiteY25" fmla="*/ 311234 h 315552"/>
              <a:gd name="connsiteX26" fmla="*/ 277526 w 315553"/>
              <a:gd name="connsiteY26" fmla="*/ 315552 h 315552"/>
              <a:gd name="connsiteX27" fmla="*/ 253359 w 315553"/>
              <a:gd name="connsiteY27" fmla="*/ 315552 h 315552"/>
              <a:gd name="connsiteX28" fmla="*/ 61833 w 315553"/>
              <a:gd name="connsiteY28" fmla="*/ 315552 h 315552"/>
              <a:gd name="connsiteX29" fmla="*/ 38027 w 315553"/>
              <a:gd name="connsiteY29" fmla="*/ 315552 h 315552"/>
              <a:gd name="connsiteX30" fmla="*/ 33338 w 315553"/>
              <a:gd name="connsiteY30" fmla="*/ 311234 h 315552"/>
              <a:gd name="connsiteX31" fmla="*/ 38027 w 315553"/>
              <a:gd name="connsiteY31" fmla="*/ 306196 h 315552"/>
              <a:gd name="connsiteX32" fmla="*/ 58947 w 315553"/>
              <a:gd name="connsiteY32" fmla="*/ 306196 h 315552"/>
              <a:gd name="connsiteX33" fmla="*/ 131807 w 315553"/>
              <a:gd name="connsiteY33" fmla="*/ 110068 h 315552"/>
              <a:gd name="connsiteX34" fmla="*/ 157776 w 315553"/>
              <a:gd name="connsiteY34" fmla="*/ 92075 h 315552"/>
              <a:gd name="connsiteX35" fmla="*/ 282399 w 315553"/>
              <a:gd name="connsiteY35" fmla="*/ 25728 h 315552"/>
              <a:gd name="connsiteX36" fmla="*/ 289102 w 315553"/>
              <a:gd name="connsiteY36" fmla="*/ 25728 h 315552"/>
              <a:gd name="connsiteX37" fmla="*/ 290160 w 315553"/>
              <a:gd name="connsiteY37" fmla="*/ 29560 h 315552"/>
              <a:gd name="connsiteX38" fmla="*/ 289102 w 315553"/>
              <a:gd name="connsiteY38" fmla="*/ 33009 h 315552"/>
              <a:gd name="connsiteX39" fmla="*/ 285574 w 315553"/>
              <a:gd name="connsiteY39" fmla="*/ 34542 h 315552"/>
              <a:gd name="connsiteX40" fmla="*/ 282399 w 315553"/>
              <a:gd name="connsiteY40" fmla="*/ 33009 h 315552"/>
              <a:gd name="connsiteX41" fmla="*/ 280988 w 315553"/>
              <a:gd name="connsiteY41" fmla="*/ 29560 h 315552"/>
              <a:gd name="connsiteX42" fmla="*/ 282399 w 315553"/>
              <a:gd name="connsiteY42" fmla="*/ 25728 h 315552"/>
              <a:gd name="connsiteX43" fmla="*/ 220436 w 315553"/>
              <a:gd name="connsiteY43" fmla="*/ 25728 h 315552"/>
              <a:gd name="connsiteX44" fmla="*/ 226899 w 315553"/>
              <a:gd name="connsiteY44" fmla="*/ 25728 h 315552"/>
              <a:gd name="connsiteX45" fmla="*/ 228260 w 315553"/>
              <a:gd name="connsiteY45" fmla="*/ 29560 h 315552"/>
              <a:gd name="connsiteX46" fmla="*/ 226899 w 315553"/>
              <a:gd name="connsiteY46" fmla="*/ 33009 h 315552"/>
              <a:gd name="connsiteX47" fmla="*/ 223498 w 315553"/>
              <a:gd name="connsiteY47" fmla="*/ 34542 h 315552"/>
              <a:gd name="connsiteX48" fmla="*/ 220436 w 315553"/>
              <a:gd name="connsiteY48" fmla="*/ 33009 h 315552"/>
              <a:gd name="connsiteX49" fmla="*/ 219075 w 315553"/>
              <a:gd name="connsiteY49" fmla="*/ 29560 h 315552"/>
              <a:gd name="connsiteX50" fmla="*/ 220436 w 315553"/>
              <a:gd name="connsiteY50" fmla="*/ 25728 h 315552"/>
              <a:gd name="connsiteX51" fmla="*/ 254001 w 315553"/>
              <a:gd name="connsiteY51" fmla="*/ 23812 h 315552"/>
              <a:gd name="connsiteX52" fmla="*/ 258423 w 315553"/>
              <a:gd name="connsiteY52" fmla="*/ 28574 h 315552"/>
              <a:gd name="connsiteX53" fmla="*/ 254001 w 315553"/>
              <a:gd name="connsiteY53" fmla="*/ 32997 h 315552"/>
              <a:gd name="connsiteX54" fmla="*/ 249238 w 315553"/>
              <a:gd name="connsiteY54" fmla="*/ 28574 h 315552"/>
              <a:gd name="connsiteX55" fmla="*/ 254001 w 315553"/>
              <a:gd name="connsiteY55" fmla="*/ 23812 h 315552"/>
              <a:gd name="connsiteX56" fmla="*/ 9726 w 315553"/>
              <a:gd name="connsiteY56" fmla="*/ 9376 h 315552"/>
              <a:gd name="connsiteX57" fmla="*/ 9726 w 315553"/>
              <a:gd name="connsiteY57" fmla="*/ 47603 h 315552"/>
              <a:gd name="connsiteX58" fmla="*/ 306187 w 315553"/>
              <a:gd name="connsiteY58" fmla="*/ 47603 h 315552"/>
              <a:gd name="connsiteX59" fmla="*/ 306187 w 315553"/>
              <a:gd name="connsiteY59" fmla="*/ 9376 h 315552"/>
              <a:gd name="connsiteX60" fmla="*/ 4683 w 315553"/>
              <a:gd name="connsiteY60" fmla="*/ 0 h 315552"/>
              <a:gd name="connsiteX61" fmla="*/ 310510 w 315553"/>
              <a:gd name="connsiteY61" fmla="*/ 0 h 315552"/>
              <a:gd name="connsiteX62" fmla="*/ 315553 w 315553"/>
              <a:gd name="connsiteY62" fmla="*/ 4688 h 315552"/>
              <a:gd name="connsiteX63" fmla="*/ 315553 w 315553"/>
              <a:gd name="connsiteY63" fmla="*/ 52652 h 315552"/>
              <a:gd name="connsiteX64" fmla="*/ 315553 w 315553"/>
              <a:gd name="connsiteY64" fmla="*/ 311224 h 315552"/>
              <a:gd name="connsiteX65" fmla="*/ 310510 w 315553"/>
              <a:gd name="connsiteY65" fmla="*/ 315552 h 315552"/>
              <a:gd name="connsiteX66" fmla="*/ 306187 w 315553"/>
              <a:gd name="connsiteY66" fmla="*/ 311224 h 315552"/>
              <a:gd name="connsiteX67" fmla="*/ 306187 w 315553"/>
              <a:gd name="connsiteY67" fmla="*/ 57340 h 315552"/>
              <a:gd name="connsiteX68" fmla="*/ 9726 w 315553"/>
              <a:gd name="connsiteY68" fmla="*/ 57340 h 315552"/>
              <a:gd name="connsiteX69" fmla="*/ 9726 w 315553"/>
              <a:gd name="connsiteY69" fmla="*/ 311224 h 315552"/>
              <a:gd name="connsiteX70" fmla="*/ 4683 w 315553"/>
              <a:gd name="connsiteY70" fmla="*/ 315552 h 315552"/>
              <a:gd name="connsiteX71" fmla="*/ 0 w 315553"/>
              <a:gd name="connsiteY71" fmla="*/ 311224 h 315552"/>
              <a:gd name="connsiteX72" fmla="*/ 0 w 315553"/>
              <a:gd name="connsiteY72" fmla="*/ 52652 h 315552"/>
              <a:gd name="connsiteX73" fmla="*/ 0 w 315553"/>
              <a:gd name="connsiteY73" fmla="*/ 4688 h 315552"/>
              <a:gd name="connsiteX74" fmla="*/ 4683 w 315553"/>
              <a:gd name="connsiteY74" fmla="*/ 0 h 31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315553" h="315552">
                <a:moveTo>
                  <a:pt x="157776" y="101432"/>
                </a:moveTo>
                <a:cubicBezTo>
                  <a:pt x="151645" y="101432"/>
                  <a:pt x="143709" y="104670"/>
                  <a:pt x="140463" y="113307"/>
                </a:cubicBezTo>
                <a:lnTo>
                  <a:pt x="124954" y="154692"/>
                </a:lnTo>
                <a:lnTo>
                  <a:pt x="170761" y="143896"/>
                </a:lnTo>
                <a:cubicBezTo>
                  <a:pt x="173286" y="143176"/>
                  <a:pt x="176172" y="144616"/>
                  <a:pt x="176532" y="147135"/>
                </a:cubicBezTo>
                <a:cubicBezTo>
                  <a:pt x="177254" y="150014"/>
                  <a:pt x="175811" y="152533"/>
                  <a:pt x="173286" y="153252"/>
                </a:cubicBezTo>
                <a:lnTo>
                  <a:pt x="120986" y="165488"/>
                </a:lnTo>
                <a:lnTo>
                  <a:pt x="102591" y="215509"/>
                </a:lnTo>
                <a:lnTo>
                  <a:pt x="186992" y="194997"/>
                </a:lnTo>
                <a:cubicBezTo>
                  <a:pt x="189517" y="194637"/>
                  <a:pt x="192042" y="196077"/>
                  <a:pt x="192763" y="198596"/>
                </a:cubicBezTo>
                <a:cubicBezTo>
                  <a:pt x="193485" y="201115"/>
                  <a:pt x="191681" y="203994"/>
                  <a:pt x="189156" y="204353"/>
                </a:cubicBezTo>
                <a:lnTo>
                  <a:pt x="98623" y="226305"/>
                </a:lnTo>
                <a:lnTo>
                  <a:pt x="80228" y="275967"/>
                </a:lnTo>
                <a:lnTo>
                  <a:pt x="205388" y="245738"/>
                </a:lnTo>
                <a:cubicBezTo>
                  <a:pt x="207912" y="245018"/>
                  <a:pt x="210798" y="246818"/>
                  <a:pt x="211159" y="249337"/>
                </a:cubicBezTo>
                <a:cubicBezTo>
                  <a:pt x="211880" y="251856"/>
                  <a:pt x="210437" y="254375"/>
                  <a:pt x="207912" y="255095"/>
                </a:cubicBezTo>
                <a:lnTo>
                  <a:pt x="76260" y="286763"/>
                </a:lnTo>
                <a:lnTo>
                  <a:pt x="69047" y="306196"/>
                </a:lnTo>
                <a:lnTo>
                  <a:pt x="246867" y="306196"/>
                </a:lnTo>
                <a:lnTo>
                  <a:pt x="175090" y="113307"/>
                </a:lnTo>
                <a:cubicBezTo>
                  <a:pt x="171843" y="104670"/>
                  <a:pt x="163908" y="101432"/>
                  <a:pt x="157776" y="101432"/>
                </a:cubicBezTo>
                <a:close/>
                <a:moveTo>
                  <a:pt x="157776" y="92075"/>
                </a:moveTo>
                <a:cubicBezTo>
                  <a:pt x="169679" y="92075"/>
                  <a:pt x="180139" y="98913"/>
                  <a:pt x="184107" y="110068"/>
                </a:cubicBezTo>
                <a:lnTo>
                  <a:pt x="256966" y="306196"/>
                </a:lnTo>
                <a:lnTo>
                  <a:pt x="277526" y="306196"/>
                </a:lnTo>
                <a:cubicBezTo>
                  <a:pt x="280050" y="306196"/>
                  <a:pt x="282215" y="308355"/>
                  <a:pt x="282215" y="311234"/>
                </a:cubicBezTo>
                <a:cubicBezTo>
                  <a:pt x="282215" y="313753"/>
                  <a:pt x="280050" y="315552"/>
                  <a:pt x="277526" y="315552"/>
                </a:cubicBezTo>
                <a:lnTo>
                  <a:pt x="253359" y="315552"/>
                </a:lnTo>
                <a:lnTo>
                  <a:pt x="61833" y="315552"/>
                </a:lnTo>
                <a:lnTo>
                  <a:pt x="38027" y="315552"/>
                </a:lnTo>
                <a:cubicBezTo>
                  <a:pt x="35502" y="315552"/>
                  <a:pt x="33338" y="313753"/>
                  <a:pt x="33338" y="311234"/>
                </a:cubicBezTo>
                <a:cubicBezTo>
                  <a:pt x="33338" y="308355"/>
                  <a:pt x="35502" y="306196"/>
                  <a:pt x="38027" y="306196"/>
                </a:cubicBezTo>
                <a:lnTo>
                  <a:pt x="58947" y="306196"/>
                </a:lnTo>
                <a:lnTo>
                  <a:pt x="131807" y="110068"/>
                </a:lnTo>
                <a:cubicBezTo>
                  <a:pt x="135774" y="98913"/>
                  <a:pt x="145874" y="92075"/>
                  <a:pt x="157776" y="92075"/>
                </a:cubicBezTo>
                <a:close/>
                <a:moveTo>
                  <a:pt x="282399" y="25728"/>
                </a:moveTo>
                <a:cubicBezTo>
                  <a:pt x="284163" y="23812"/>
                  <a:pt x="286985" y="23812"/>
                  <a:pt x="289102" y="25728"/>
                </a:cubicBezTo>
                <a:cubicBezTo>
                  <a:pt x="289808" y="26878"/>
                  <a:pt x="290160" y="28027"/>
                  <a:pt x="290160" y="29560"/>
                </a:cubicBezTo>
                <a:cubicBezTo>
                  <a:pt x="290160" y="30710"/>
                  <a:pt x="289808" y="31859"/>
                  <a:pt x="289102" y="33009"/>
                </a:cubicBezTo>
                <a:cubicBezTo>
                  <a:pt x="288044" y="33775"/>
                  <a:pt x="286985" y="34542"/>
                  <a:pt x="285574" y="34542"/>
                </a:cubicBezTo>
                <a:cubicBezTo>
                  <a:pt x="284516" y="34542"/>
                  <a:pt x="283105" y="33775"/>
                  <a:pt x="282399" y="33009"/>
                </a:cubicBezTo>
                <a:cubicBezTo>
                  <a:pt x="281341" y="31859"/>
                  <a:pt x="280988" y="30710"/>
                  <a:pt x="280988" y="29560"/>
                </a:cubicBezTo>
                <a:cubicBezTo>
                  <a:pt x="280988" y="28027"/>
                  <a:pt x="281341" y="26878"/>
                  <a:pt x="282399" y="25728"/>
                </a:cubicBezTo>
                <a:close/>
                <a:moveTo>
                  <a:pt x="220436" y="25728"/>
                </a:moveTo>
                <a:cubicBezTo>
                  <a:pt x="222137" y="23812"/>
                  <a:pt x="225198" y="23812"/>
                  <a:pt x="226899" y="25728"/>
                </a:cubicBezTo>
                <a:cubicBezTo>
                  <a:pt x="227580" y="26878"/>
                  <a:pt x="228260" y="28027"/>
                  <a:pt x="228260" y="29560"/>
                </a:cubicBezTo>
                <a:cubicBezTo>
                  <a:pt x="228260" y="30710"/>
                  <a:pt x="227580" y="31859"/>
                  <a:pt x="226899" y="33009"/>
                </a:cubicBezTo>
                <a:cubicBezTo>
                  <a:pt x="226219" y="33775"/>
                  <a:pt x="224858" y="34542"/>
                  <a:pt x="223498" y="34542"/>
                </a:cubicBezTo>
                <a:cubicBezTo>
                  <a:pt x="222477" y="34542"/>
                  <a:pt x="221456" y="33775"/>
                  <a:pt x="220436" y="33009"/>
                </a:cubicBezTo>
                <a:cubicBezTo>
                  <a:pt x="219756" y="31859"/>
                  <a:pt x="219075" y="30710"/>
                  <a:pt x="219075" y="29560"/>
                </a:cubicBezTo>
                <a:cubicBezTo>
                  <a:pt x="219075" y="28027"/>
                  <a:pt x="219756" y="26878"/>
                  <a:pt x="220436" y="25728"/>
                </a:cubicBezTo>
                <a:close/>
                <a:moveTo>
                  <a:pt x="254001" y="23812"/>
                </a:moveTo>
                <a:cubicBezTo>
                  <a:pt x="256382" y="23812"/>
                  <a:pt x="258423" y="25853"/>
                  <a:pt x="258423" y="28574"/>
                </a:cubicBezTo>
                <a:cubicBezTo>
                  <a:pt x="258423" y="30956"/>
                  <a:pt x="256382" y="32997"/>
                  <a:pt x="254001" y="32997"/>
                </a:cubicBezTo>
                <a:cubicBezTo>
                  <a:pt x="251279" y="32997"/>
                  <a:pt x="249238" y="30956"/>
                  <a:pt x="249238" y="28574"/>
                </a:cubicBezTo>
                <a:cubicBezTo>
                  <a:pt x="249238" y="25853"/>
                  <a:pt x="251279" y="23812"/>
                  <a:pt x="254001" y="23812"/>
                </a:cubicBezTo>
                <a:close/>
                <a:moveTo>
                  <a:pt x="9726" y="9376"/>
                </a:moveTo>
                <a:lnTo>
                  <a:pt x="9726" y="47603"/>
                </a:lnTo>
                <a:lnTo>
                  <a:pt x="306187" y="47603"/>
                </a:lnTo>
                <a:lnTo>
                  <a:pt x="306187" y="9376"/>
                </a:lnTo>
                <a:close/>
                <a:moveTo>
                  <a:pt x="4683" y="0"/>
                </a:moveTo>
                <a:lnTo>
                  <a:pt x="310510" y="0"/>
                </a:lnTo>
                <a:cubicBezTo>
                  <a:pt x="313392" y="0"/>
                  <a:pt x="315553" y="2164"/>
                  <a:pt x="315553" y="4688"/>
                </a:cubicBezTo>
                <a:lnTo>
                  <a:pt x="315553" y="52652"/>
                </a:lnTo>
                <a:lnTo>
                  <a:pt x="315553" y="311224"/>
                </a:lnTo>
                <a:cubicBezTo>
                  <a:pt x="315553" y="313748"/>
                  <a:pt x="313392" y="315552"/>
                  <a:pt x="310510" y="315552"/>
                </a:cubicBezTo>
                <a:cubicBezTo>
                  <a:pt x="308349" y="315552"/>
                  <a:pt x="306187" y="313748"/>
                  <a:pt x="306187" y="311224"/>
                </a:cubicBezTo>
                <a:lnTo>
                  <a:pt x="306187" y="57340"/>
                </a:lnTo>
                <a:lnTo>
                  <a:pt x="9726" y="57340"/>
                </a:lnTo>
                <a:lnTo>
                  <a:pt x="9726" y="311224"/>
                </a:lnTo>
                <a:cubicBezTo>
                  <a:pt x="9726" y="313748"/>
                  <a:pt x="7564" y="315552"/>
                  <a:pt x="4683" y="315552"/>
                </a:cubicBezTo>
                <a:cubicBezTo>
                  <a:pt x="2161" y="315552"/>
                  <a:pt x="0" y="313748"/>
                  <a:pt x="0" y="311224"/>
                </a:cubicBezTo>
                <a:lnTo>
                  <a:pt x="0" y="52652"/>
                </a:lnTo>
                <a:lnTo>
                  <a:pt x="0" y="4688"/>
                </a:lnTo>
                <a:cubicBezTo>
                  <a:pt x="0" y="2164"/>
                  <a:pt x="2161" y="0"/>
                  <a:pt x="46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D0CFF7DF-E471-8646-9A84-0F1D6DF03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3744" y="5476192"/>
            <a:ext cx="1214049" cy="1639210"/>
          </a:xfrm>
          <a:custGeom>
            <a:avLst/>
            <a:gdLst>
              <a:gd name="connsiteX0" fmla="*/ 171273 w 226653"/>
              <a:gd name="connsiteY0" fmla="*/ 260350 h 306027"/>
              <a:gd name="connsiteX1" fmla="*/ 175859 w 226653"/>
              <a:gd name="connsiteY1" fmla="*/ 264936 h 306027"/>
              <a:gd name="connsiteX2" fmla="*/ 171273 w 226653"/>
              <a:gd name="connsiteY2" fmla="*/ 269522 h 306027"/>
              <a:gd name="connsiteX3" fmla="*/ 166687 w 226653"/>
              <a:gd name="connsiteY3" fmla="*/ 264936 h 306027"/>
              <a:gd name="connsiteX4" fmla="*/ 171273 w 226653"/>
              <a:gd name="connsiteY4" fmla="*/ 260350 h 306027"/>
              <a:gd name="connsiteX5" fmla="*/ 185371 w 226653"/>
              <a:gd name="connsiteY5" fmla="*/ 228600 h 306027"/>
              <a:gd name="connsiteX6" fmla="*/ 190134 w 226653"/>
              <a:gd name="connsiteY6" fmla="*/ 233186 h 306027"/>
              <a:gd name="connsiteX7" fmla="*/ 185371 w 226653"/>
              <a:gd name="connsiteY7" fmla="*/ 237772 h 306027"/>
              <a:gd name="connsiteX8" fmla="*/ 180975 w 226653"/>
              <a:gd name="connsiteY8" fmla="*/ 233186 h 306027"/>
              <a:gd name="connsiteX9" fmla="*/ 185371 w 226653"/>
              <a:gd name="connsiteY9" fmla="*/ 228600 h 306027"/>
              <a:gd name="connsiteX10" fmla="*/ 166511 w 226653"/>
              <a:gd name="connsiteY10" fmla="*/ 195263 h 306027"/>
              <a:gd name="connsiteX11" fmla="*/ 171097 w 226653"/>
              <a:gd name="connsiteY11" fmla="*/ 199849 h 306027"/>
              <a:gd name="connsiteX12" fmla="*/ 166511 w 226653"/>
              <a:gd name="connsiteY12" fmla="*/ 204435 h 306027"/>
              <a:gd name="connsiteX13" fmla="*/ 161925 w 226653"/>
              <a:gd name="connsiteY13" fmla="*/ 199849 h 306027"/>
              <a:gd name="connsiteX14" fmla="*/ 166511 w 226653"/>
              <a:gd name="connsiteY14" fmla="*/ 195263 h 306027"/>
              <a:gd name="connsiteX15" fmla="*/ 195086 w 226653"/>
              <a:gd name="connsiteY15" fmla="*/ 168275 h 306027"/>
              <a:gd name="connsiteX16" fmla="*/ 199672 w 226653"/>
              <a:gd name="connsiteY16" fmla="*/ 172861 h 306027"/>
              <a:gd name="connsiteX17" fmla="*/ 195086 w 226653"/>
              <a:gd name="connsiteY17" fmla="*/ 177447 h 306027"/>
              <a:gd name="connsiteX18" fmla="*/ 190500 w 226653"/>
              <a:gd name="connsiteY18" fmla="*/ 172861 h 306027"/>
              <a:gd name="connsiteX19" fmla="*/ 195086 w 226653"/>
              <a:gd name="connsiteY19" fmla="*/ 168275 h 306027"/>
              <a:gd name="connsiteX20" fmla="*/ 166511 w 226653"/>
              <a:gd name="connsiteY20" fmla="*/ 146050 h 306027"/>
              <a:gd name="connsiteX21" fmla="*/ 171097 w 226653"/>
              <a:gd name="connsiteY21" fmla="*/ 150446 h 306027"/>
              <a:gd name="connsiteX22" fmla="*/ 166511 w 226653"/>
              <a:gd name="connsiteY22" fmla="*/ 155209 h 306027"/>
              <a:gd name="connsiteX23" fmla="*/ 161925 w 226653"/>
              <a:gd name="connsiteY23" fmla="*/ 150446 h 306027"/>
              <a:gd name="connsiteX24" fmla="*/ 166511 w 226653"/>
              <a:gd name="connsiteY24" fmla="*/ 146050 h 306027"/>
              <a:gd name="connsiteX25" fmla="*/ 96063 w 226653"/>
              <a:gd name="connsiteY25" fmla="*/ 142378 h 306027"/>
              <a:gd name="connsiteX26" fmla="*/ 102085 w 226653"/>
              <a:gd name="connsiteY26" fmla="*/ 143831 h 306027"/>
              <a:gd name="connsiteX27" fmla="*/ 112358 w 226653"/>
              <a:gd name="connsiteY27" fmla="*/ 175076 h 306027"/>
              <a:gd name="connsiteX28" fmla="*/ 74455 w 226653"/>
              <a:gd name="connsiteY28" fmla="*/ 213950 h 306027"/>
              <a:gd name="connsiteX29" fmla="*/ 69850 w 226653"/>
              <a:gd name="connsiteY29" fmla="*/ 209227 h 306027"/>
              <a:gd name="connsiteX30" fmla="*/ 74455 w 226653"/>
              <a:gd name="connsiteY30" fmla="*/ 204504 h 306027"/>
              <a:gd name="connsiteX31" fmla="*/ 103148 w 226653"/>
              <a:gd name="connsiteY31" fmla="*/ 175076 h 306027"/>
              <a:gd name="connsiteX32" fmla="*/ 94646 w 226653"/>
              <a:gd name="connsiteY32" fmla="*/ 148918 h 306027"/>
              <a:gd name="connsiteX33" fmla="*/ 96063 w 226653"/>
              <a:gd name="connsiteY33" fmla="*/ 142378 h 306027"/>
              <a:gd name="connsiteX34" fmla="*/ 180975 w 226653"/>
              <a:gd name="connsiteY34" fmla="*/ 117475 h 306027"/>
              <a:gd name="connsiteX35" fmla="*/ 185371 w 226653"/>
              <a:gd name="connsiteY35" fmla="*/ 122237 h 306027"/>
              <a:gd name="connsiteX36" fmla="*/ 180975 w 226653"/>
              <a:gd name="connsiteY36" fmla="*/ 126634 h 306027"/>
              <a:gd name="connsiteX37" fmla="*/ 176212 w 226653"/>
              <a:gd name="connsiteY37" fmla="*/ 122237 h 306027"/>
              <a:gd name="connsiteX38" fmla="*/ 180975 w 226653"/>
              <a:gd name="connsiteY38" fmla="*/ 117475 h 306027"/>
              <a:gd name="connsiteX39" fmla="*/ 156986 w 226653"/>
              <a:gd name="connsiteY39" fmla="*/ 93663 h 306027"/>
              <a:gd name="connsiteX40" fmla="*/ 161572 w 226653"/>
              <a:gd name="connsiteY40" fmla="*/ 98602 h 306027"/>
              <a:gd name="connsiteX41" fmla="*/ 156986 w 226653"/>
              <a:gd name="connsiteY41" fmla="*/ 102835 h 306027"/>
              <a:gd name="connsiteX42" fmla="*/ 152400 w 226653"/>
              <a:gd name="connsiteY42" fmla="*/ 98602 h 306027"/>
              <a:gd name="connsiteX43" fmla="*/ 156986 w 226653"/>
              <a:gd name="connsiteY43" fmla="*/ 93663 h 306027"/>
              <a:gd name="connsiteX44" fmla="*/ 73460 w 226653"/>
              <a:gd name="connsiteY44" fmla="*/ 61115 h 306027"/>
              <a:gd name="connsiteX45" fmla="*/ 9317 w 226653"/>
              <a:gd name="connsiteY45" fmla="*/ 176167 h 306027"/>
              <a:gd name="connsiteX46" fmla="*/ 73460 w 226653"/>
              <a:gd name="connsiteY46" fmla="*/ 241087 h 306027"/>
              <a:gd name="connsiteX47" fmla="*/ 137962 w 226653"/>
              <a:gd name="connsiteY47" fmla="*/ 176167 h 306027"/>
              <a:gd name="connsiteX48" fmla="*/ 73460 w 226653"/>
              <a:gd name="connsiteY48" fmla="*/ 61115 h 306027"/>
              <a:gd name="connsiteX49" fmla="*/ 70594 w 226653"/>
              <a:gd name="connsiteY49" fmla="*/ 51016 h 306027"/>
              <a:gd name="connsiteX50" fmla="*/ 76685 w 226653"/>
              <a:gd name="connsiteY50" fmla="*/ 51016 h 306027"/>
              <a:gd name="connsiteX51" fmla="*/ 147279 w 226653"/>
              <a:gd name="connsiteY51" fmla="*/ 176167 h 306027"/>
              <a:gd name="connsiteX52" fmla="*/ 73460 w 226653"/>
              <a:gd name="connsiteY52" fmla="*/ 250464 h 306027"/>
              <a:gd name="connsiteX53" fmla="*/ 0 w 226653"/>
              <a:gd name="connsiteY53" fmla="*/ 176167 h 306027"/>
              <a:gd name="connsiteX54" fmla="*/ 70594 w 226653"/>
              <a:gd name="connsiteY54" fmla="*/ 51016 h 306027"/>
              <a:gd name="connsiteX55" fmla="*/ 134228 w 226653"/>
              <a:gd name="connsiteY55" fmla="*/ 9383 h 306027"/>
              <a:gd name="connsiteX56" fmla="*/ 134228 w 226653"/>
              <a:gd name="connsiteY56" fmla="*/ 59545 h 306027"/>
              <a:gd name="connsiteX57" fmla="*/ 169112 w 226653"/>
              <a:gd name="connsiteY57" fmla="*/ 58463 h 306027"/>
              <a:gd name="connsiteX58" fmla="*/ 208312 w 226653"/>
              <a:gd name="connsiteY58" fmla="*/ 55576 h 306027"/>
              <a:gd name="connsiteX59" fmla="*/ 208312 w 226653"/>
              <a:gd name="connsiteY59" fmla="*/ 9383 h 306027"/>
              <a:gd name="connsiteX60" fmla="*/ 120562 w 226653"/>
              <a:gd name="connsiteY60" fmla="*/ 0 h 306027"/>
              <a:gd name="connsiteX61" fmla="*/ 129913 w 226653"/>
              <a:gd name="connsiteY61" fmla="*/ 0 h 306027"/>
              <a:gd name="connsiteX62" fmla="*/ 212987 w 226653"/>
              <a:gd name="connsiteY62" fmla="*/ 0 h 306027"/>
              <a:gd name="connsiteX63" fmla="*/ 221977 w 226653"/>
              <a:gd name="connsiteY63" fmla="*/ 0 h 306027"/>
              <a:gd name="connsiteX64" fmla="*/ 226653 w 226653"/>
              <a:gd name="connsiteY64" fmla="*/ 4691 h 306027"/>
              <a:gd name="connsiteX65" fmla="*/ 221977 w 226653"/>
              <a:gd name="connsiteY65" fmla="*/ 9383 h 306027"/>
              <a:gd name="connsiteX66" fmla="*/ 217302 w 226653"/>
              <a:gd name="connsiteY66" fmla="*/ 9383 h 306027"/>
              <a:gd name="connsiteX67" fmla="*/ 217302 w 226653"/>
              <a:gd name="connsiteY67" fmla="*/ 259474 h 306027"/>
              <a:gd name="connsiteX68" fmla="*/ 171270 w 226653"/>
              <a:gd name="connsiteY68" fmla="*/ 306027 h 306027"/>
              <a:gd name="connsiteX69" fmla="*/ 125237 w 226653"/>
              <a:gd name="connsiteY69" fmla="*/ 259474 h 306027"/>
              <a:gd name="connsiteX70" fmla="*/ 125237 w 226653"/>
              <a:gd name="connsiteY70" fmla="*/ 245399 h 306027"/>
              <a:gd name="connsiteX71" fmla="*/ 129913 w 226653"/>
              <a:gd name="connsiteY71" fmla="*/ 240708 h 306027"/>
              <a:gd name="connsiteX72" fmla="*/ 134228 w 226653"/>
              <a:gd name="connsiteY72" fmla="*/ 245399 h 306027"/>
              <a:gd name="connsiteX73" fmla="*/ 134228 w 226653"/>
              <a:gd name="connsiteY73" fmla="*/ 259474 h 306027"/>
              <a:gd name="connsiteX74" fmla="*/ 171270 w 226653"/>
              <a:gd name="connsiteY74" fmla="*/ 296644 h 306027"/>
              <a:gd name="connsiteX75" fmla="*/ 208312 w 226653"/>
              <a:gd name="connsiteY75" fmla="*/ 259474 h 306027"/>
              <a:gd name="connsiteX76" fmla="*/ 208312 w 226653"/>
              <a:gd name="connsiteY76" fmla="*/ 65319 h 306027"/>
              <a:gd name="connsiteX77" fmla="*/ 173428 w 226653"/>
              <a:gd name="connsiteY77" fmla="*/ 66402 h 306027"/>
              <a:gd name="connsiteX78" fmla="*/ 150411 w 226653"/>
              <a:gd name="connsiteY78" fmla="*/ 71815 h 306027"/>
              <a:gd name="connsiteX79" fmla="*/ 134228 w 226653"/>
              <a:gd name="connsiteY79" fmla="*/ 69289 h 306027"/>
              <a:gd name="connsiteX80" fmla="*/ 134228 w 226653"/>
              <a:gd name="connsiteY80" fmla="*/ 92746 h 306027"/>
              <a:gd name="connsiteX81" fmla="*/ 129913 w 226653"/>
              <a:gd name="connsiteY81" fmla="*/ 97438 h 306027"/>
              <a:gd name="connsiteX82" fmla="*/ 125237 w 226653"/>
              <a:gd name="connsiteY82" fmla="*/ 92746 h 306027"/>
              <a:gd name="connsiteX83" fmla="*/ 125237 w 226653"/>
              <a:gd name="connsiteY83" fmla="*/ 9383 h 306027"/>
              <a:gd name="connsiteX84" fmla="*/ 120562 w 226653"/>
              <a:gd name="connsiteY84" fmla="*/ 9383 h 306027"/>
              <a:gd name="connsiteX85" fmla="*/ 115887 w 226653"/>
              <a:gd name="connsiteY85" fmla="*/ 4691 h 306027"/>
              <a:gd name="connsiteX86" fmla="*/ 120562 w 226653"/>
              <a:gd name="connsiteY86" fmla="*/ 0 h 30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226653" h="306027">
                <a:moveTo>
                  <a:pt x="171273" y="260350"/>
                </a:moveTo>
                <a:cubicBezTo>
                  <a:pt x="173743" y="260350"/>
                  <a:pt x="175859" y="262467"/>
                  <a:pt x="175859" y="264936"/>
                </a:cubicBezTo>
                <a:cubicBezTo>
                  <a:pt x="175859" y="267406"/>
                  <a:pt x="173743" y="269522"/>
                  <a:pt x="171273" y="269522"/>
                </a:cubicBezTo>
                <a:cubicBezTo>
                  <a:pt x="168804" y="269522"/>
                  <a:pt x="166687" y="267406"/>
                  <a:pt x="166687" y="264936"/>
                </a:cubicBezTo>
                <a:cubicBezTo>
                  <a:pt x="166687" y="262467"/>
                  <a:pt x="168804" y="260350"/>
                  <a:pt x="171273" y="260350"/>
                </a:cubicBezTo>
                <a:close/>
                <a:moveTo>
                  <a:pt x="185371" y="228600"/>
                </a:moveTo>
                <a:cubicBezTo>
                  <a:pt x="188302" y="228600"/>
                  <a:pt x="190134" y="230717"/>
                  <a:pt x="190134" y="233186"/>
                </a:cubicBezTo>
                <a:cubicBezTo>
                  <a:pt x="190134" y="235656"/>
                  <a:pt x="188302" y="237772"/>
                  <a:pt x="185371" y="237772"/>
                </a:cubicBezTo>
                <a:cubicBezTo>
                  <a:pt x="182807" y="237772"/>
                  <a:pt x="180975" y="235656"/>
                  <a:pt x="180975" y="233186"/>
                </a:cubicBezTo>
                <a:cubicBezTo>
                  <a:pt x="180975" y="230717"/>
                  <a:pt x="182807" y="228600"/>
                  <a:pt x="185371" y="228600"/>
                </a:cubicBezTo>
                <a:close/>
                <a:moveTo>
                  <a:pt x="166511" y="195263"/>
                </a:moveTo>
                <a:cubicBezTo>
                  <a:pt x="168981" y="195263"/>
                  <a:pt x="171097" y="197380"/>
                  <a:pt x="171097" y="199849"/>
                </a:cubicBezTo>
                <a:cubicBezTo>
                  <a:pt x="171097" y="202319"/>
                  <a:pt x="168981" y="204435"/>
                  <a:pt x="166511" y="204435"/>
                </a:cubicBezTo>
                <a:cubicBezTo>
                  <a:pt x="164042" y="204435"/>
                  <a:pt x="161925" y="202319"/>
                  <a:pt x="161925" y="199849"/>
                </a:cubicBezTo>
                <a:cubicBezTo>
                  <a:pt x="161925" y="197380"/>
                  <a:pt x="164042" y="195263"/>
                  <a:pt x="166511" y="195263"/>
                </a:cubicBezTo>
                <a:close/>
                <a:moveTo>
                  <a:pt x="195086" y="168275"/>
                </a:moveTo>
                <a:cubicBezTo>
                  <a:pt x="197556" y="168275"/>
                  <a:pt x="199672" y="170392"/>
                  <a:pt x="199672" y="172861"/>
                </a:cubicBezTo>
                <a:cubicBezTo>
                  <a:pt x="199672" y="175331"/>
                  <a:pt x="197556" y="177447"/>
                  <a:pt x="195086" y="177447"/>
                </a:cubicBezTo>
                <a:cubicBezTo>
                  <a:pt x="192617" y="177447"/>
                  <a:pt x="190500" y="175331"/>
                  <a:pt x="190500" y="172861"/>
                </a:cubicBezTo>
                <a:cubicBezTo>
                  <a:pt x="190500" y="170392"/>
                  <a:pt x="192617" y="168275"/>
                  <a:pt x="195086" y="168275"/>
                </a:cubicBezTo>
                <a:close/>
                <a:moveTo>
                  <a:pt x="166511" y="146050"/>
                </a:moveTo>
                <a:cubicBezTo>
                  <a:pt x="168981" y="146050"/>
                  <a:pt x="171097" y="147882"/>
                  <a:pt x="171097" y="150446"/>
                </a:cubicBezTo>
                <a:cubicBezTo>
                  <a:pt x="171097" y="153011"/>
                  <a:pt x="168981" y="155209"/>
                  <a:pt x="166511" y="155209"/>
                </a:cubicBezTo>
                <a:cubicBezTo>
                  <a:pt x="164042" y="155209"/>
                  <a:pt x="161925" y="153011"/>
                  <a:pt x="161925" y="150446"/>
                </a:cubicBezTo>
                <a:cubicBezTo>
                  <a:pt x="161925" y="147882"/>
                  <a:pt x="164042" y="146050"/>
                  <a:pt x="166511" y="146050"/>
                </a:cubicBezTo>
                <a:close/>
                <a:moveTo>
                  <a:pt x="96063" y="142378"/>
                </a:moveTo>
                <a:cubicBezTo>
                  <a:pt x="98189" y="141288"/>
                  <a:pt x="101022" y="141651"/>
                  <a:pt x="102085" y="143831"/>
                </a:cubicBezTo>
                <a:cubicBezTo>
                  <a:pt x="108816" y="155457"/>
                  <a:pt x="112358" y="166356"/>
                  <a:pt x="112358" y="175076"/>
                </a:cubicBezTo>
                <a:cubicBezTo>
                  <a:pt x="112358" y="196511"/>
                  <a:pt x="95355" y="213950"/>
                  <a:pt x="74455" y="213950"/>
                </a:cubicBezTo>
                <a:cubicBezTo>
                  <a:pt x="71976" y="213950"/>
                  <a:pt x="69850" y="211770"/>
                  <a:pt x="69850" y="209227"/>
                </a:cubicBezTo>
                <a:cubicBezTo>
                  <a:pt x="69850" y="206684"/>
                  <a:pt x="71976" y="204504"/>
                  <a:pt x="74455" y="204504"/>
                </a:cubicBezTo>
                <a:cubicBezTo>
                  <a:pt x="90396" y="204504"/>
                  <a:pt x="103148" y="191425"/>
                  <a:pt x="103148" y="175076"/>
                </a:cubicBezTo>
                <a:cubicBezTo>
                  <a:pt x="103148" y="167446"/>
                  <a:pt x="100314" y="159090"/>
                  <a:pt x="94646" y="148918"/>
                </a:cubicBezTo>
                <a:cubicBezTo>
                  <a:pt x="93229" y="146374"/>
                  <a:pt x="93938" y="143831"/>
                  <a:pt x="96063" y="142378"/>
                </a:cubicBezTo>
                <a:close/>
                <a:moveTo>
                  <a:pt x="180975" y="117475"/>
                </a:moveTo>
                <a:cubicBezTo>
                  <a:pt x="183539" y="117475"/>
                  <a:pt x="185371" y="119307"/>
                  <a:pt x="185371" y="122237"/>
                </a:cubicBezTo>
                <a:cubicBezTo>
                  <a:pt x="185371" y="124802"/>
                  <a:pt x="183539" y="126634"/>
                  <a:pt x="180975" y="126634"/>
                </a:cubicBezTo>
                <a:cubicBezTo>
                  <a:pt x="178044" y="126634"/>
                  <a:pt x="176212" y="124802"/>
                  <a:pt x="176212" y="122237"/>
                </a:cubicBezTo>
                <a:cubicBezTo>
                  <a:pt x="176212" y="119307"/>
                  <a:pt x="178044" y="117475"/>
                  <a:pt x="180975" y="117475"/>
                </a:cubicBezTo>
                <a:close/>
                <a:moveTo>
                  <a:pt x="156986" y="93663"/>
                </a:moveTo>
                <a:cubicBezTo>
                  <a:pt x="159456" y="93663"/>
                  <a:pt x="161572" y="95780"/>
                  <a:pt x="161572" y="98602"/>
                </a:cubicBezTo>
                <a:cubicBezTo>
                  <a:pt x="161572" y="100718"/>
                  <a:pt x="159456" y="102835"/>
                  <a:pt x="156986" y="102835"/>
                </a:cubicBezTo>
                <a:cubicBezTo>
                  <a:pt x="154517" y="102835"/>
                  <a:pt x="152400" y="100718"/>
                  <a:pt x="152400" y="98602"/>
                </a:cubicBezTo>
                <a:cubicBezTo>
                  <a:pt x="152400" y="95780"/>
                  <a:pt x="154517" y="93663"/>
                  <a:pt x="156986" y="93663"/>
                </a:cubicBezTo>
                <a:close/>
                <a:moveTo>
                  <a:pt x="73460" y="61115"/>
                </a:moveTo>
                <a:cubicBezTo>
                  <a:pt x="60201" y="74820"/>
                  <a:pt x="9317" y="130363"/>
                  <a:pt x="9317" y="176167"/>
                </a:cubicBezTo>
                <a:cubicBezTo>
                  <a:pt x="9317" y="212234"/>
                  <a:pt x="37984" y="241087"/>
                  <a:pt x="73460" y="241087"/>
                </a:cubicBezTo>
                <a:cubicBezTo>
                  <a:pt x="108936" y="241087"/>
                  <a:pt x="137962" y="212234"/>
                  <a:pt x="137962" y="176167"/>
                </a:cubicBezTo>
                <a:cubicBezTo>
                  <a:pt x="137962" y="130363"/>
                  <a:pt x="87077" y="74820"/>
                  <a:pt x="73460" y="61115"/>
                </a:cubicBezTo>
                <a:close/>
                <a:moveTo>
                  <a:pt x="70594" y="51016"/>
                </a:moveTo>
                <a:cubicBezTo>
                  <a:pt x="72027" y="49213"/>
                  <a:pt x="74894" y="49213"/>
                  <a:pt x="76685" y="51016"/>
                </a:cubicBezTo>
                <a:cubicBezTo>
                  <a:pt x="79552" y="53902"/>
                  <a:pt x="147279" y="119543"/>
                  <a:pt x="147279" y="176167"/>
                </a:cubicBezTo>
                <a:cubicBezTo>
                  <a:pt x="147279" y="217283"/>
                  <a:pt x="114311" y="250464"/>
                  <a:pt x="73460" y="250464"/>
                </a:cubicBezTo>
                <a:cubicBezTo>
                  <a:pt x="32967" y="250464"/>
                  <a:pt x="0" y="217283"/>
                  <a:pt x="0" y="176167"/>
                </a:cubicBezTo>
                <a:cubicBezTo>
                  <a:pt x="0" y="119543"/>
                  <a:pt x="67368" y="53902"/>
                  <a:pt x="70594" y="51016"/>
                </a:cubicBezTo>
                <a:close/>
                <a:moveTo>
                  <a:pt x="134228" y="9383"/>
                </a:moveTo>
                <a:lnTo>
                  <a:pt x="134228" y="59545"/>
                </a:lnTo>
                <a:cubicBezTo>
                  <a:pt x="144657" y="63876"/>
                  <a:pt x="159762" y="63515"/>
                  <a:pt x="169112" y="58463"/>
                </a:cubicBezTo>
                <a:cubicBezTo>
                  <a:pt x="179901" y="52689"/>
                  <a:pt x="195725" y="51606"/>
                  <a:pt x="208312" y="55576"/>
                </a:cubicBezTo>
                <a:lnTo>
                  <a:pt x="208312" y="9383"/>
                </a:lnTo>
                <a:close/>
                <a:moveTo>
                  <a:pt x="120562" y="0"/>
                </a:moveTo>
                <a:lnTo>
                  <a:pt x="129913" y="0"/>
                </a:lnTo>
                <a:lnTo>
                  <a:pt x="212987" y="0"/>
                </a:lnTo>
                <a:lnTo>
                  <a:pt x="221977" y="0"/>
                </a:lnTo>
                <a:cubicBezTo>
                  <a:pt x="224495" y="0"/>
                  <a:pt x="226653" y="2165"/>
                  <a:pt x="226653" y="4691"/>
                </a:cubicBezTo>
                <a:cubicBezTo>
                  <a:pt x="226653" y="7217"/>
                  <a:pt x="224495" y="9383"/>
                  <a:pt x="221977" y="9383"/>
                </a:cubicBezTo>
                <a:lnTo>
                  <a:pt x="217302" y="9383"/>
                </a:lnTo>
                <a:lnTo>
                  <a:pt x="217302" y="259474"/>
                </a:lnTo>
                <a:cubicBezTo>
                  <a:pt x="217302" y="285096"/>
                  <a:pt x="196804" y="306027"/>
                  <a:pt x="171270" y="306027"/>
                </a:cubicBezTo>
                <a:cubicBezTo>
                  <a:pt x="145736" y="306027"/>
                  <a:pt x="125237" y="285096"/>
                  <a:pt x="125237" y="259474"/>
                </a:cubicBezTo>
                <a:lnTo>
                  <a:pt x="125237" y="245399"/>
                </a:lnTo>
                <a:cubicBezTo>
                  <a:pt x="125237" y="242873"/>
                  <a:pt x="127036" y="240708"/>
                  <a:pt x="129913" y="240708"/>
                </a:cubicBezTo>
                <a:cubicBezTo>
                  <a:pt x="132430" y="240708"/>
                  <a:pt x="134228" y="242873"/>
                  <a:pt x="134228" y="245399"/>
                </a:cubicBezTo>
                <a:lnTo>
                  <a:pt x="134228" y="259474"/>
                </a:lnTo>
                <a:cubicBezTo>
                  <a:pt x="134228" y="280044"/>
                  <a:pt x="150771" y="296644"/>
                  <a:pt x="171270" y="296644"/>
                </a:cubicBezTo>
                <a:cubicBezTo>
                  <a:pt x="191769" y="296644"/>
                  <a:pt x="208312" y="280044"/>
                  <a:pt x="208312" y="259474"/>
                </a:cubicBezTo>
                <a:lnTo>
                  <a:pt x="208312" y="65319"/>
                </a:lnTo>
                <a:cubicBezTo>
                  <a:pt x="197882" y="61350"/>
                  <a:pt x="182778" y="61711"/>
                  <a:pt x="173428" y="66402"/>
                </a:cubicBezTo>
                <a:cubicBezTo>
                  <a:pt x="166954" y="70011"/>
                  <a:pt x="159042" y="71815"/>
                  <a:pt x="150411" y="71815"/>
                </a:cubicBezTo>
                <a:cubicBezTo>
                  <a:pt x="145017" y="71815"/>
                  <a:pt x="139623" y="71093"/>
                  <a:pt x="134228" y="69289"/>
                </a:cubicBezTo>
                <a:lnTo>
                  <a:pt x="134228" y="92746"/>
                </a:lnTo>
                <a:cubicBezTo>
                  <a:pt x="134228" y="95272"/>
                  <a:pt x="132430" y="97438"/>
                  <a:pt x="129913" y="97438"/>
                </a:cubicBezTo>
                <a:cubicBezTo>
                  <a:pt x="127036" y="97438"/>
                  <a:pt x="125237" y="95272"/>
                  <a:pt x="125237" y="92746"/>
                </a:cubicBezTo>
                <a:lnTo>
                  <a:pt x="125237" y="9383"/>
                </a:lnTo>
                <a:lnTo>
                  <a:pt x="120562" y="9383"/>
                </a:lnTo>
                <a:cubicBezTo>
                  <a:pt x="118045" y="9383"/>
                  <a:pt x="115887" y="7217"/>
                  <a:pt x="115887" y="4691"/>
                </a:cubicBezTo>
                <a:cubicBezTo>
                  <a:pt x="115887" y="2165"/>
                  <a:pt x="118045" y="0"/>
                  <a:pt x="1205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422A05-4DD9-B04A-BF24-03E5AA0BDD49}"/>
              </a:ext>
            </a:extLst>
          </p:cNvPr>
          <p:cNvSpPr txBox="1"/>
          <p:nvPr/>
        </p:nvSpPr>
        <p:spPr>
          <a:xfrm>
            <a:off x="12960676" y="7342692"/>
            <a:ext cx="20601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WEAKNESS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923EE7-F0C3-CE4F-AE33-86700FEC1063}"/>
              </a:ext>
            </a:extLst>
          </p:cNvPr>
          <p:cNvSpPr txBox="1"/>
          <p:nvPr/>
        </p:nvSpPr>
        <p:spPr>
          <a:xfrm>
            <a:off x="12655217" y="10854149"/>
            <a:ext cx="268374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OPPORTUNITY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1CC93-A746-014B-AE9C-0624E3253B87}"/>
              </a:ext>
            </a:extLst>
          </p:cNvPr>
          <p:cNvSpPr txBox="1"/>
          <p:nvPr/>
        </p:nvSpPr>
        <p:spPr>
          <a:xfrm>
            <a:off x="9878163" y="9211666"/>
            <a:ext cx="153599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THREAT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4DA86A-39F4-564C-9DD7-A696C5F18AF9}"/>
              </a:ext>
            </a:extLst>
          </p:cNvPr>
          <p:cNvSpPr txBox="1"/>
          <p:nvPr/>
        </p:nvSpPr>
        <p:spPr>
          <a:xfrm>
            <a:off x="9643229" y="5506560"/>
            <a:ext cx="201689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STRENGTH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FAD312C6-850F-6A45-98C5-84551825E958}"/>
              </a:ext>
            </a:extLst>
          </p:cNvPr>
          <p:cNvSpPr txBox="1">
            <a:spLocks/>
          </p:cNvSpPr>
          <p:nvPr/>
        </p:nvSpPr>
        <p:spPr>
          <a:xfrm>
            <a:off x="17735782" y="6069831"/>
            <a:ext cx="5121043" cy="1606660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0DC6CB72-3894-B941-80F5-519A3B48F4F5}"/>
              </a:ext>
            </a:extLst>
          </p:cNvPr>
          <p:cNvSpPr txBox="1">
            <a:spLocks/>
          </p:cNvSpPr>
          <p:nvPr/>
        </p:nvSpPr>
        <p:spPr>
          <a:xfrm>
            <a:off x="17735782" y="9461660"/>
            <a:ext cx="5121043" cy="1606660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DFDD5708-C9B9-1448-976F-27645F8672BB}"/>
              </a:ext>
            </a:extLst>
          </p:cNvPr>
          <p:cNvSpPr txBox="1">
            <a:spLocks/>
          </p:cNvSpPr>
          <p:nvPr/>
        </p:nvSpPr>
        <p:spPr>
          <a:xfrm>
            <a:off x="1572202" y="4422884"/>
            <a:ext cx="5121043" cy="1606660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3E8EC461-91EE-A44C-9145-C36E396B0284}"/>
              </a:ext>
            </a:extLst>
          </p:cNvPr>
          <p:cNvSpPr txBox="1">
            <a:spLocks/>
          </p:cNvSpPr>
          <p:nvPr/>
        </p:nvSpPr>
        <p:spPr>
          <a:xfrm>
            <a:off x="1572202" y="7860433"/>
            <a:ext cx="5121043" cy="1606660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218674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A597AAD6-91B8-1644-A5DF-D909B565D749}"/>
              </a:ext>
            </a:extLst>
          </p:cNvPr>
          <p:cNvSpPr>
            <a:spLocks/>
          </p:cNvSpPr>
          <p:nvPr/>
        </p:nvSpPr>
        <p:spPr bwMode="auto">
          <a:xfrm rot="10800000">
            <a:off x="18425679" y="2880763"/>
            <a:ext cx="4431146" cy="2175758"/>
          </a:xfrm>
          <a:custGeom>
            <a:avLst/>
            <a:gdLst>
              <a:gd name="T0" fmla="*/ 2215516 w 702"/>
              <a:gd name="T1" fmla="*/ 545358 h 343"/>
              <a:gd name="T2" fmla="*/ 1934631 w 702"/>
              <a:gd name="T3" fmla="*/ 383653 h 343"/>
              <a:gd name="T4" fmla="*/ 1934631 w 702"/>
              <a:gd name="T5" fmla="*/ 152193 h 343"/>
              <a:gd name="T6" fmla="*/ 1783143 w 702"/>
              <a:gd name="T7" fmla="*/ 0 h 343"/>
              <a:gd name="T8" fmla="*/ 151488 w 702"/>
              <a:gd name="T9" fmla="*/ 0 h 343"/>
              <a:gd name="T10" fmla="*/ 0 w 702"/>
              <a:gd name="T11" fmla="*/ 152193 h 343"/>
              <a:gd name="T12" fmla="*/ 0 w 702"/>
              <a:gd name="T13" fmla="*/ 935353 h 343"/>
              <a:gd name="T14" fmla="*/ 151488 w 702"/>
              <a:gd name="T15" fmla="*/ 1087546 h 343"/>
              <a:gd name="T16" fmla="*/ 1783143 w 702"/>
              <a:gd name="T17" fmla="*/ 1087546 h 343"/>
              <a:gd name="T18" fmla="*/ 1934631 w 702"/>
              <a:gd name="T19" fmla="*/ 935353 h 343"/>
              <a:gd name="T20" fmla="*/ 1934631 w 702"/>
              <a:gd name="T21" fmla="*/ 703893 h 343"/>
              <a:gd name="T22" fmla="*/ 2215516 w 702"/>
              <a:gd name="T23" fmla="*/ 545358 h 34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02" h="343">
                <a:moveTo>
                  <a:pt x="702" y="172"/>
                </a:moveTo>
                <a:cubicBezTo>
                  <a:pt x="613" y="121"/>
                  <a:pt x="613" y="121"/>
                  <a:pt x="613" y="121"/>
                </a:cubicBezTo>
                <a:cubicBezTo>
                  <a:pt x="613" y="48"/>
                  <a:pt x="613" y="48"/>
                  <a:pt x="613" y="48"/>
                </a:cubicBezTo>
                <a:cubicBezTo>
                  <a:pt x="613" y="22"/>
                  <a:pt x="592" y="0"/>
                  <a:pt x="565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22" y="0"/>
                  <a:pt x="0" y="22"/>
                  <a:pt x="0" y="48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322"/>
                  <a:pt x="22" y="343"/>
                  <a:pt x="48" y="343"/>
                </a:cubicBezTo>
                <a:cubicBezTo>
                  <a:pt x="565" y="343"/>
                  <a:pt x="565" y="343"/>
                  <a:pt x="565" y="343"/>
                </a:cubicBezTo>
                <a:cubicBezTo>
                  <a:pt x="592" y="343"/>
                  <a:pt x="613" y="322"/>
                  <a:pt x="613" y="295"/>
                </a:cubicBezTo>
                <a:cubicBezTo>
                  <a:pt x="613" y="222"/>
                  <a:pt x="613" y="222"/>
                  <a:pt x="613" y="222"/>
                </a:cubicBezTo>
                <a:lnTo>
                  <a:pt x="702" y="1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D" sz="7198" dirty="0">
              <a:latin typeface="Roboto Light" panose="02000000000000000000" pitchFamily="2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4D6513D-9823-294F-864E-E9A79A2F7512}"/>
              </a:ext>
            </a:extLst>
          </p:cNvPr>
          <p:cNvSpPr>
            <a:spLocks/>
          </p:cNvSpPr>
          <p:nvPr/>
        </p:nvSpPr>
        <p:spPr bwMode="auto">
          <a:xfrm rot="10800000">
            <a:off x="18425679" y="5445495"/>
            <a:ext cx="4431146" cy="2175758"/>
          </a:xfrm>
          <a:custGeom>
            <a:avLst/>
            <a:gdLst>
              <a:gd name="T0" fmla="*/ 2215516 w 702"/>
              <a:gd name="T1" fmla="*/ 545358 h 343"/>
              <a:gd name="T2" fmla="*/ 1934631 w 702"/>
              <a:gd name="T3" fmla="*/ 383653 h 343"/>
              <a:gd name="T4" fmla="*/ 1934631 w 702"/>
              <a:gd name="T5" fmla="*/ 152193 h 343"/>
              <a:gd name="T6" fmla="*/ 1783143 w 702"/>
              <a:gd name="T7" fmla="*/ 0 h 343"/>
              <a:gd name="T8" fmla="*/ 151488 w 702"/>
              <a:gd name="T9" fmla="*/ 0 h 343"/>
              <a:gd name="T10" fmla="*/ 0 w 702"/>
              <a:gd name="T11" fmla="*/ 152193 h 343"/>
              <a:gd name="T12" fmla="*/ 0 w 702"/>
              <a:gd name="T13" fmla="*/ 935353 h 343"/>
              <a:gd name="T14" fmla="*/ 151488 w 702"/>
              <a:gd name="T15" fmla="*/ 1087546 h 343"/>
              <a:gd name="T16" fmla="*/ 1783143 w 702"/>
              <a:gd name="T17" fmla="*/ 1087546 h 343"/>
              <a:gd name="T18" fmla="*/ 1934631 w 702"/>
              <a:gd name="T19" fmla="*/ 935353 h 343"/>
              <a:gd name="T20" fmla="*/ 1934631 w 702"/>
              <a:gd name="T21" fmla="*/ 703893 h 343"/>
              <a:gd name="T22" fmla="*/ 2215516 w 702"/>
              <a:gd name="T23" fmla="*/ 545358 h 34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02" h="343">
                <a:moveTo>
                  <a:pt x="702" y="172"/>
                </a:moveTo>
                <a:cubicBezTo>
                  <a:pt x="613" y="121"/>
                  <a:pt x="613" y="121"/>
                  <a:pt x="613" y="121"/>
                </a:cubicBezTo>
                <a:cubicBezTo>
                  <a:pt x="613" y="48"/>
                  <a:pt x="613" y="48"/>
                  <a:pt x="613" y="48"/>
                </a:cubicBezTo>
                <a:cubicBezTo>
                  <a:pt x="613" y="22"/>
                  <a:pt x="592" y="0"/>
                  <a:pt x="565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22" y="0"/>
                  <a:pt x="0" y="22"/>
                  <a:pt x="0" y="48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322"/>
                  <a:pt x="22" y="343"/>
                  <a:pt x="48" y="343"/>
                </a:cubicBezTo>
                <a:cubicBezTo>
                  <a:pt x="565" y="343"/>
                  <a:pt x="565" y="343"/>
                  <a:pt x="565" y="343"/>
                </a:cubicBezTo>
                <a:cubicBezTo>
                  <a:pt x="592" y="343"/>
                  <a:pt x="613" y="322"/>
                  <a:pt x="613" y="295"/>
                </a:cubicBezTo>
                <a:cubicBezTo>
                  <a:pt x="613" y="222"/>
                  <a:pt x="613" y="222"/>
                  <a:pt x="613" y="222"/>
                </a:cubicBezTo>
                <a:lnTo>
                  <a:pt x="702" y="17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D" sz="7198" dirty="0">
              <a:latin typeface="Roboto Light" panose="02000000000000000000" pitchFamily="2" charset="0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3A20E7D-4713-1F40-8119-3A21A1E19D0A}"/>
              </a:ext>
            </a:extLst>
          </p:cNvPr>
          <p:cNvSpPr>
            <a:spLocks/>
          </p:cNvSpPr>
          <p:nvPr/>
        </p:nvSpPr>
        <p:spPr bwMode="auto">
          <a:xfrm rot="10800000">
            <a:off x="18425679" y="8089579"/>
            <a:ext cx="4431146" cy="2174310"/>
          </a:xfrm>
          <a:custGeom>
            <a:avLst/>
            <a:gdLst>
              <a:gd name="T0" fmla="*/ 702 w 702"/>
              <a:gd name="T1" fmla="*/ 172 h 343"/>
              <a:gd name="T2" fmla="*/ 613 w 702"/>
              <a:gd name="T3" fmla="*/ 121 h 343"/>
              <a:gd name="T4" fmla="*/ 613 w 702"/>
              <a:gd name="T5" fmla="*/ 48 h 343"/>
              <a:gd name="T6" fmla="*/ 565 w 702"/>
              <a:gd name="T7" fmla="*/ 0 h 343"/>
              <a:gd name="T8" fmla="*/ 48 w 702"/>
              <a:gd name="T9" fmla="*/ 0 h 343"/>
              <a:gd name="T10" fmla="*/ 0 w 702"/>
              <a:gd name="T11" fmla="*/ 48 h 343"/>
              <a:gd name="T12" fmla="*/ 0 w 702"/>
              <a:gd name="T13" fmla="*/ 295 h 343"/>
              <a:gd name="T14" fmla="*/ 48 w 702"/>
              <a:gd name="T15" fmla="*/ 343 h 343"/>
              <a:gd name="T16" fmla="*/ 565 w 702"/>
              <a:gd name="T17" fmla="*/ 343 h 343"/>
              <a:gd name="T18" fmla="*/ 613 w 702"/>
              <a:gd name="T19" fmla="*/ 295 h 343"/>
              <a:gd name="T20" fmla="*/ 613 w 702"/>
              <a:gd name="T21" fmla="*/ 222 h 343"/>
              <a:gd name="T22" fmla="*/ 702 w 702"/>
              <a:gd name="T23" fmla="*/ 172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2" h="343">
                <a:moveTo>
                  <a:pt x="702" y="172"/>
                </a:moveTo>
                <a:cubicBezTo>
                  <a:pt x="613" y="121"/>
                  <a:pt x="613" y="121"/>
                  <a:pt x="613" y="121"/>
                </a:cubicBezTo>
                <a:cubicBezTo>
                  <a:pt x="613" y="48"/>
                  <a:pt x="613" y="48"/>
                  <a:pt x="613" y="48"/>
                </a:cubicBezTo>
                <a:cubicBezTo>
                  <a:pt x="613" y="22"/>
                  <a:pt x="592" y="0"/>
                  <a:pt x="565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22" y="0"/>
                  <a:pt x="0" y="22"/>
                  <a:pt x="0" y="48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322"/>
                  <a:pt x="22" y="343"/>
                  <a:pt x="48" y="343"/>
                </a:cubicBezTo>
                <a:cubicBezTo>
                  <a:pt x="565" y="343"/>
                  <a:pt x="565" y="343"/>
                  <a:pt x="565" y="343"/>
                </a:cubicBezTo>
                <a:cubicBezTo>
                  <a:pt x="592" y="343"/>
                  <a:pt x="613" y="322"/>
                  <a:pt x="613" y="295"/>
                </a:cubicBezTo>
                <a:cubicBezTo>
                  <a:pt x="613" y="222"/>
                  <a:pt x="613" y="222"/>
                  <a:pt x="613" y="222"/>
                </a:cubicBezTo>
                <a:lnTo>
                  <a:pt x="702" y="17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2005ECEA-5EA4-974D-968E-146A1B73AB84}"/>
              </a:ext>
            </a:extLst>
          </p:cNvPr>
          <p:cNvSpPr>
            <a:spLocks/>
          </p:cNvSpPr>
          <p:nvPr/>
        </p:nvSpPr>
        <p:spPr bwMode="auto">
          <a:xfrm rot="10800000">
            <a:off x="18425679" y="10654311"/>
            <a:ext cx="4431146" cy="2174309"/>
          </a:xfrm>
          <a:custGeom>
            <a:avLst/>
            <a:gdLst>
              <a:gd name="T0" fmla="*/ 702 w 702"/>
              <a:gd name="T1" fmla="*/ 172 h 343"/>
              <a:gd name="T2" fmla="*/ 613 w 702"/>
              <a:gd name="T3" fmla="*/ 121 h 343"/>
              <a:gd name="T4" fmla="*/ 613 w 702"/>
              <a:gd name="T5" fmla="*/ 48 h 343"/>
              <a:gd name="T6" fmla="*/ 565 w 702"/>
              <a:gd name="T7" fmla="*/ 0 h 343"/>
              <a:gd name="T8" fmla="*/ 48 w 702"/>
              <a:gd name="T9" fmla="*/ 0 h 343"/>
              <a:gd name="T10" fmla="*/ 0 w 702"/>
              <a:gd name="T11" fmla="*/ 48 h 343"/>
              <a:gd name="T12" fmla="*/ 0 w 702"/>
              <a:gd name="T13" fmla="*/ 295 h 343"/>
              <a:gd name="T14" fmla="*/ 48 w 702"/>
              <a:gd name="T15" fmla="*/ 343 h 343"/>
              <a:gd name="T16" fmla="*/ 565 w 702"/>
              <a:gd name="T17" fmla="*/ 343 h 343"/>
              <a:gd name="T18" fmla="*/ 613 w 702"/>
              <a:gd name="T19" fmla="*/ 295 h 343"/>
              <a:gd name="T20" fmla="*/ 613 w 702"/>
              <a:gd name="T21" fmla="*/ 222 h 343"/>
              <a:gd name="T22" fmla="*/ 702 w 702"/>
              <a:gd name="T23" fmla="*/ 172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2" h="343">
                <a:moveTo>
                  <a:pt x="702" y="172"/>
                </a:moveTo>
                <a:cubicBezTo>
                  <a:pt x="613" y="121"/>
                  <a:pt x="613" y="121"/>
                  <a:pt x="613" y="121"/>
                </a:cubicBezTo>
                <a:cubicBezTo>
                  <a:pt x="613" y="48"/>
                  <a:pt x="613" y="48"/>
                  <a:pt x="613" y="48"/>
                </a:cubicBezTo>
                <a:cubicBezTo>
                  <a:pt x="613" y="22"/>
                  <a:pt x="592" y="0"/>
                  <a:pt x="565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22" y="0"/>
                  <a:pt x="0" y="22"/>
                  <a:pt x="0" y="48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322"/>
                  <a:pt x="22" y="343"/>
                  <a:pt x="48" y="343"/>
                </a:cubicBezTo>
                <a:cubicBezTo>
                  <a:pt x="565" y="343"/>
                  <a:pt x="565" y="343"/>
                  <a:pt x="565" y="343"/>
                </a:cubicBezTo>
                <a:cubicBezTo>
                  <a:pt x="592" y="343"/>
                  <a:pt x="613" y="322"/>
                  <a:pt x="613" y="295"/>
                </a:cubicBezTo>
                <a:cubicBezTo>
                  <a:pt x="613" y="222"/>
                  <a:pt x="613" y="222"/>
                  <a:pt x="613" y="222"/>
                </a:cubicBezTo>
                <a:lnTo>
                  <a:pt x="702" y="17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ECB444-2A18-F147-B4A1-7FCCF2A2A1FE}"/>
              </a:ext>
            </a:extLst>
          </p:cNvPr>
          <p:cNvCxnSpPr/>
          <p:nvPr/>
        </p:nvCxnSpPr>
        <p:spPr>
          <a:xfrm>
            <a:off x="20948258" y="3201353"/>
            <a:ext cx="0" cy="1441075"/>
          </a:xfrm>
          <a:prstGeom prst="line">
            <a:avLst/>
          </a:prstGeom>
          <a:ln w="381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C90B62-E79A-7A4E-B435-1202885D853F}"/>
              </a:ext>
            </a:extLst>
          </p:cNvPr>
          <p:cNvCxnSpPr/>
          <p:nvPr/>
        </p:nvCxnSpPr>
        <p:spPr>
          <a:xfrm>
            <a:off x="20948258" y="5813699"/>
            <a:ext cx="0" cy="1437899"/>
          </a:xfrm>
          <a:prstGeom prst="line">
            <a:avLst/>
          </a:prstGeom>
          <a:ln w="381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AF4D37-7CFA-3240-8CD7-2EB4EB80BC1B}"/>
              </a:ext>
            </a:extLst>
          </p:cNvPr>
          <p:cNvCxnSpPr/>
          <p:nvPr/>
        </p:nvCxnSpPr>
        <p:spPr>
          <a:xfrm>
            <a:off x="20948258" y="8457784"/>
            <a:ext cx="0" cy="1437901"/>
          </a:xfrm>
          <a:prstGeom prst="line">
            <a:avLst/>
          </a:prstGeom>
          <a:ln w="381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25292E7-2197-734A-8036-21CB8D40E5F6}"/>
              </a:ext>
            </a:extLst>
          </p:cNvPr>
          <p:cNvCxnSpPr/>
          <p:nvPr/>
        </p:nvCxnSpPr>
        <p:spPr>
          <a:xfrm>
            <a:off x="20948258" y="11066954"/>
            <a:ext cx="0" cy="1441075"/>
          </a:xfrm>
          <a:prstGeom prst="line">
            <a:avLst/>
          </a:prstGeom>
          <a:ln w="381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38746D5-330C-4645-A29B-4BCBA7874AEC}"/>
              </a:ext>
            </a:extLst>
          </p:cNvPr>
          <p:cNvSpPr txBox="1"/>
          <p:nvPr/>
        </p:nvSpPr>
        <p:spPr>
          <a:xfrm>
            <a:off x="7130391" y="592759"/>
            <a:ext cx="10116873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80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SWOT ANALYSIS SLIDE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D8BD52-E773-864C-BB70-8734F9A4E8E8}"/>
              </a:ext>
            </a:extLst>
          </p:cNvPr>
          <p:cNvSpPr/>
          <p:nvPr/>
        </p:nvSpPr>
        <p:spPr>
          <a:xfrm>
            <a:off x="11045826" y="1870479"/>
            <a:ext cx="22860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DBF54C-DEF4-4548-AC24-8FD245F4B41F}"/>
              </a:ext>
            </a:extLst>
          </p:cNvPr>
          <p:cNvSpPr txBox="1"/>
          <p:nvPr/>
        </p:nvSpPr>
        <p:spPr>
          <a:xfrm>
            <a:off x="21580073" y="3329186"/>
            <a:ext cx="750526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0" b="1" spc="300" dirty="0">
                <a:solidFill>
                  <a:schemeClr val="bg1"/>
                </a:solidFill>
                <a:latin typeface="Oswald" panose="02000503000000000000" pitchFamily="2" charset="77"/>
              </a:rPr>
              <a:t>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8D1397-A85F-FD45-9BF2-4BC56FEF8260}"/>
              </a:ext>
            </a:extLst>
          </p:cNvPr>
          <p:cNvSpPr txBox="1"/>
          <p:nvPr/>
        </p:nvSpPr>
        <p:spPr>
          <a:xfrm>
            <a:off x="21484694" y="5870928"/>
            <a:ext cx="941284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0" b="1" spc="300" dirty="0">
                <a:solidFill>
                  <a:schemeClr val="bg1"/>
                </a:solidFill>
                <a:latin typeface="Oswald" panose="02000503000000000000" pitchFamily="2" charset="77"/>
              </a:rPr>
              <a:t>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B9CE22-DD50-0248-8FC5-DB2051529B23}"/>
              </a:ext>
            </a:extLst>
          </p:cNvPr>
          <p:cNvSpPr txBox="1"/>
          <p:nvPr/>
        </p:nvSpPr>
        <p:spPr>
          <a:xfrm>
            <a:off x="21544005" y="8515014"/>
            <a:ext cx="822661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0" b="1" spc="300" dirty="0">
                <a:solidFill>
                  <a:schemeClr val="bg1"/>
                </a:solidFill>
                <a:latin typeface="Oswald" panose="02000503000000000000" pitchFamily="2" charset="77"/>
              </a:rPr>
              <a:t>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7F9AE9-960F-D140-85AA-498D945F15D5}"/>
              </a:ext>
            </a:extLst>
          </p:cNvPr>
          <p:cNvSpPr txBox="1"/>
          <p:nvPr/>
        </p:nvSpPr>
        <p:spPr>
          <a:xfrm>
            <a:off x="21614537" y="11125771"/>
            <a:ext cx="681597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0" b="1" spc="300" dirty="0">
                <a:solidFill>
                  <a:schemeClr val="bg1"/>
                </a:solidFill>
                <a:latin typeface="Oswald" panose="02000503000000000000" pitchFamily="2" charset="77"/>
              </a:rPr>
              <a:t>T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67FA1402-DF0F-804E-B708-6584A3655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1026" y="11183790"/>
            <a:ext cx="1115354" cy="1115350"/>
          </a:xfrm>
          <a:custGeom>
            <a:avLst/>
            <a:gdLst>
              <a:gd name="connsiteX0" fmla="*/ 157776 w 315553"/>
              <a:gd name="connsiteY0" fmla="*/ 101432 h 315552"/>
              <a:gd name="connsiteX1" fmla="*/ 140463 w 315553"/>
              <a:gd name="connsiteY1" fmla="*/ 113307 h 315552"/>
              <a:gd name="connsiteX2" fmla="*/ 124954 w 315553"/>
              <a:gd name="connsiteY2" fmla="*/ 154692 h 315552"/>
              <a:gd name="connsiteX3" fmla="*/ 170761 w 315553"/>
              <a:gd name="connsiteY3" fmla="*/ 143896 h 315552"/>
              <a:gd name="connsiteX4" fmla="*/ 176532 w 315553"/>
              <a:gd name="connsiteY4" fmla="*/ 147135 h 315552"/>
              <a:gd name="connsiteX5" fmla="*/ 173286 w 315553"/>
              <a:gd name="connsiteY5" fmla="*/ 153252 h 315552"/>
              <a:gd name="connsiteX6" fmla="*/ 120986 w 315553"/>
              <a:gd name="connsiteY6" fmla="*/ 165488 h 315552"/>
              <a:gd name="connsiteX7" fmla="*/ 102591 w 315553"/>
              <a:gd name="connsiteY7" fmla="*/ 215509 h 315552"/>
              <a:gd name="connsiteX8" fmla="*/ 186992 w 315553"/>
              <a:gd name="connsiteY8" fmla="*/ 194997 h 315552"/>
              <a:gd name="connsiteX9" fmla="*/ 192763 w 315553"/>
              <a:gd name="connsiteY9" fmla="*/ 198596 h 315552"/>
              <a:gd name="connsiteX10" fmla="*/ 189156 w 315553"/>
              <a:gd name="connsiteY10" fmla="*/ 204353 h 315552"/>
              <a:gd name="connsiteX11" fmla="*/ 98623 w 315553"/>
              <a:gd name="connsiteY11" fmla="*/ 226305 h 315552"/>
              <a:gd name="connsiteX12" fmla="*/ 80228 w 315553"/>
              <a:gd name="connsiteY12" fmla="*/ 275967 h 315552"/>
              <a:gd name="connsiteX13" fmla="*/ 205388 w 315553"/>
              <a:gd name="connsiteY13" fmla="*/ 245738 h 315552"/>
              <a:gd name="connsiteX14" fmla="*/ 211159 w 315553"/>
              <a:gd name="connsiteY14" fmla="*/ 249337 h 315552"/>
              <a:gd name="connsiteX15" fmla="*/ 207912 w 315553"/>
              <a:gd name="connsiteY15" fmla="*/ 255095 h 315552"/>
              <a:gd name="connsiteX16" fmla="*/ 76260 w 315553"/>
              <a:gd name="connsiteY16" fmla="*/ 286763 h 315552"/>
              <a:gd name="connsiteX17" fmla="*/ 69047 w 315553"/>
              <a:gd name="connsiteY17" fmla="*/ 306196 h 315552"/>
              <a:gd name="connsiteX18" fmla="*/ 246867 w 315553"/>
              <a:gd name="connsiteY18" fmla="*/ 306196 h 315552"/>
              <a:gd name="connsiteX19" fmla="*/ 175090 w 315553"/>
              <a:gd name="connsiteY19" fmla="*/ 113307 h 315552"/>
              <a:gd name="connsiteX20" fmla="*/ 157776 w 315553"/>
              <a:gd name="connsiteY20" fmla="*/ 101432 h 315552"/>
              <a:gd name="connsiteX21" fmla="*/ 157776 w 315553"/>
              <a:gd name="connsiteY21" fmla="*/ 92075 h 315552"/>
              <a:gd name="connsiteX22" fmla="*/ 184107 w 315553"/>
              <a:gd name="connsiteY22" fmla="*/ 110068 h 315552"/>
              <a:gd name="connsiteX23" fmla="*/ 256966 w 315553"/>
              <a:gd name="connsiteY23" fmla="*/ 306196 h 315552"/>
              <a:gd name="connsiteX24" fmla="*/ 277526 w 315553"/>
              <a:gd name="connsiteY24" fmla="*/ 306196 h 315552"/>
              <a:gd name="connsiteX25" fmla="*/ 282215 w 315553"/>
              <a:gd name="connsiteY25" fmla="*/ 311234 h 315552"/>
              <a:gd name="connsiteX26" fmla="*/ 277526 w 315553"/>
              <a:gd name="connsiteY26" fmla="*/ 315552 h 315552"/>
              <a:gd name="connsiteX27" fmla="*/ 253359 w 315553"/>
              <a:gd name="connsiteY27" fmla="*/ 315552 h 315552"/>
              <a:gd name="connsiteX28" fmla="*/ 61833 w 315553"/>
              <a:gd name="connsiteY28" fmla="*/ 315552 h 315552"/>
              <a:gd name="connsiteX29" fmla="*/ 38027 w 315553"/>
              <a:gd name="connsiteY29" fmla="*/ 315552 h 315552"/>
              <a:gd name="connsiteX30" fmla="*/ 33338 w 315553"/>
              <a:gd name="connsiteY30" fmla="*/ 311234 h 315552"/>
              <a:gd name="connsiteX31" fmla="*/ 38027 w 315553"/>
              <a:gd name="connsiteY31" fmla="*/ 306196 h 315552"/>
              <a:gd name="connsiteX32" fmla="*/ 58947 w 315553"/>
              <a:gd name="connsiteY32" fmla="*/ 306196 h 315552"/>
              <a:gd name="connsiteX33" fmla="*/ 131807 w 315553"/>
              <a:gd name="connsiteY33" fmla="*/ 110068 h 315552"/>
              <a:gd name="connsiteX34" fmla="*/ 157776 w 315553"/>
              <a:gd name="connsiteY34" fmla="*/ 92075 h 315552"/>
              <a:gd name="connsiteX35" fmla="*/ 282399 w 315553"/>
              <a:gd name="connsiteY35" fmla="*/ 25728 h 315552"/>
              <a:gd name="connsiteX36" fmla="*/ 289102 w 315553"/>
              <a:gd name="connsiteY36" fmla="*/ 25728 h 315552"/>
              <a:gd name="connsiteX37" fmla="*/ 290160 w 315553"/>
              <a:gd name="connsiteY37" fmla="*/ 29560 h 315552"/>
              <a:gd name="connsiteX38" fmla="*/ 289102 w 315553"/>
              <a:gd name="connsiteY38" fmla="*/ 33009 h 315552"/>
              <a:gd name="connsiteX39" fmla="*/ 285574 w 315553"/>
              <a:gd name="connsiteY39" fmla="*/ 34542 h 315552"/>
              <a:gd name="connsiteX40" fmla="*/ 282399 w 315553"/>
              <a:gd name="connsiteY40" fmla="*/ 33009 h 315552"/>
              <a:gd name="connsiteX41" fmla="*/ 280988 w 315553"/>
              <a:gd name="connsiteY41" fmla="*/ 29560 h 315552"/>
              <a:gd name="connsiteX42" fmla="*/ 282399 w 315553"/>
              <a:gd name="connsiteY42" fmla="*/ 25728 h 315552"/>
              <a:gd name="connsiteX43" fmla="*/ 220436 w 315553"/>
              <a:gd name="connsiteY43" fmla="*/ 25728 h 315552"/>
              <a:gd name="connsiteX44" fmla="*/ 226899 w 315553"/>
              <a:gd name="connsiteY44" fmla="*/ 25728 h 315552"/>
              <a:gd name="connsiteX45" fmla="*/ 228260 w 315553"/>
              <a:gd name="connsiteY45" fmla="*/ 29560 h 315552"/>
              <a:gd name="connsiteX46" fmla="*/ 226899 w 315553"/>
              <a:gd name="connsiteY46" fmla="*/ 33009 h 315552"/>
              <a:gd name="connsiteX47" fmla="*/ 223498 w 315553"/>
              <a:gd name="connsiteY47" fmla="*/ 34542 h 315552"/>
              <a:gd name="connsiteX48" fmla="*/ 220436 w 315553"/>
              <a:gd name="connsiteY48" fmla="*/ 33009 h 315552"/>
              <a:gd name="connsiteX49" fmla="*/ 219075 w 315553"/>
              <a:gd name="connsiteY49" fmla="*/ 29560 h 315552"/>
              <a:gd name="connsiteX50" fmla="*/ 220436 w 315553"/>
              <a:gd name="connsiteY50" fmla="*/ 25728 h 315552"/>
              <a:gd name="connsiteX51" fmla="*/ 254001 w 315553"/>
              <a:gd name="connsiteY51" fmla="*/ 23812 h 315552"/>
              <a:gd name="connsiteX52" fmla="*/ 258423 w 315553"/>
              <a:gd name="connsiteY52" fmla="*/ 28574 h 315552"/>
              <a:gd name="connsiteX53" fmla="*/ 254001 w 315553"/>
              <a:gd name="connsiteY53" fmla="*/ 32997 h 315552"/>
              <a:gd name="connsiteX54" fmla="*/ 249238 w 315553"/>
              <a:gd name="connsiteY54" fmla="*/ 28574 h 315552"/>
              <a:gd name="connsiteX55" fmla="*/ 254001 w 315553"/>
              <a:gd name="connsiteY55" fmla="*/ 23812 h 315552"/>
              <a:gd name="connsiteX56" fmla="*/ 9726 w 315553"/>
              <a:gd name="connsiteY56" fmla="*/ 9376 h 315552"/>
              <a:gd name="connsiteX57" fmla="*/ 9726 w 315553"/>
              <a:gd name="connsiteY57" fmla="*/ 47603 h 315552"/>
              <a:gd name="connsiteX58" fmla="*/ 306187 w 315553"/>
              <a:gd name="connsiteY58" fmla="*/ 47603 h 315552"/>
              <a:gd name="connsiteX59" fmla="*/ 306187 w 315553"/>
              <a:gd name="connsiteY59" fmla="*/ 9376 h 315552"/>
              <a:gd name="connsiteX60" fmla="*/ 4683 w 315553"/>
              <a:gd name="connsiteY60" fmla="*/ 0 h 315552"/>
              <a:gd name="connsiteX61" fmla="*/ 310510 w 315553"/>
              <a:gd name="connsiteY61" fmla="*/ 0 h 315552"/>
              <a:gd name="connsiteX62" fmla="*/ 315553 w 315553"/>
              <a:gd name="connsiteY62" fmla="*/ 4688 h 315552"/>
              <a:gd name="connsiteX63" fmla="*/ 315553 w 315553"/>
              <a:gd name="connsiteY63" fmla="*/ 52652 h 315552"/>
              <a:gd name="connsiteX64" fmla="*/ 315553 w 315553"/>
              <a:gd name="connsiteY64" fmla="*/ 311224 h 315552"/>
              <a:gd name="connsiteX65" fmla="*/ 310510 w 315553"/>
              <a:gd name="connsiteY65" fmla="*/ 315552 h 315552"/>
              <a:gd name="connsiteX66" fmla="*/ 306187 w 315553"/>
              <a:gd name="connsiteY66" fmla="*/ 311224 h 315552"/>
              <a:gd name="connsiteX67" fmla="*/ 306187 w 315553"/>
              <a:gd name="connsiteY67" fmla="*/ 57340 h 315552"/>
              <a:gd name="connsiteX68" fmla="*/ 9726 w 315553"/>
              <a:gd name="connsiteY68" fmla="*/ 57340 h 315552"/>
              <a:gd name="connsiteX69" fmla="*/ 9726 w 315553"/>
              <a:gd name="connsiteY69" fmla="*/ 311224 h 315552"/>
              <a:gd name="connsiteX70" fmla="*/ 4683 w 315553"/>
              <a:gd name="connsiteY70" fmla="*/ 315552 h 315552"/>
              <a:gd name="connsiteX71" fmla="*/ 0 w 315553"/>
              <a:gd name="connsiteY71" fmla="*/ 311224 h 315552"/>
              <a:gd name="connsiteX72" fmla="*/ 0 w 315553"/>
              <a:gd name="connsiteY72" fmla="*/ 52652 h 315552"/>
              <a:gd name="connsiteX73" fmla="*/ 0 w 315553"/>
              <a:gd name="connsiteY73" fmla="*/ 4688 h 315552"/>
              <a:gd name="connsiteX74" fmla="*/ 4683 w 315553"/>
              <a:gd name="connsiteY74" fmla="*/ 0 h 31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315553" h="315552">
                <a:moveTo>
                  <a:pt x="157776" y="101432"/>
                </a:moveTo>
                <a:cubicBezTo>
                  <a:pt x="151645" y="101432"/>
                  <a:pt x="143709" y="104670"/>
                  <a:pt x="140463" y="113307"/>
                </a:cubicBezTo>
                <a:lnTo>
                  <a:pt x="124954" y="154692"/>
                </a:lnTo>
                <a:lnTo>
                  <a:pt x="170761" y="143896"/>
                </a:lnTo>
                <a:cubicBezTo>
                  <a:pt x="173286" y="143176"/>
                  <a:pt x="176172" y="144616"/>
                  <a:pt x="176532" y="147135"/>
                </a:cubicBezTo>
                <a:cubicBezTo>
                  <a:pt x="177254" y="150014"/>
                  <a:pt x="175811" y="152533"/>
                  <a:pt x="173286" y="153252"/>
                </a:cubicBezTo>
                <a:lnTo>
                  <a:pt x="120986" y="165488"/>
                </a:lnTo>
                <a:lnTo>
                  <a:pt x="102591" y="215509"/>
                </a:lnTo>
                <a:lnTo>
                  <a:pt x="186992" y="194997"/>
                </a:lnTo>
                <a:cubicBezTo>
                  <a:pt x="189517" y="194637"/>
                  <a:pt x="192042" y="196077"/>
                  <a:pt x="192763" y="198596"/>
                </a:cubicBezTo>
                <a:cubicBezTo>
                  <a:pt x="193485" y="201115"/>
                  <a:pt x="191681" y="203994"/>
                  <a:pt x="189156" y="204353"/>
                </a:cubicBezTo>
                <a:lnTo>
                  <a:pt x="98623" y="226305"/>
                </a:lnTo>
                <a:lnTo>
                  <a:pt x="80228" y="275967"/>
                </a:lnTo>
                <a:lnTo>
                  <a:pt x="205388" y="245738"/>
                </a:lnTo>
                <a:cubicBezTo>
                  <a:pt x="207912" y="245018"/>
                  <a:pt x="210798" y="246818"/>
                  <a:pt x="211159" y="249337"/>
                </a:cubicBezTo>
                <a:cubicBezTo>
                  <a:pt x="211880" y="251856"/>
                  <a:pt x="210437" y="254375"/>
                  <a:pt x="207912" y="255095"/>
                </a:cubicBezTo>
                <a:lnTo>
                  <a:pt x="76260" y="286763"/>
                </a:lnTo>
                <a:lnTo>
                  <a:pt x="69047" y="306196"/>
                </a:lnTo>
                <a:lnTo>
                  <a:pt x="246867" y="306196"/>
                </a:lnTo>
                <a:lnTo>
                  <a:pt x="175090" y="113307"/>
                </a:lnTo>
                <a:cubicBezTo>
                  <a:pt x="171843" y="104670"/>
                  <a:pt x="163908" y="101432"/>
                  <a:pt x="157776" y="101432"/>
                </a:cubicBezTo>
                <a:close/>
                <a:moveTo>
                  <a:pt x="157776" y="92075"/>
                </a:moveTo>
                <a:cubicBezTo>
                  <a:pt x="169679" y="92075"/>
                  <a:pt x="180139" y="98913"/>
                  <a:pt x="184107" y="110068"/>
                </a:cubicBezTo>
                <a:lnTo>
                  <a:pt x="256966" y="306196"/>
                </a:lnTo>
                <a:lnTo>
                  <a:pt x="277526" y="306196"/>
                </a:lnTo>
                <a:cubicBezTo>
                  <a:pt x="280050" y="306196"/>
                  <a:pt x="282215" y="308355"/>
                  <a:pt x="282215" y="311234"/>
                </a:cubicBezTo>
                <a:cubicBezTo>
                  <a:pt x="282215" y="313753"/>
                  <a:pt x="280050" y="315552"/>
                  <a:pt x="277526" y="315552"/>
                </a:cubicBezTo>
                <a:lnTo>
                  <a:pt x="253359" y="315552"/>
                </a:lnTo>
                <a:lnTo>
                  <a:pt x="61833" y="315552"/>
                </a:lnTo>
                <a:lnTo>
                  <a:pt x="38027" y="315552"/>
                </a:lnTo>
                <a:cubicBezTo>
                  <a:pt x="35502" y="315552"/>
                  <a:pt x="33338" y="313753"/>
                  <a:pt x="33338" y="311234"/>
                </a:cubicBezTo>
                <a:cubicBezTo>
                  <a:pt x="33338" y="308355"/>
                  <a:pt x="35502" y="306196"/>
                  <a:pt x="38027" y="306196"/>
                </a:cubicBezTo>
                <a:lnTo>
                  <a:pt x="58947" y="306196"/>
                </a:lnTo>
                <a:lnTo>
                  <a:pt x="131807" y="110068"/>
                </a:lnTo>
                <a:cubicBezTo>
                  <a:pt x="135774" y="98913"/>
                  <a:pt x="145874" y="92075"/>
                  <a:pt x="157776" y="92075"/>
                </a:cubicBezTo>
                <a:close/>
                <a:moveTo>
                  <a:pt x="282399" y="25728"/>
                </a:moveTo>
                <a:cubicBezTo>
                  <a:pt x="284163" y="23812"/>
                  <a:pt x="286985" y="23812"/>
                  <a:pt x="289102" y="25728"/>
                </a:cubicBezTo>
                <a:cubicBezTo>
                  <a:pt x="289808" y="26878"/>
                  <a:pt x="290160" y="28027"/>
                  <a:pt x="290160" y="29560"/>
                </a:cubicBezTo>
                <a:cubicBezTo>
                  <a:pt x="290160" y="30710"/>
                  <a:pt x="289808" y="31859"/>
                  <a:pt x="289102" y="33009"/>
                </a:cubicBezTo>
                <a:cubicBezTo>
                  <a:pt x="288044" y="33775"/>
                  <a:pt x="286985" y="34542"/>
                  <a:pt x="285574" y="34542"/>
                </a:cubicBezTo>
                <a:cubicBezTo>
                  <a:pt x="284516" y="34542"/>
                  <a:pt x="283105" y="33775"/>
                  <a:pt x="282399" y="33009"/>
                </a:cubicBezTo>
                <a:cubicBezTo>
                  <a:pt x="281341" y="31859"/>
                  <a:pt x="280988" y="30710"/>
                  <a:pt x="280988" y="29560"/>
                </a:cubicBezTo>
                <a:cubicBezTo>
                  <a:pt x="280988" y="28027"/>
                  <a:pt x="281341" y="26878"/>
                  <a:pt x="282399" y="25728"/>
                </a:cubicBezTo>
                <a:close/>
                <a:moveTo>
                  <a:pt x="220436" y="25728"/>
                </a:moveTo>
                <a:cubicBezTo>
                  <a:pt x="222137" y="23812"/>
                  <a:pt x="225198" y="23812"/>
                  <a:pt x="226899" y="25728"/>
                </a:cubicBezTo>
                <a:cubicBezTo>
                  <a:pt x="227580" y="26878"/>
                  <a:pt x="228260" y="28027"/>
                  <a:pt x="228260" y="29560"/>
                </a:cubicBezTo>
                <a:cubicBezTo>
                  <a:pt x="228260" y="30710"/>
                  <a:pt x="227580" y="31859"/>
                  <a:pt x="226899" y="33009"/>
                </a:cubicBezTo>
                <a:cubicBezTo>
                  <a:pt x="226219" y="33775"/>
                  <a:pt x="224858" y="34542"/>
                  <a:pt x="223498" y="34542"/>
                </a:cubicBezTo>
                <a:cubicBezTo>
                  <a:pt x="222477" y="34542"/>
                  <a:pt x="221456" y="33775"/>
                  <a:pt x="220436" y="33009"/>
                </a:cubicBezTo>
                <a:cubicBezTo>
                  <a:pt x="219756" y="31859"/>
                  <a:pt x="219075" y="30710"/>
                  <a:pt x="219075" y="29560"/>
                </a:cubicBezTo>
                <a:cubicBezTo>
                  <a:pt x="219075" y="28027"/>
                  <a:pt x="219756" y="26878"/>
                  <a:pt x="220436" y="25728"/>
                </a:cubicBezTo>
                <a:close/>
                <a:moveTo>
                  <a:pt x="254001" y="23812"/>
                </a:moveTo>
                <a:cubicBezTo>
                  <a:pt x="256382" y="23812"/>
                  <a:pt x="258423" y="25853"/>
                  <a:pt x="258423" y="28574"/>
                </a:cubicBezTo>
                <a:cubicBezTo>
                  <a:pt x="258423" y="30956"/>
                  <a:pt x="256382" y="32997"/>
                  <a:pt x="254001" y="32997"/>
                </a:cubicBezTo>
                <a:cubicBezTo>
                  <a:pt x="251279" y="32997"/>
                  <a:pt x="249238" y="30956"/>
                  <a:pt x="249238" y="28574"/>
                </a:cubicBezTo>
                <a:cubicBezTo>
                  <a:pt x="249238" y="25853"/>
                  <a:pt x="251279" y="23812"/>
                  <a:pt x="254001" y="23812"/>
                </a:cubicBezTo>
                <a:close/>
                <a:moveTo>
                  <a:pt x="9726" y="9376"/>
                </a:moveTo>
                <a:lnTo>
                  <a:pt x="9726" y="47603"/>
                </a:lnTo>
                <a:lnTo>
                  <a:pt x="306187" y="47603"/>
                </a:lnTo>
                <a:lnTo>
                  <a:pt x="306187" y="9376"/>
                </a:lnTo>
                <a:close/>
                <a:moveTo>
                  <a:pt x="4683" y="0"/>
                </a:moveTo>
                <a:lnTo>
                  <a:pt x="310510" y="0"/>
                </a:lnTo>
                <a:cubicBezTo>
                  <a:pt x="313392" y="0"/>
                  <a:pt x="315553" y="2164"/>
                  <a:pt x="315553" y="4688"/>
                </a:cubicBezTo>
                <a:lnTo>
                  <a:pt x="315553" y="52652"/>
                </a:lnTo>
                <a:lnTo>
                  <a:pt x="315553" y="311224"/>
                </a:lnTo>
                <a:cubicBezTo>
                  <a:pt x="315553" y="313748"/>
                  <a:pt x="313392" y="315552"/>
                  <a:pt x="310510" y="315552"/>
                </a:cubicBezTo>
                <a:cubicBezTo>
                  <a:pt x="308349" y="315552"/>
                  <a:pt x="306187" y="313748"/>
                  <a:pt x="306187" y="311224"/>
                </a:cubicBezTo>
                <a:lnTo>
                  <a:pt x="306187" y="57340"/>
                </a:lnTo>
                <a:lnTo>
                  <a:pt x="9726" y="57340"/>
                </a:lnTo>
                <a:lnTo>
                  <a:pt x="9726" y="311224"/>
                </a:lnTo>
                <a:cubicBezTo>
                  <a:pt x="9726" y="313748"/>
                  <a:pt x="7564" y="315552"/>
                  <a:pt x="4683" y="315552"/>
                </a:cubicBezTo>
                <a:cubicBezTo>
                  <a:pt x="2161" y="315552"/>
                  <a:pt x="0" y="313748"/>
                  <a:pt x="0" y="311224"/>
                </a:cubicBezTo>
                <a:lnTo>
                  <a:pt x="0" y="52652"/>
                </a:lnTo>
                <a:lnTo>
                  <a:pt x="0" y="4688"/>
                </a:lnTo>
                <a:cubicBezTo>
                  <a:pt x="0" y="2164"/>
                  <a:pt x="2161" y="0"/>
                  <a:pt x="46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A3C26632-7343-1247-9716-44CDE7C7B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1037" y="5779678"/>
            <a:ext cx="1115343" cy="1505937"/>
          </a:xfrm>
          <a:custGeom>
            <a:avLst/>
            <a:gdLst>
              <a:gd name="connsiteX0" fmla="*/ 171273 w 226653"/>
              <a:gd name="connsiteY0" fmla="*/ 260350 h 306027"/>
              <a:gd name="connsiteX1" fmla="*/ 175859 w 226653"/>
              <a:gd name="connsiteY1" fmla="*/ 264936 h 306027"/>
              <a:gd name="connsiteX2" fmla="*/ 171273 w 226653"/>
              <a:gd name="connsiteY2" fmla="*/ 269522 h 306027"/>
              <a:gd name="connsiteX3" fmla="*/ 166687 w 226653"/>
              <a:gd name="connsiteY3" fmla="*/ 264936 h 306027"/>
              <a:gd name="connsiteX4" fmla="*/ 171273 w 226653"/>
              <a:gd name="connsiteY4" fmla="*/ 260350 h 306027"/>
              <a:gd name="connsiteX5" fmla="*/ 185371 w 226653"/>
              <a:gd name="connsiteY5" fmla="*/ 228600 h 306027"/>
              <a:gd name="connsiteX6" fmla="*/ 190134 w 226653"/>
              <a:gd name="connsiteY6" fmla="*/ 233186 h 306027"/>
              <a:gd name="connsiteX7" fmla="*/ 185371 w 226653"/>
              <a:gd name="connsiteY7" fmla="*/ 237772 h 306027"/>
              <a:gd name="connsiteX8" fmla="*/ 180975 w 226653"/>
              <a:gd name="connsiteY8" fmla="*/ 233186 h 306027"/>
              <a:gd name="connsiteX9" fmla="*/ 185371 w 226653"/>
              <a:gd name="connsiteY9" fmla="*/ 228600 h 306027"/>
              <a:gd name="connsiteX10" fmla="*/ 166511 w 226653"/>
              <a:gd name="connsiteY10" fmla="*/ 195263 h 306027"/>
              <a:gd name="connsiteX11" fmla="*/ 171097 w 226653"/>
              <a:gd name="connsiteY11" fmla="*/ 199849 h 306027"/>
              <a:gd name="connsiteX12" fmla="*/ 166511 w 226653"/>
              <a:gd name="connsiteY12" fmla="*/ 204435 h 306027"/>
              <a:gd name="connsiteX13" fmla="*/ 161925 w 226653"/>
              <a:gd name="connsiteY13" fmla="*/ 199849 h 306027"/>
              <a:gd name="connsiteX14" fmla="*/ 166511 w 226653"/>
              <a:gd name="connsiteY14" fmla="*/ 195263 h 306027"/>
              <a:gd name="connsiteX15" fmla="*/ 195086 w 226653"/>
              <a:gd name="connsiteY15" fmla="*/ 168275 h 306027"/>
              <a:gd name="connsiteX16" fmla="*/ 199672 w 226653"/>
              <a:gd name="connsiteY16" fmla="*/ 172861 h 306027"/>
              <a:gd name="connsiteX17" fmla="*/ 195086 w 226653"/>
              <a:gd name="connsiteY17" fmla="*/ 177447 h 306027"/>
              <a:gd name="connsiteX18" fmla="*/ 190500 w 226653"/>
              <a:gd name="connsiteY18" fmla="*/ 172861 h 306027"/>
              <a:gd name="connsiteX19" fmla="*/ 195086 w 226653"/>
              <a:gd name="connsiteY19" fmla="*/ 168275 h 306027"/>
              <a:gd name="connsiteX20" fmla="*/ 166511 w 226653"/>
              <a:gd name="connsiteY20" fmla="*/ 146050 h 306027"/>
              <a:gd name="connsiteX21" fmla="*/ 171097 w 226653"/>
              <a:gd name="connsiteY21" fmla="*/ 150446 h 306027"/>
              <a:gd name="connsiteX22" fmla="*/ 166511 w 226653"/>
              <a:gd name="connsiteY22" fmla="*/ 155209 h 306027"/>
              <a:gd name="connsiteX23" fmla="*/ 161925 w 226653"/>
              <a:gd name="connsiteY23" fmla="*/ 150446 h 306027"/>
              <a:gd name="connsiteX24" fmla="*/ 166511 w 226653"/>
              <a:gd name="connsiteY24" fmla="*/ 146050 h 306027"/>
              <a:gd name="connsiteX25" fmla="*/ 96063 w 226653"/>
              <a:gd name="connsiteY25" fmla="*/ 142378 h 306027"/>
              <a:gd name="connsiteX26" fmla="*/ 102085 w 226653"/>
              <a:gd name="connsiteY26" fmla="*/ 143831 h 306027"/>
              <a:gd name="connsiteX27" fmla="*/ 112358 w 226653"/>
              <a:gd name="connsiteY27" fmla="*/ 175076 h 306027"/>
              <a:gd name="connsiteX28" fmla="*/ 74455 w 226653"/>
              <a:gd name="connsiteY28" fmla="*/ 213950 h 306027"/>
              <a:gd name="connsiteX29" fmla="*/ 69850 w 226653"/>
              <a:gd name="connsiteY29" fmla="*/ 209227 h 306027"/>
              <a:gd name="connsiteX30" fmla="*/ 74455 w 226653"/>
              <a:gd name="connsiteY30" fmla="*/ 204504 h 306027"/>
              <a:gd name="connsiteX31" fmla="*/ 103148 w 226653"/>
              <a:gd name="connsiteY31" fmla="*/ 175076 h 306027"/>
              <a:gd name="connsiteX32" fmla="*/ 94646 w 226653"/>
              <a:gd name="connsiteY32" fmla="*/ 148918 h 306027"/>
              <a:gd name="connsiteX33" fmla="*/ 96063 w 226653"/>
              <a:gd name="connsiteY33" fmla="*/ 142378 h 306027"/>
              <a:gd name="connsiteX34" fmla="*/ 180975 w 226653"/>
              <a:gd name="connsiteY34" fmla="*/ 117475 h 306027"/>
              <a:gd name="connsiteX35" fmla="*/ 185371 w 226653"/>
              <a:gd name="connsiteY35" fmla="*/ 122237 h 306027"/>
              <a:gd name="connsiteX36" fmla="*/ 180975 w 226653"/>
              <a:gd name="connsiteY36" fmla="*/ 126634 h 306027"/>
              <a:gd name="connsiteX37" fmla="*/ 176212 w 226653"/>
              <a:gd name="connsiteY37" fmla="*/ 122237 h 306027"/>
              <a:gd name="connsiteX38" fmla="*/ 180975 w 226653"/>
              <a:gd name="connsiteY38" fmla="*/ 117475 h 306027"/>
              <a:gd name="connsiteX39" fmla="*/ 156986 w 226653"/>
              <a:gd name="connsiteY39" fmla="*/ 93663 h 306027"/>
              <a:gd name="connsiteX40" fmla="*/ 161572 w 226653"/>
              <a:gd name="connsiteY40" fmla="*/ 98602 h 306027"/>
              <a:gd name="connsiteX41" fmla="*/ 156986 w 226653"/>
              <a:gd name="connsiteY41" fmla="*/ 102835 h 306027"/>
              <a:gd name="connsiteX42" fmla="*/ 152400 w 226653"/>
              <a:gd name="connsiteY42" fmla="*/ 98602 h 306027"/>
              <a:gd name="connsiteX43" fmla="*/ 156986 w 226653"/>
              <a:gd name="connsiteY43" fmla="*/ 93663 h 306027"/>
              <a:gd name="connsiteX44" fmla="*/ 73460 w 226653"/>
              <a:gd name="connsiteY44" fmla="*/ 61115 h 306027"/>
              <a:gd name="connsiteX45" fmla="*/ 9317 w 226653"/>
              <a:gd name="connsiteY45" fmla="*/ 176167 h 306027"/>
              <a:gd name="connsiteX46" fmla="*/ 73460 w 226653"/>
              <a:gd name="connsiteY46" fmla="*/ 241087 h 306027"/>
              <a:gd name="connsiteX47" fmla="*/ 137962 w 226653"/>
              <a:gd name="connsiteY47" fmla="*/ 176167 h 306027"/>
              <a:gd name="connsiteX48" fmla="*/ 73460 w 226653"/>
              <a:gd name="connsiteY48" fmla="*/ 61115 h 306027"/>
              <a:gd name="connsiteX49" fmla="*/ 70594 w 226653"/>
              <a:gd name="connsiteY49" fmla="*/ 51016 h 306027"/>
              <a:gd name="connsiteX50" fmla="*/ 76685 w 226653"/>
              <a:gd name="connsiteY50" fmla="*/ 51016 h 306027"/>
              <a:gd name="connsiteX51" fmla="*/ 147279 w 226653"/>
              <a:gd name="connsiteY51" fmla="*/ 176167 h 306027"/>
              <a:gd name="connsiteX52" fmla="*/ 73460 w 226653"/>
              <a:gd name="connsiteY52" fmla="*/ 250464 h 306027"/>
              <a:gd name="connsiteX53" fmla="*/ 0 w 226653"/>
              <a:gd name="connsiteY53" fmla="*/ 176167 h 306027"/>
              <a:gd name="connsiteX54" fmla="*/ 70594 w 226653"/>
              <a:gd name="connsiteY54" fmla="*/ 51016 h 306027"/>
              <a:gd name="connsiteX55" fmla="*/ 134228 w 226653"/>
              <a:gd name="connsiteY55" fmla="*/ 9383 h 306027"/>
              <a:gd name="connsiteX56" fmla="*/ 134228 w 226653"/>
              <a:gd name="connsiteY56" fmla="*/ 59545 h 306027"/>
              <a:gd name="connsiteX57" fmla="*/ 169112 w 226653"/>
              <a:gd name="connsiteY57" fmla="*/ 58463 h 306027"/>
              <a:gd name="connsiteX58" fmla="*/ 208312 w 226653"/>
              <a:gd name="connsiteY58" fmla="*/ 55576 h 306027"/>
              <a:gd name="connsiteX59" fmla="*/ 208312 w 226653"/>
              <a:gd name="connsiteY59" fmla="*/ 9383 h 306027"/>
              <a:gd name="connsiteX60" fmla="*/ 120562 w 226653"/>
              <a:gd name="connsiteY60" fmla="*/ 0 h 306027"/>
              <a:gd name="connsiteX61" fmla="*/ 129913 w 226653"/>
              <a:gd name="connsiteY61" fmla="*/ 0 h 306027"/>
              <a:gd name="connsiteX62" fmla="*/ 212987 w 226653"/>
              <a:gd name="connsiteY62" fmla="*/ 0 h 306027"/>
              <a:gd name="connsiteX63" fmla="*/ 221977 w 226653"/>
              <a:gd name="connsiteY63" fmla="*/ 0 h 306027"/>
              <a:gd name="connsiteX64" fmla="*/ 226653 w 226653"/>
              <a:gd name="connsiteY64" fmla="*/ 4691 h 306027"/>
              <a:gd name="connsiteX65" fmla="*/ 221977 w 226653"/>
              <a:gd name="connsiteY65" fmla="*/ 9383 h 306027"/>
              <a:gd name="connsiteX66" fmla="*/ 217302 w 226653"/>
              <a:gd name="connsiteY66" fmla="*/ 9383 h 306027"/>
              <a:gd name="connsiteX67" fmla="*/ 217302 w 226653"/>
              <a:gd name="connsiteY67" fmla="*/ 259474 h 306027"/>
              <a:gd name="connsiteX68" fmla="*/ 171270 w 226653"/>
              <a:gd name="connsiteY68" fmla="*/ 306027 h 306027"/>
              <a:gd name="connsiteX69" fmla="*/ 125237 w 226653"/>
              <a:gd name="connsiteY69" fmla="*/ 259474 h 306027"/>
              <a:gd name="connsiteX70" fmla="*/ 125237 w 226653"/>
              <a:gd name="connsiteY70" fmla="*/ 245399 h 306027"/>
              <a:gd name="connsiteX71" fmla="*/ 129913 w 226653"/>
              <a:gd name="connsiteY71" fmla="*/ 240708 h 306027"/>
              <a:gd name="connsiteX72" fmla="*/ 134228 w 226653"/>
              <a:gd name="connsiteY72" fmla="*/ 245399 h 306027"/>
              <a:gd name="connsiteX73" fmla="*/ 134228 w 226653"/>
              <a:gd name="connsiteY73" fmla="*/ 259474 h 306027"/>
              <a:gd name="connsiteX74" fmla="*/ 171270 w 226653"/>
              <a:gd name="connsiteY74" fmla="*/ 296644 h 306027"/>
              <a:gd name="connsiteX75" fmla="*/ 208312 w 226653"/>
              <a:gd name="connsiteY75" fmla="*/ 259474 h 306027"/>
              <a:gd name="connsiteX76" fmla="*/ 208312 w 226653"/>
              <a:gd name="connsiteY76" fmla="*/ 65319 h 306027"/>
              <a:gd name="connsiteX77" fmla="*/ 173428 w 226653"/>
              <a:gd name="connsiteY77" fmla="*/ 66402 h 306027"/>
              <a:gd name="connsiteX78" fmla="*/ 150411 w 226653"/>
              <a:gd name="connsiteY78" fmla="*/ 71815 h 306027"/>
              <a:gd name="connsiteX79" fmla="*/ 134228 w 226653"/>
              <a:gd name="connsiteY79" fmla="*/ 69289 h 306027"/>
              <a:gd name="connsiteX80" fmla="*/ 134228 w 226653"/>
              <a:gd name="connsiteY80" fmla="*/ 92746 h 306027"/>
              <a:gd name="connsiteX81" fmla="*/ 129913 w 226653"/>
              <a:gd name="connsiteY81" fmla="*/ 97438 h 306027"/>
              <a:gd name="connsiteX82" fmla="*/ 125237 w 226653"/>
              <a:gd name="connsiteY82" fmla="*/ 92746 h 306027"/>
              <a:gd name="connsiteX83" fmla="*/ 125237 w 226653"/>
              <a:gd name="connsiteY83" fmla="*/ 9383 h 306027"/>
              <a:gd name="connsiteX84" fmla="*/ 120562 w 226653"/>
              <a:gd name="connsiteY84" fmla="*/ 9383 h 306027"/>
              <a:gd name="connsiteX85" fmla="*/ 115887 w 226653"/>
              <a:gd name="connsiteY85" fmla="*/ 4691 h 306027"/>
              <a:gd name="connsiteX86" fmla="*/ 120562 w 226653"/>
              <a:gd name="connsiteY86" fmla="*/ 0 h 30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226653" h="306027">
                <a:moveTo>
                  <a:pt x="171273" y="260350"/>
                </a:moveTo>
                <a:cubicBezTo>
                  <a:pt x="173743" y="260350"/>
                  <a:pt x="175859" y="262467"/>
                  <a:pt x="175859" y="264936"/>
                </a:cubicBezTo>
                <a:cubicBezTo>
                  <a:pt x="175859" y="267406"/>
                  <a:pt x="173743" y="269522"/>
                  <a:pt x="171273" y="269522"/>
                </a:cubicBezTo>
                <a:cubicBezTo>
                  <a:pt x="168804" y="269522"/>
                  <a:pt x="166687" y="267406"/>
                  <a:pt x="166687" y="264936"/>
                </a:cubicBezTo>
                <a:cubicBezTo>
                  <a:pt x="166687" y="262467"/>
                  <a:pt x="168804" y="260350"/>
                  <a:pt x="171273" y="260350"/>
                </a:cubicBezTo>
                <a:close/>
                <a:moveTo>
                  <a:pt x="185371" y="228600"/>
                </a:moveTo>
                <a:cubicBezTo>
                  <a:pt x="188302" y="228600"/>
                  <a:pt x="190134" y="230717"/>
                  <a:pt x="190134" y="233186"/>
                </a:cubicBezTo>
                <a:cubicBezTo>
                  <a:pt x="190134" y="235656"/>
                  <a:pt x="188302" y="237772"/>
                  <a:pt x="185371" y="237772"/>
                </a:cubicBezTo>
                <a:cubicBezTo>
                  <a:pt x="182807" y="237772"/>
                  <a:pt x="180975" y="235656"/>
                  <a:pt x="180975" y="233186"/>
                </a:cubicBezTo>
                <a:cubicBezTo>
                  <a:pt x="180975" y="230717"/>
                  <a:pt x="182807" y="228600"/>
                  <a:pt x="185371" y="228600"/>
                </a:cubicBezTo>
                <a:close/>
                <a:moveTo>
                  <a:pt x="166511" y="195263"/>
                </a:moveTo>
                <a:cubicBezTo>
                  <a:pt x="168981" y="195263"/>
                  <a:pt x="171097" y="197380"/>
                  <a:pt x="171097" y="199849"/>
                </a:cubicBezTo>
                <a:cubicBezTo>
                  <a:pt x="171097" y="202319"/>
                  <a:pt x="168981" y="204435"/>
                  <a:pt x="166511" y="204435"/>
                </a:cubicBezTo>
                <a:cubicBezTo>
                  <a:pt x="164042" y="204435"/>
                  <a:pt x="161925" y="202319"/>
                  <a:pt x="161925" y="199849"/>
                </a:cubicBezTo>
                <a:cubicBezTo>
                  <a:pt x="161925" y="197380"/>
                  <a:pt x="164042" y="195263"/>
                  <a:pt x="166511" y="195263"/>
                </a:cubicBezTo>
                <a:close/>
                <a:moveTo>
                  <a:pt x="195086" y="168275"/>
                </a:moveTo>
                <a:cubicBezTo>
                  <a:pt x="197556" y="168275"/>
                  <a:pt x="199672" y="170392"/>
                  <a:pt x="199672" y="172861"/>
                </a:cubicBezTo>
                <a:cubicBezTo>
                  <a:pt x="199672" y="175331"/>
                  <a:pt x="197556" y="177447"/>
                  <a:pt x="195086" y="177447"/>
                </a:cubicBezTo>
                <a:cubicBezTo>
                  <a:pt x="192617" y="177447"/>
                  <a:pt x="190500" y="175331"/>
                  <a:pt x="190500" y="172861"/>
                </a:cubicBezTo>
                <a:cubicBezTo>
                  <a:pt x="190500" y="170392"/>
                  <a:pt x="192617" y="168275"/>
                  <a:pt x="195086" y="168275"/>
                </a:cubicBezTo>
                <a:close/>
                <a:moveTo>
                  <a:pt x="166511" y="146050"/>
                </a:moveTo>
                <a:cubicBezTo>
                  <a:pt x="168981" y="146050"/>
                  <a:pt x="171097" y="147882"/>
                  <a:pt x="171097" y="150446"/>
                </a:cubicBezTo>
                <a:cubicBezTo>
                  <a:pt x="171097" y="153011"/>
                  <a:pt x="168981" y="155209"/>
                  <a:pt x="166511" y="155209"/>
                </a:cubicBezTo>
                <a:cubicBezTo>
                  <a:pt x="164042" y="155209"/>
                  <a:pt x="161925" y="153011"/>
                  <a:pt x="161925" y="150446"/>
                </a:cubicBezTo>
                <a:cubicBezTo>
                  <a:pt x="161925" y="147882"/>
                  <a:pt x="164042" y="146050"/>
                  <a:pt x="166511" y="146050"/>
                </a:cubicBezTo>
                <a:close/>
                <a:moveTo>
                  <a:pt x="96063" y="142378"/>
                </a:moveTo>
                <a:cubicBezTo>
                  <a:pt x="98189" y="141288"/>
                  <a:pt x="101022" y="141651"/>
                  <a:pt x="102085" y="143831"/>
                </a:cubicBezTo>
                <a:cubicBezTo>
                  <a:pt x="108816" y="155457"/>
                  <a:pt x="112358" y="166356"/>
                  <a:pt x="112358" y="175076"/>
                </a:cubicBezTo>
                <a:cubicBezTo>
                  <a:pt x="112358" y="196511"/>
                  <a:pt x="95355" y="213950"/>
                  <a:pt x="74455" y="213950"/>
                </a:cubicBezTo>
                <a:cubicBezTo>
                  <a:pt x="71976" y="213950"/>
                  <a:pt x="69850" y="211770"/>
                  <a:pt x="69850" y="209227"/>
                </a:cubicBezTo>
                <a:cubicBezTo>
                  <a:pt x="69850" y="206684"/>
                  <a:pt x="71976" y="204504"/>
                  <a:pt x="74455" y="204504"/>
                </a:cubicBezTo>
                <a:cubicBezTo>
                  <a:pt x="90396" y="204504"/>
                  <a:pt x="103148" y="191425"/>
                  <a:pt x="103148" y="175076"/>
                </a:cubicBezTo>
                <a:cubicBezTo>
                  <a:pt x="103148" y="167446"/>
                  <a:pt x="100314" y="159090"/>
                  <a:pt x="94646" y="148918"/>
                </a:cubicBezTo>
                <a:cubicBezTo>
                  <a:pt x="93229" y="146374"/>
                  <a:pt x="93938" y="143831"/>
                  <a:pt x="96063" y="142378"/>
                </a:cubicBezTo>
                <a:close/>
                <a:moveTo>
                  <a:pt x="180975" y="117475"/>
                </a:moveTo>
                <a:cubicBezTo>
                  <a:pt x="183539" y="117475"/>
                  <a:pt x="185371" y="119307"/>
                  <a:pt x="185371" y="122237"/>
                </a:cubicBezTo>
                <a:cubicBezTo>
                  <a:pt x="185371" y="124802"/>
                  <a:pt x="183539" y="126634"/>
                  <a:pt x="180975" y="126634"/>
                </a:cubicBezTo>
                <a:cubicBezTo>
                  <a:pt x="178044" y="126634"/>
                  <a:pt x="176212" y="124802"/>
                  <a:pt x="176212" y="122237"/>
                </a:cubicBezTo>
                <a:cubicBezTo>
                  <a:pt x="176212" y="119307"/>
                  <a:pt x="178044" y="117475"/>
                  <a:pt x="180975" y="117475"/>
                </a:cubicBezTo>
                <a:close/>
                <a:moveTo>
                  <a:pt x="156986" y="93663"/>
                </a:moveTo>
                <a:cubicBezTo>
                  <a:pt x="159456" y="93663"/>
                  <a:pt x="161572" y="95780"/>
                  <a:pt x="161572" y="98602"/>
                </a:cubicBezTo>
                <a:cubicBezTo>
                  <a:pt x="161572" y="100718"/>
                  <a:pt x="159456" y="102835"/>
                  <a:pt x="156986" y="102835"/>
                </a:cubicBezTo>
                <a:cubicBezTo>
                  <a:pt x="154517" y="102835"/>
                  <a:pt x="152400" y="100718"/>
                  <a:pt x="152400" y="98602"/>
                </a:cubicBezTo>
                <a:cubicBezTo>
                  <a:pt x="152400" y="95780"/>
                  <a:pt x="154517" y="93663"/>
                  <a:pt x="156986" y="93663"/>
                </a:cubicBezTo>
                <a:close/>
                <a:moveTo>
                  <a:pt x="73460" y="61115"/>
                </a:moveTo>
                <a:cubicBezTo>
                  <a:pt x="60201" y="74820"/>
                  <a:pt x="9317" y="130363"/>
                  <a:pt x="9317" y="176167"/>
                </a:cubicBezTo>
                <a:cubicBezTo>
                  <a:pt x="9317" y="212234"/>
                  <a:pt x="37984" y="241087"/>
                  <a:pt x="73460" y="241087"/>
                </a:cubicBezTo>
                <a:cubicBezTo>
                  <a:pt x="108936" y="241087"/>
                  <a:pt x="137962" y="212234"/>
                  <a:pt x="137962" y="176167"/>
                </a:cubicBezTo>
                <a:cubicBezTo>
                  <a:pt x="137962" y="130363"/>
                  <a:pt x="87077" y="74820"/>
                  <a:pt x="73460" y="61115"/>
                </a:cubicBezTo>
                <a:close/>
                <a:moveTo>
                  <a:pt x="70594" y="51016"/>
                </a:moveTo>
                <a:cubicBezTo>
                  <a:pt x="72027" y="49213"/>
                  <a:pt x="74894" y="49213"/>
                  <a:pt x="76685" y="51016"/>
                </a:cubicBezTo>
                <a:cubicBezTo>
                  <a:pt x="79552" y="53902"/>
                  <a:pt x="147279" y="119543"/>
                  <a:pt x="147279" y="176167"/>
                </a:cubicBezTo>
                <a:cubicBezTo>
                  <a:pt x="147279" y="217283"/>
                  <a:pt x="114311" y="250464"/>
                  <a:pt x="73460" y="250464"/>
                </a:cubicBezTo>
                <a:cubicBezTo>
                  <a:pt x="32967" y="250464"/>
                  <a:pt x="0" y="217283"/>
                  <a:pt x="0" y="176167"/>
                </a:cubicBezTo>
                <a:cubicBezTo>
                  <a:pt x="0" y="119543"/>
                  <a:pt x="67368" y="53902"/>
                  <a:pt x="70594" y="51016"/>
                </a:cubicBezTo>
                <a:close/>
                <a:moveTo>
                  <a:pt x="134228" y="9383"/>
                </a:moveTo>
                <a:lnTo>
                  <a:pt x="134228" y="59545"/>
                </a:lnTo>
                <a:cubicBezTo>
                  <a:pt x="144657" y="63876"/>
                  <a:pt x="159762" y="63515"/>
                  <a:pt x="169112" y="58463"/>
                </a:cubicBezTo>
                <a:cubicBezTo>
                  <a:pt x="179901" y="52689"/>
                  <a:pt x="195725" y="51606"/>
                  <a:pt x="208312" y="55576"/>
                </a:cubicBezTo>
                <a:lnTo>
                  <a:pt x="208312" y="9383"/>
                </a:lnTo>
                <a:close/>
                <a:moveTo>
                  <a:pt x="120562" y="0"/>
                </a:moveTo>
                <a:lnTo>
                  <a:pt x="129913" y="0"/>
                </a:lnTo>
                <a:lnTo>
                  <a:pt x="212987" y="0"/>
                </a:lnTo>
                <a:lnTo>
                  <a:pt x="221977" y="0"/>
                </a:lnTo>
                <a:cubicBezTo>
                  <a:pt x="224495" y="0"/>
                  <a:pt x="226653" y="2165"/>
                  <a:pt x="226653" y="4691"/>
                </a:cubicBezTo>
                <a:cubicBezTo>
                  <a:pt x="226653" y="7217"/>
                  <a:pt x="224495" y="9383"/>
                  <a:pt x="221977" y="9383"/>
                </a:cubicBezTo>
                <a:lnTo>
                  <a:pt x="217302" y="9383"/>
                </a:lnTo>
                <a:lnTo>
                  <a:pt x="217302" y="259474"/>
                </a:lnTo>
                <a:cubicBezTo>
                  <a:pt x="217302" y="285096"/>
                  <a:pt x="196804" y="306027"/>
                  <a:pt x="171270" y="306027"/>
                </a:cubicBezTo>
                <a:cubicBezTo>
                  <a:pt x="145736" y="306027"/>
                  <a:pt x="125237" y="285096"/>
                  <a:pt x="125237" y="259474"/>
                </a:cubicBezTo>
                <a:lnTo>
                  <a:pt x="125237" y="245399"/>
                </a:lnTo>
                <a:cubicBezTo>
                  <a:pt x="125237" y="242873"/>
                  <a:pt x="127036" y="240708"/>
                  <a:pt x="129913" y="240708"/>
                </a:cubicBezTo>
                <a:cubicBezTo>
                  <a:pt x="132430" y="240708"/>
                  <a:pt x="134228" y="242873"/>
                  <a:pt x="134228" y="245399"/>
                </a:cubicBezTo>
                <a:lnTo>
                  <a:pt x="134228" y="259474"/>
                </a:lnTo>
                <a:cubicBezTo>
                  <a:pt x="134228" y="280044"/>
                  <a:pt x="150771" y="296644"/>
                  <a:pt x="171270" y="296644"/>
                </a:cubicBezTo>
                <a:cubicBezTo>
                  <a:pt x="191769" y="296644"/>
                  <a:pt x="208312" y="280044"/>
                  <a:pt x="208312" y="259474"/>
                </a:cubicBezTo>
                <a:lnTo>
                  <a:pt x="208312" y="65319"/>
                </a:lnTo>
                <a:cubicBezTo>
                  <a:pt x="197882" y="61350"/>
                  <a:pt x="182778" y="61711"/>
                  <a:pt x="173428" y="66402"/>
                </a:cubicBezTo>
                <a:cubicBezTo>
                  <a:pt x="166954" y="70011"/>
                  <a:pt x="159042" y="71815"/>
                  <a:pt x="150411" y="71815"/>
                </a:cubicBezTo>
                <a:cubicBezTo>
                  <a:pt x="145017" y="71815"/>
                  <a:pt x="139623" y="71093"/>
                  <a:pt x="134228" y="69289"/>
                </a:cubicBezTo>
                <a:lnTo>
                  <a:pt x="134228" y="92746"/>
                </a:lnTo>
                <a:cubicBezTo>
                  <a:pt x="134228" y="95272"/>
                  <a:pt x="132430" y="97438"/>
                  <a:pt x="129913" y="97438"/>
                </a:cubicBezTo>
                <a:cubicBezTo>
                  <a:pt x="127036" y="97438"/>
                  <a:pt x="125237" y="95272"/>
                  <a:pt x="125237" y="92746"/>
                </a:cubicBezTo>
                <a:lnTo>
                  <a:pt x="125237" y="9383"/>
                </a:lnTo>
                <a:lnTo>
                  <a:pt x="120562" y="9383"/>
                </a:lnTo>
                <a:cubicBezTo>
                  <a:pt x="118045" y="9383"/>
                  <a:pt x="115887" y="7217"/>
                  <a:pt x="115887" y="4691"/>
                </a:cubicBezTo>
                <a:cubicBezTo>
                  <a:pt x="115887" y="2165"/>
                  <a:pt x="118045" y="0"/>
                  <a:pt x="1205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4AD68FA8-269B-6C4B-B40F-28D3D5B23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1026" y="8625209"/>
            <a:ext cx="1118165" cy="1111219"/>
          </a:xfrm>
          <a:custGeom>
            <a:avLst/>
            <a:gdLst>
              <a:gd name="connsiteX0" fmla="*/ 28448 w 306028"/>
              <a:gd name="connsiteY0" fmla="*/ 224238 h 304127"/>
              <a:gd name="connsiteX1" fmla="*/ 28448 w 306028"/>
              <a:gd name="connsiteY1" fmla="*/ 260583 h 304127"/>
              <a:gd name="connsiteX2" fmla="*/ 130354 w 306028"/>
              <a:gd name="connsiteY2" fmla="*/ 260583 h 304127"/>
              <a:gd name="connsiteX3" fmla="*/ 130354 w 306028"/>
              <a:gd name="connsiteY3" fmla="*/ 224238 h 304127"/>
              <a:gd name="connsiteX4" fmla="*/ 235090 w 306028"/>
              <a:gd name="connsiteY4" fmla="*/ 63546 h 304127"/>
              <a:gd name="connsiteX5" fmla="*/ 250214 w 306028"/>
              <a:gd name="connsiteY5" fmla="*/ 73974 h 304127"/>
              <a:gd name="connsiteX6" fmla="*/ 262097 w 306028"/>
              <a:gd name="connsiteY6" fmla="*/ 70378 h 304127"/>
              <a:gd name="connsiteX7" fmla="*/ 279381 w 306028"/>
              <a:gd name="connsiteY7" fmla="*/ 89438 h 304127"/>
              <a:gd name="connsiteX8" fmla="*/ 279381 w 306028"/>
              <a:gd name="connsiteY8" fmla="*/ 93034 h 304127"/>
              <a:gd name="connsiteX9" fmla="*/ 289104 w 306028"/>
              <a:gd name="connsiteY9" fmla="*/ 90876 h 304127"/>
              <a:gd name="connsiteX10" fmla="*/ 306028 w 306028"/>
              <a:gd name="connsiteY10" fmla="*/ 109576 h 304127"/>
              <a:gd name="connsiteX11" fmla="*/ 306028 w 306028"/>
              <a:gd name="connsiteY11" fmla="*/ 153449 h 304127"/>
              <a:gd name="connsiteX12" fmla="*/ 296306 w 306028"/>
              <a:gd name="connsiteY12" fmla="*/ 219618 h 304127"/>
              <a:gd name="connsiteX13" fmla="*/ 287663 w 306028"/>
              <a:gd name="connsiteY13" fmla="*/ 280032 h 304127"/>
              <a:gd name="connsiteX14" fmla="*/ 287663 w 306028"/>
              <a:gd name="connsiteY14" fmla="*/ 299452 h 304127"/>
              <a:gd name="connsiteX15" fmla="*/ 282982 w 306028"/>
              <a:gd name="connsiteY15" fmla="*/ 304127 h 304127"/>
              <a:gd name="connsiteX16" fmla="*/ 278301 w 306028"/>
              <a:gd name="connsiteY16" fmla="*/ 299452 h 304127"/>
              <a:gd name="connsiteX17" fmla="*/ 278301 w 306028"/>
              <a:gd name="connsiteY17" fmla="*/ 280032 h 304127"/>
              <a:gd name="connsiteX18" fmla="*/ 287663 w 306028"/>
              <a:gd name="connsiteY18" fmla="*/ 217100 h 304127"/>
              <a:gd name="connsiteX19" fmla="*/ 297026 w 306028"/>
              <a:gd name="connsiteY19" fmla="*/ 153449 h 304127"/>
              <a:gd name="connsiteX20" fmla="*/ 297026 w 306028"/>
              <a:gd name="connsiteY20" fmla="*/ 109576 h 304127"/>
              <a:gd name="connsiteX21" fmla="*/ 288744 w 306028"/>
              <a:gd name="connsiteY21" fmla="*/ 100226 h 304127"/>
              <a:gd name="connsiteX22" fmla="*/ 281902 w 306028"/>
              <a:gd name="connsiteY22" fmla="*/ 102384 h 304127"/>
              <a:gd name="connsiteX23" fmla="*/ 279381 w 306028"/>
              <a:gd name="connsiteY23" fmla="*/ 108857 h 304127"/>
              <a:gd name="connsiteX24" fmla="*/ 279381 w 306028"/>
              <a:gd name="connsiteY24" fmla="*/ 159203 h 304127"/>
              <a:gd name="connsiteX25" fmla="*/ 274700 w 306028"/>
              <a:gd name="connsiteY25" fmla="*/ 163518 h 304127"/>
              <a:gd name="connsiteX26" fmla="*/ 270019 w 306028"/>
              <a:gd name="connsiteY26" fmla="*/ 159203 h 304127"/>
              <a:gd name="connsiteX27" fmla="*/ 270019 w 306028"/>
              <a:gd name="connsiteY27" fmla="*/ 108857 h 304127"/>
              <a:gd name="connsiteX28" fmla="*/ 270019 w 306028"/>
              <a:gd name="connsiteY28" fmla="*/ 89438 h 304127"/>
              <a:gd name="connsiteX29" fmla="*/ 261377 w 306028"/>
              <a:gd name="connsiteY29" fmla="*/ 79728 h 304127"/>
              <a:gd name="connsiteX30" fmla="*/ 254895 w 306028"/>
              <a:gd name="connsiteY30" fmla="*/ 82246 h 304127"/>
              <a:gd name="connsiteX31" fmla="*/ 252374 w 306028"/>
              <a:gd name="connsiteY31" fmla="*/ 88719 h 304127"/>
              <a:gd name="connsiteX32" fmla="*/ 252374 w 306028"/>
              <a:gd name="connsiteY32" fmla="*/ 154887 h 304127"/>
              <a:gd name="connsiteX33" fmla="*/ 247693 w 306028"/>
              <a:gd name="connsiteY33" fmla="*/ 159562 h 304127"/>
              <a:gd name="connsiteX34" fmla="*/ 243012 w 306028"/>
              <a:gd name="connsiteY34" fmla="*/ 154887 h 304127"/>
              <a:gd name="connsiteX35" fmla="*/ 243012 w 306028"/>
              <a:gd name="connsiteY35" fmla="*/ 88719 h 304127"/>
              <a:gd name="connsiteX36" fmla="*/ 243012 w 306028"/>
              <a:gd name="connsiteY36" fmla="*/ 82246 h 304127"/>
              <a:gd name="connsiteX37" fmla="*/ 234370 w 306028"/>
              <a:gd name="connsiteY37" fmla="*/ 72536 h 304127"/>
              <a:gd name="connsiteX38" fmla="*/ 227888 w 306028"/>
              <a:gd name="connsiteY38" fmla="*/ 75053 h 304127"/>
              <a:gd name="connsiteX39" fmla="*/ 225007 w 306028"/>
              <a:gd name="connsiteY39" fmla="*/ 81526 h 304127"/>
              <a:gd name="connsiteX40" fmla="*/ 225007 w 306028"/>
              <a:gd name="connsiteY40" fmla="*/ 101665 h 304127"/>
              <a:gd name="connsiteX41" fmla="*/ 225007 w 306028"/>
              <a:gd name="connsiteY41" fmla="*/ 150572 h 304127"/>
              <a:gd name="connsiteX42" fmla="*/ 220326 w 306028"/>
              <a:gd name="connsiteY42" fmla="*/ 155247 h 304127"/>
              <a:gd name="connsiteX43" fmla="*/ 216005 w 306028"/>
              <a:gd name="connsiteY43" fmla="*/ 150572 h 304127"/>
              <a:gd name="connsiteX44" fmla="*/ 216005 w 306028"/>
              <a:gd name="connsiteY44" fmla="*/ 101665 h 304127"/>
              <a:gd name="connsiteX45" fmla="*/ 216005 w 306028"/>
              <a:gd name="connsiteY45" fmla="*/ 101305 h 304127"/>
              <a:gd name="connsiteX46" fmla="*/ 212764 w 306028"/>
              <a:gd name="connsiteY46" fmla="*/ 94832 h 304127"/>
              <a:gd name="connsiteX47" fmla="*/ 205202 w 306028"/>
              <a:gd name="connsiteY47" fmla="*/ 93034 h 304127"/>
              <a:gd name="connsiteX48" fmla="*/ 198000 w 306028"/>
              <a:gd name="connsiteY48" fmla="*/ 102024 h 304127"/>
              <a:gd name="connsiteX49" fmla="*/ 198000 w 306028"/>
              <a:gd name="connsiteY49" fmla="*/ 166035 h 304127"/>
              <a:gd name="connsiteX50" fmla="*/ 198000 w 306028"/>
              <a:gd name="connsiteY50" fmla="*/ 193366 h 304127"/>
              <a:gd name="connsiteX51" fmla="*/ 200521 w 306028"/>
              <a:gd name="connsiteY51" fmla="*/ 199839 h 304127"/>
              <a:gd name="connsiteX52" fmla="*/ 206643 w 306028"/>
              <a:gd name="connsiteY52" fmla="*/ 206312 h 304127"/>
              <a:gd name="connsiteX53" fmla="*/ 206643 w 306028"/>
              <a:gd name="connsiteY53" fmla="*/ 212785 h 304127"/>
              <a:gd name="connsiteX54" fmla="*/ 203402 w 306028"/>
              <a:gd name="connsiteY54" fmla="*/ 214223 h 304127"/>
              <a:gd name="connsiteX55" fmla="*/ 200161 w 306028"/>
              <a:gd name="connsiteY55" fmla="*/ 212785 h 304127"/>
              <a:gd name="connsiteX56" fmla="*/ 193679 w 306028"/>
              <a:gd name="connsiteY56" fmla="*/ 206312 h 304127"/>
              <a:gd name="connsiteX57" fmla="*/ 188998 w 306028"/>
              <a:gd name="connsiteY57" fmla="*/ 193366 h 304127"/>
              <a:gd name="connsiteX58" fmla="*/ 188998 w 306028"/>
              <a:gd name="connsiteY58" fmla="*/ 166035 h 304127"/>
              <a:gd name="connsiteX59" fmla="*/ 184677 w 306028"/>
              <a:gd name="connsiteY59" fmla="*/ 156326 h 304127"/>
              <a:gd name="connsiteX60" fmla="*/ 176395 w 306028"/>
              <a:gd name="connsiteY60" fmla="*/ 154528 h 304127"/>
              <a:gd name="connsiteX61" fmla="*/ 168113 w 306028"/>
              <a:gd name="connsiteY61" fmla="*/ 166755 h 304127"/>
              <a:gd name="connsiteX62" fmla="*/ 168113 w 306028"/>
              <a:gd name="connsiteY62" fmla="*/ 216021 h 304127"/>
              <a:gd name="connsiteX63" fmla="*/ 174594 w 306028"/>
              <a:gd name="connsiteY63" fmla="*/ 232923 h 304127"/>
              <a:gd name="connsiteX64" fmla="*/ 190078 w 306028"/>
              <a:gd name="connsiteY64" fmla="*/ 248746 h 304127"/>
              <a:gd name="connsiteX65" fmla="*/ 198000 w 306028"/>
              <a:gd name="connsiteY65" fmla="*/ 268525 h 304127"/>
              <a:gd name="connsiteX66" fmla="*/ 198000 w 306028"/>
              <a:gd name="connsiteY66" fmla="*/ 299452 h 304127"/>
              <a:gd name="connsiteX67" fmla="*/ 193679 w 306028"/>
              <a:gd name="connsiteY67" fmla="*/ 304127 h 304127"/>
              <a:gd name="connsiteX68" fmla="*/ 188998 w 306028"/>
              <a:gd name="connsiteY68" fmla="*/ 299452 h 304127"/>
              <a:gd name="connsiteX69" fmla="*/ 188998 w 306028"/>
              <a:gd name="connsiteY69" fmla="*/ 268525 h 304127"/>
              <a:gd name="connsiteX70" fmla="*/ 183237 w 306028"/>
              <a:gd name="connsiteY70" fmla="*/ 255219 h 304127"/>
              <a:gd name="connsiteX71" fmla="*/ 167753 w 306028"/>
              <a:gd name="connsiteY71" fmla="*/ 239396 h 304127"/>
              <a:gd name="connsiteX72" fmla="*/ 158750 w 306028"/>
              <a:gd name="connsiteY72" fmla="*/ 216021 h 304127"/>
              <a:gd name="connsiteX73" fmla="*/ 158750 w 306028"/>
              <a:gd name="connsiteY73" fmla="*/ 166755 h 304127"/>
              <a:gd name="connsiteX74" fmla="*/ 174234 w 306028"/>
              <a:gd name="connsiteY74" fmla="*/ 145537 h 304127"/>
              <a:gd name="connsiteX75" fmla="*/ 188998 w 306028"/>
              <a:gd name="connsiteY75" fmla="*/ 148414 h 304127"/>
              <a:gd name="connsiteX76" fmla="*/ 188998 w 306028"/>
              <a:gd name="connsiteY76" fmla="*/ 102024 h 304127"/>
              <a:gd name="connsiteX77" fmla="*/ 203762 w 306028"/>
              <a:gd name="connsiteY77" fmla="*/ 83684 h 304127"/>
              <a:gd name="connsiteX78" fmla="*/ 216005 w 306028"/>
              <a:gd name="connsiteY78" fmla="*/ 85842 h 304127"/>
              <a:gd name="connsiteX79" fmla="*/ 216005 w 306028"/>
              <a:gd name="connsiteY79" fmla="*/ 81526 h 304127"/>
              <a:gd name="connsiteX80" fmla="*/ 221406 w 306028"/>
              <a:gd name="connsiteY80" fmla="*/ 68580 h 304127"/>
              <a:gd name="connsiteX81" fmla="*/ 235090 w 306028"/>
              <a:gd name="connsiteY81" fmla="*/ 63546 h 304127"/>
              <a:gd name="connsiteX82" fmla="*/ 75620 w 306028"/>
              <a:gd name="connsiteY82" fmla="*/ 9402 h 304127"/>
              <a:gd name="connsiteX83" fmla="*/ 69138 w 306028"/>
              <a:gd name="connsiteY83" fmla="*/ 11561 h 304127"/>
              <a:gd name="connsiteX84" fmla="*/ 66257 w 306028"/>
              <a:gd name="connsiteY84" fmla="*/ 18039 h 304127"/>
              <a:gd name="connsiteX85" fmla="*/ 66257 w 306028"/>
              <a:gd name="connsiteY85" fmla="*/ 38191 h 304127"/>
              <a:gd name="connsiteX86" fmla="*/ 66257 w 306028"/>
              <a:gd name="connsiteY86" fmla="*/ 87132 h 304127"/>
              <a:gd name="connsiteX87" fmla="*/ 61576 w 306028"/>
              <a:gd name="connsiteY87" fmla="*/ 91810 h 304127"/>
              <a:gd name="connsiteX88" fmla="*/ 56895 w 306028"/>
              <a:gd name="connsiteY88" fmla="*/ 87132 h 304127"/>
              <a:gd name="connsiteX89" fmla="*/ 56895 w 306028"/>
              <a:gd name="connsiteY89" fmla="*/ 38191 h 304127"/>
              <a:gd name="connsiteX90" fmla="*/ 54014 w 306028"/>
              <a:gd name="connsiteY90" fmla="*/ 31354 h 304127"/>
              <a:gd name="connsiteX91" fmla="*/ 46452 w 306028"/>
              <a:gd name="connsiteY91" fmla="*/ 29554 h 304127"/>
              <a:gd name="connsiteX92" fmla="*/ 39250 w 306028"/>
              <a:gd name="connsiteY92" fmla="*/ 38911 h 304127"/>
              <a:gd name="connsiteX93" fmla="*/ 39250 w 306028"/>
              <a:gd name="connsiteY93" fmla="*/ 102606 h 304127"/>
              <a:gd name="connsiteX94" fmla="*/ 39250 w 306028"/>
              <a:gd name="connsiteY94" fmla="*/ 129955 h 304127"/>
              <a:gd name="connsiteX95" fmla="*/ 41771 w 306028"/>
              <a:gd name="connsiteY95" fmla="*/ 136432 h 304127"/>
              <a:gd name="connsiteX96" fmla="*/ 47893 w 306028"/>
              <a:gd name="connsiteY96" fmla="*/ 143270 h 304127"/>
              <a:gd name="connsiteX97" fmla="*/ 47532 w 306028"/>
              <a:gd name="connsiteY97" fmla="*/ 149747 h 304127"/>
              <a:gd name="connsiteX98" fmla="*/ 44292 w 306028"/>
              <a:gd name="connsiteY98" fmla="*/ 150827 h 304127"/>
              <a:gd name="connsiteX99" fmla="*/ 41051 w 306028"/>
              <a:gd name="connsiteY99" fmla="*/ 149387 h 304127"/>
              <a:gd name="connsiteX100" fmla="*/ 34929 w 306028"/>
              <a:gd name="connsiteY100" fmla="*/ 142910 h 304127"/>
              <a:gd name="connsiteX101" fmla="*/ 29888 w 306028"/>
              <a:gd name="connsiteY101" fmla="*/ 129955 h 304127"/>
              <a:gd name="connsiteX102" fmla="*/ 29888 w 306028"/>
              <a:gd name="connsiteY102" fmla="*/ 102606 h 304127"/>
              <a:gd name="connsiteX103" fmla="*/ 25567 w 306028"/>
              <a:gd name="connsiteY103" fmla="*/ 93249 h 304127"/>
              <a:gd name="connsiteX104" fmla="*/ 17645 w 306028"/>
              <a:gd name="connsiteY104" fmla="*/ 91090 h 304127"/>
              <a:gd name="connsiteX105" fmla="*/ 9363 w 306028"/>
              <a:gd name="connsiteY105" fmla="*/ 103325 h 304127"/>
              <a:gd name="connsiteX106" fmla="*/ 9363 w 306028"/>
              <a:gd name="connsiteY106" fmla="*/ 152626 h 304127"/>
              <a:gd name="connsiteX107" fmla="*/ 15844 w 306028"/>
              <a:gd name="connsiteY107" fmla="*/ 169899 h 304127"/>
              <a:gd name="connsiteX108" fmla="*/ 30968 w 306028"/>
              <a:gd name="connsiteY108" fmla="*/ 185373 h 304127"/>
              <a:gd name="connsiteX109" fmla="*/ 39250 w 306028"/>
              <a:gd name="connsiteY109" fmla="*/ 205525 h 304127"/>
              <a:gd name="connsiteX110" fmla="*/ 39250 w 306028"/>
              <a:gd name="connsiteY110" fmla="*/ 214881 h 304127"/>
              <a:gd name="connsiteX111" fmla="*/ 119551 w 306028"/>
              <a:gd name="connsiteY111" fmla="*/ 214881 h 304127"/>
              <a:gd name="connsiteX112" fmla="*/ 128553 w 306028"/>
              <a:gd name="connsiteY112" fmla="*/ 153705 h 304127"/>
              <a:gd name="connsiteX113" fmla="*/ 137916 w 306028"/>
              <a:gd name="connsiteY113" fmla="*/ 90370 h 304127"/>
              <a:gd name="connsiteX114" fmla="*/ 137916 w 306028"/>
              <a:gd name="connsiteY114" fmla="*/ 46468 h 304127"/>
              <a:gd name="connsiteX115" fmla="*/ 129634 w 306028"/>
              <a:gd name="connsiteY115" fmla="*/ 36751 h 304127"/>
              <a:gd name="connsiteX116" fmla="*/ 123152 w 306028"/>
              <a:gd name="connsiteY116" fmla="*/ 39270 h 304127"/>
              <a:gd name="connsiteX117" fmla="*/ 120271 w 306028"/>
              <a:gd name="connsiteY117" fmla="*/ 45748 h 304127"/>
              <a:gd name="connsiteX118" fmla="*/ 120271 w 306028"/>
              <a:gd name="connsiteY118" fmla="*/ 95768 h 304127"/>
              <a:gd name="connsiteX119" fmla="*/ 115950 w 306028"/>
              <a:gd name="connsiteY119" fmla="*/ 100446 h 304127"/>
              <a:gd name="connsiteX120" fmla="*/ 111269 w 306028"/>
              <a:gd name="connsiteY120" fmla="*/ 95768 h 304127"/>
              <a:gd name="connsiteX121" fmla="*/ 111269 w 306028"/>
              <a:gd name="connsiteY121" fmla="*/ 45748 h 304127"/>
              <a:gd name="connsiteX122" fmla="*/ 111269 w 306028"/>
              <a:gd name="connsiteY122" fmla="*/ 25956 h 304127"/>
              <a:gd name="connsiteX123" fmla="*/ 102627 w 306028"/>
              <a:gd name="connsiteY123" fmla="*/ 16599 h 304127"/>
              <a:gd name="connsiteX124" fmla="*/ 96145 w 306028"/>
              <a:gd name="connsiteY124" fmla="*/ 18759 h 304127"/>
              <a:gd name="connsiteX125" fmla="*/ 93264 w 306028"/>
              <a:gd name="connsiteY125" fmla="*/ 25236 h 304127"/>
              <a:gd name="connsiteX126" fmla="*/ 93264 w 306028"/>
              <a:gd name="connsiteY126" fmla="*/ 91450 h 304127"/>
              <a:gd name="connsiteX127" fmla="*/ 88583 w 306028"/>
              <a:gd name="connsiteY127" fmla="*/ 96128 h 304127"/>
              <a:gd name="connsiteX128" fmla="*/ 83902 w 306028"/>
              <a:gd name="connsiteY128" fmla="*/ 91450 h 304127"/>
              <a:gd name="connsiteX129" fmla="*/ 83902 w 306028"/>
              <a:gd name="connsiteY129" fmla="*/ 25236 h 304127"/>
              <a:gd name="connsiteX130" fmla="*/ 83902 w 306028"/>
              <a:gd name="connsiteY130" fmla="*/ 18759 h 304127"/>
              <a:gd name="connsiteX131" fmla="*/ 75620 w 306028"/>
              <a:gd name="connsiteY131" fmla="*/ 9402 h 304127"/>
              <a:gd name="connsiteX132" fmla="*/ 75980 w 306028"/>
              <a:gd name="connsiteY132" fmla="*/ 46 h 304127"/>
              <a:gd name="connsiteX133" fmla="*/ 91464 w 306028"/>
              <a:gd name="connsiteY133" fmla="*/ 10482 h 304127"/>
              <a:gd name="connsiteX134" fmla="*/ 102987 w 306028"/>
              <a:gd name="connsiteY134" fmla="*/ 7243 h 304127"/>
              <a:gd name="connsiteX135" fmla="*/ 120271 w 306028"/>
              <a:gd name="connsiteY135" fmla="*/ 25956 h 304127"/>
              <a:gd name="connsiteX136" fmla="*/ 120271 w 306028"/>
              <a:gd name="connsiteY136" fmla="*/ 29914 h 304127"/>
              <a:gd name="connsiteX137" fmla="*/ 130354 w 306028"/>
              <a:gd name="connsiteY137" fmla="*/ 27395 h 304127"/>
              <a:gd name="connsiteX138" fmla="*/ 147278 w 306028"/>
              <a:gd name="connsiteY138" fmla="*/ 46468 h 304127"/>
              <a:gd name="connsiteX139" fmla="*/ 147278 w 306028"/>
              <a:gd name="connsiteY139" fmla="*/ 90370 h 304127"/>
              <a:gd name="connsiteX140" fmla="*/ 137556 w 306028"/>
              <a:gd name="connsiteY140" fmla="*/ 156225 h 304127"/>
              <a:gd name="connsiteX141" fmla="*/ 128553 w 306028"/>
              <a:gd name="connsiteY141" fmla="*/ 214881 h 304127"/>
              <a:gd name="connsiteX142" fmla="*/ 130354 w 306028"/>
              <a:gd name="connsiteY142" fmla="*/ 214881 h 304127"/>
              <a:gd name="connsiteX143" fmla="*/ 139356 w 306028"/>
              <a:gd name="connsiteY143" fmla="*/ 224238 h 304127"/>
              <a:gd name="connsiteX144" fmla="*/ 139356 w 306028"/>
              <a:gd name="connsiteY144" fmla="*/ 299448 h 304127"/>
              <a:gd name="connsiteX145" fmla="*/ 134675 w 306028"/>
              <a:gd name="connsiteY145" fmla="*/ 304126 h 304127"/>
              <a:gd name="connsiteX146" fmla="*/ 130354 w 306028"/>
              <a:gd name="connsiteY146" fmla="*/ 299448 h 304127"/>
              <a:gd name="connsiteX147" fmla="*/ 130354 w 306028"/>
              <a:gd name="connsiteY147" fmla="*/ 269580 h 304127"/>
              <a:gd name="connsiteX148" fmla="*/ 28448 w 306028"/>
              <a:gd name="connsiteY148" fmla="*/ 269580 h 304127"/>
              <a:gd name="connsiteX149" fmla="*/ 28448 w 306028"/>
              <a:gd name="connsiteY149" fmla="*/ 299448 h 304127"/>
              <a:gd name="connsiteX150" fmla="*/ 23766 w 306028"/>
              <a:gd name="connsiteY150" fmla="*/ 304126 h 304127"/>
              <a:gd name="connsiteX151" fmla="*/ 19085 w 306028"/>
              <a:gd name="connsiteY151" fmla="*/ 299448 h 304127"/>
              <a:gd name="connsiteX152" fmla="*/ 19085 w 306028"/>
              <a:gd name="connsiteY152" fmla="*/ 224238 h 304127"/>
              <a:gd name="connsiteX153" fmla="*/ 28448 w 306028"/>
              <a:gd name="connsiteY153" fmla="*/ 214881 h 304127"/>
              <a:gd name="connsiteX154" fmla="*/ 29888 w 306028"/>
              <a:gd name="connsiteY154" fmla="*/ 214881 h 304127"/>
              <a:gd name="connsiteX155" fmla="*/ 29888 w 306028"/>
              <a:gd name="connsiteY155" fmla="*/ 205525 h 304127"/>
              <a:gd name="connsiteX156" fmla="*/ 24487 w 306028"/>
              <a:gd name="connsiteY156" fmla="*/ 191850 h 304127"/>
              <a:gd name="connsiteX157" fmla="*/ 9003 w 306028"/>
              <a:gd name="connsiteY157" fmla="*/ 176377 h 304127"/>
              <a:gd name="connsiteX158" fmla="*/ 0 w 306028"/>
              <a:gd name="connsiteY158" fmla="*/ 152626 h 304127"/>
              <a:gd name="connsiteX159" fmla="*/ 0 w 306028"/>
              <a:gd name="connsiteY159" fmla="*/ 103325 h 304127"/>
              <a:gd name="connsiteX160" fmla="*/ 15484 w 306028"/>
              <a:gd name="connsiteY160" fmla="*/ 82094 h 304127"/>
              <a:gd name="connsiteX161" fmla="*/ 29888 w 306028"/>
              <a:gd name="connsiteY161" fmla="*/ 85332 h 304127"/>
              <a:gd name="connsiteX162" fmla="*/ 29888 w 306028"/>
              <a:gd name="connsiteY162" fmla="*/ 38911 h 304127"/>
              <a:gd name="connsiteX163" fmla="*/ 44652 w 306028"/>
              <a:gd name="connsiteY163" fmla="*/ 20558 h 304127"/>
              <a:gd name="connsiteX164" fmla="*/ 56895 w 306028"/>
              <a:gd name="connsiteY164" fmla="*/ 22717 h 304127"/>
              <a:gd name="connsiteX165" fmla="*/ 56895 w 306028"/>
              <a:gd name="connsiteY165" fmla="*/ 18039 h 304127"/>
              <a:gd name="connsiteX166" fmla="*/ 62656 w 306028"/>
              <a:gd name="connsiteY166" fmla="*/ 5084 h 304127"/>
              <a:gd name="connsiteX167" fmla="*/ 75980 w 306028"/>
              <a:gd name="connsiteY167" fmla="*/ 46 h 30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306028" h="304127">
                <a:moveTo>
                  <a:pt x="28448" y="224238"/>
                </a:moveTo>
                <a:lnTo>
                  <a:pt x="28448" y="260583"/>
                </a:lnTo>
                <a:lnTo>
                  <a:pt x="130354" y="260583"/>
                </a:lnTo>
                <a:lnTo>
                  <a:pt x="130354" y="224238"/>
                </a:lnTo>
                <a:close/>
                <a:moveTo>
                  <a:pt x="235090" y="63546"/>
                </a:moveTo>
                <a:cubicBezTo>
                  <a:pt x="241932" y="63905"/>
                  <a:pt x="247693" y="68221"/>
                  <a:pt x="250214" y="73974"/>
                </a:cubicBezTo>
                <a:cubicBezTo>
                  <a:pt x="253815" y="71817"/>
                  <a:pt x="257776" y="70378"/>
                  <a:pt x="262097" y="70378"/>
                </a:cubicBezTo>
                <a:cubicBezTo>
                  <a:pt x="271459" y="71098"/>
                  <a:pt x="279381" y="79369"/>
                  <a:pt x="279381" y="89438"/>
                </a:cubicBezTo>
                <a:lnTo>
                  <a:pt x="279381" y="93034"/>
                </a:lnTo>
                <a:cubicBezTo>
                  <a:pt x="282262" y="91236"/>
                  <a:pt x="285503" y="90517"/>
                  <a:pt x="289104" y="90876"/>
                </a:cubicBezTo>
                <a:cubicBezTo>
                  <a:pt x="298826" y="91236"/>
                  <a:pt x="306028" y="99867"/>
                  <a:pt x="306028" y="109576"/>
                </a:cubicBezTo>
                <a:lnTo>
                  <a:pt x="306028" y="153449"/>
                </a:lnTo>
                <a:cubicBezTo>
                  <a:pt x="306028" y="176104"/>
                  <a:pt x="303147" y="198041"/>
                  <a:pt x="296306" y="219618"/>
                </a:cubicBezTo>
                <a:cubicBezTo>
                  <a:pt x="290544" y="239396"/>
                  <a:pt x="287663" y="259535"/>
                  <a:pt x="287663" y="280032"/>
                </a:cubicBezTo>
                <a:lnTo>
                  <a:pt x="287663" y="299452"/>
                </a:lnTo>
                <a:cubicBezTo>
                  <a:pt x="287663" y="302328"/>
                  <a:pt x="285503" y="304127"/>
                  <a:pt x="282982" y="304127"/>
                </a:cubicBezTo>
                <a:cubicBezTo>
                  <a:pt x="280462" y="304127"/>
                  <a:pt x="278301" y="302328"/>
                  <a:pt x="278301" y="299452"/>
                </a:cubicBezTo>
                <a:lnTo>
                  <a:pt x="278301" y="280032"/>
                </a:lnTo>
                <a:cubicBezTo>
                  <a:pt x="278301" y="258815"/>
                  <a:pt x="281542" y="237239"/>
                  <a:pt x="287663" y="217100"/>
                </a:cubicBezTo>
                <a:cubicBezTo>
                  <a:pt x="293785" y="196243"/>
                  <a:pt x="297026" y="175026"/>
                  <a:pt x="297026" y="153449"/>
                </a:cubicBezTo>
                <a:lnTo>
                  <a:pt x="297026" y="109576"/>
                </a:lnTo>
                <a:cubicBezTo>
                  <a:pt x="297026" y="104542"/>
                  <a:pt x="293065" y="100226"/>
                  <a:pt x="288744" y="100226"/>
                </a:cubicBezTo>
                <a:cubicBezTo>
                  <a:pt x="285863" y="99867"/>
                  <a:pt x="283702" y="100945"/>
                  <a:pt x="281902" y="102384"/>
                </a:cubicBezTo>
                <a:cubicBezTo>
                  <a:pt x="280101" y="104182"/>
                  <a:pt x="279381" y="106340"/>
                  <a:pt x="279381" y="108857"/>
                </a:cubicBezTo>
                <a:lnTo>
                  <a:pt x="279381" y="159203"/>
                </a:lnTo>
                <a:cubicBezTo>
                  <a:pt x="279381" y="161720"/>
                  <a:pt x="277221" y="163518"/>
                  <a:pt x="274700" y="163518"/>
                </a:cubicBezTo>
                <a:cubicBezTo>
                  <a:pt x="272179" y="163518"/>
                  <a:pt x="270019" y="161720"/>
                  <a:pt x="270019" y="159203"/>
                </a:cubicBezTo>
                <a:lnTo>
                  <a:pt x="270019" y="108857"/>
                </a:lnTo>
                <a:lnTo>
                  <a:pt x="270019" y="89438"/>
                </a:lnTo>
                <a:cubicBezTo>
                  <a:pt x="270019" y="84403"/>
                  <a:pt x="266058" y="80088"/>
                  <a:pt x="261377" y="79728"/>
                </a:cubicBezTo>
                <a:cubicBezTo>
                  <a:pt x="258856" y="79728"/>
                  <a:pt x="256695" y="80447"/>
                  <a:pt x="254895" y="82246"/>
                </a:cubicBezTo>
                <a:cubicBezTo>
                  <a:pt x="253095" y="83684"/>
                  <a:pt x="252374" y="86201"/>
                  <a:pt x="252374" y="88719"/>
                </a:cubicBezTo>
                <a:lnTo>
                  <a:pt x="252374" y="154887"/>
                </a:lnTo>
                <a:cubicBezTo>
                  <a:pt x="252374" y="157405"/>
                  <a:pt x="250214" y="159562"/>
                  <a:pt x="247693" y="159562"/>
                </a:cubicBezTo>
                <a:cubicBezTo>
                  <a:pt x="245172" y="159562"/>
                  <a:pt x="243012" y="157405"/>
                  <a:pt x="243012" y="154887"/>
                </a:cubicBezTo>
                <a:lnTo>
                  <a:pt x="243012" y="88719"/>
                </a:lnTo>
                <a:lnTo>
                  <a:pt x="243012" y="82246"/>
                </a:lnTo>
                <a:cubicBezTo>
                  <a:pt x="243012" y="77211"/>
                  <a:pt x="239051" y="72896"/>
                  <a:pt x="234370" y="72536"/>
                </a:cubicBezTo>
                <a:cubicBezTo>
                  <a:pt x="232209" y="72536"/>
                  <a:pt x="229689" y="73255"/>
                  <a:pt x="227888" y="75053"/>
                </a:cubicBezTo>
                <a:cubicBezTo>
                  <a:pt x="226088" y="76492"/>
                  <a:pt x="225007" y="79009"/>
                  <a:pt x="225007" y="81526"/>
                </a:cubicBezTo>
                <a:lnTo>
                  <a:pt x="225007" y="101665"/>
                </a:lnTo>
                <a:lnTo>
                  <a:pt x="225007" y="150572"/>
                </a:lnTo>
                <a:cubicBezTo>
                  <a:pt x="225007" y="153089"/>
                  <a:pt x="222847" y="155247"/>
                  <a:pt x="220326" y="155247"/>
                </a:cubicBezTo>
                <a:cubicBezTo>
                  <a:pt x="217805" y="155247"/>
                  <a:pt x="216005" y="153089"/>
                  <a:pt x="216005" y="150572"/>
                </a:cubicBezTo>
                <a:lnTo>
                  <a:pt x="216005" y="101665"/>
                </a:lnTo>
                <a:lnTo>
                  <a:pt x="216005" y="101305"/>
                </a:lnTo>
                <a:cubicBezTo>
                  <a:pt x="216005" y="98788"/>
                  <a:pt x="214565" y="96630"/>
                  <a:pt x="212764" y="94832"/>
                </a:cubicBezTo>
                <a:cubicBezTo>
                  <a:pt x="210604" y="93034"/>
                  <a:pt x="208083" y="92674"/>
                  <a:pt x="205202" y="93034"/>
                </a:cubicBezTo>
                <a:cubicBezTo>
                  <a:pt x="201241" y="93753"/>
                  <a:pt x="198000" y="97709"/>
                  <a:pt x="198000" y="102024"/>
                </a:cubicBezTo>
                <a:lnTo>
                  <a:pt x="198000" y="166035"/>
                </a:lnTo>
                <a:lnTo>
                  <a:pt x="198000" y="193366"/>
                </a:lnTo>
                <a:cubicBezTo>
                  <a:pt x="198000" y="195883"/>
                  <a:pt x="199081" y="198041"/>
                  <a:pt x="200521" y="199839"/>
                </a:cubicBezTo>
                <a:lnTo>
                  <a:pt x="206643" y="206312"/>
                </a:lnTo>
                <a:cubicBezTo>
                  <a:pt x="208443" y="208110"/>
                  <a:pt x="208083" y="211346"/>
                  <a:pt x="206643" y="212785"/>
                </a:cubicBezTo>
                <a:cubicBezTo>
                  <a:pt x="205562" y="213864"/>
                  <a:pt x="204482" y="214223"/>
                  <a:pt x="203402" y="214223"/>
                </a:cubicBezTo>
                <a:cubicBezTo>
                  <a:pt x="201961" y="214223"/>
                  <a:pt x="200881" y="213504"/>
                  <a:pt x="200161" y="212785"/>
                </a:cubicBezTo>
                <a:lnTo>
                  <a:pt x="193679" y="206312"/>
                </a:lnTo>
                <a:cubicBezTo>
                  <a:pt x="190798" y="202716"/>
                  <a:pt x="188998" y="198041"/>
                  <a:pt x="188998" y="193366"/>
                </a:cubicBezTo>
                <a:lnTo>
                  <a:pt x="188998" y="166035"/>
                </a:lnTo>
                <a:cubicBezTo>
                  <a:pt x="188998" y="162439"/>
                  <a:pt x="187198" y="158843"/>
                  <a:pt x="184677" y="156326"/>
                </a:cubicBezTo>
                <a:cubicBezTo>
                  <a:pt x="182156" y="154528"/>
                  <a:pt x="179276" y="153808"/>
                  <a:pt x="176395" y="154528"/>
                </a:cubicBezTo>
                <a:cubicBezTo>
                  <a:pt x="171714" y="155607"/>
                  <a:pt x="168113" y="160641"/>
                  <a:pt x="168113" y="166755"/>
                </a:cubicBezTo>
                <a:lnTo>
                  <a:pt x="168113" y="216021"/>
                </a:lnTo>
                <a:cubicBezTo>
                  <a:pt x="168113" y="222135"/>
                  <a:pt x="170273" y="228608"/>
                  <a:pt x="174594" y="232923"/>
                </a:cubicBezTo>
                <a:lnTo>
                  <a:pt x="190078" y="248746"/>
                </a:lnTo>
                <a:cubicBezTo>
                  <a:pt x="195120" y="253781"/>
                  <a:pt x="198000" y="260973"/>
                  <a:pt x="198000" y="268525"/>
                </a:cubicBezTo>
                <a:lnTo>
                  <a:pt x="198000" y="299452"/>
                </a:lnTo>
                <a:cubicBezTo>
                  <a:pt x="198000" y="302328"/>
                  <a:pt x="196200" y="304127"/>
                  <a:pt x="193679" y="304127"/>
                </a:cubicBezTo>
                <a:cubicBezTo>
                  <a:pt x="190798" y="304127"/>
                  <a:pt x="188998" y="302328"/>
                  <a:pt x="188998" y="299452"/>
                </a:cubicBezTo>
                <a:lnTo>
                  <a:pt x="188998" y="268525"/>
                </a:lnTo>
                <a:cubicBezTo>
                  <a:pt x="188998" y="263490"/>
                  <a:pt x="186837" y="258815"/>
                  <a:pt x="183237" y="255219"/>
                </a:cubicBezTo>
                <a:lnTo>
                  <a:pt x="167753" y="239396"/>
                </a:lnTo>
                <a:cubicBezTo>
                  <a:pt x="161991" y="232923"/>
                  <a:pt x="158750" y="224652"/>
                  <a:pt x="158750" y="216021"/>
                </a:cubicBezTo>
                <a:lnTo>
                  <a:pt x="158750" y="166755"/>
                </a:lnTo>
                <a:cubicBezTo>
                  <a:pt x="158750" y="156326"/>
                  <a:pt x="165232" y="147695"/>
                  <a:pt x="174234" y="145537"/>
                </a:cubicBezTo>
                <a:cubicBezTo>
                  <a:pt x="179276" y="144458"/>
                  <a:pt x="184677" y="145537"/>
                  <a:pt x="188998" y="148414"/>
                </a:cubicBezTo>
                <a:lnTo>
                  <a:pt x="188998" y="102024"/>
                </a:lnTo>
                <a:cubicBezTo>
                  <a:pt x="188998" y="93034"/>
                  <a:pt x="195120" y="85482"/>
                  <a:pt x="203762" y="83684"/>
                </a:cubicBezTo>
                <a:cubicBezTo>
                  <a:pt x="207723" y="82965"/>
                  <a:pt x="212404" y="83684"/>
                  <a:pt x="216005" y="85842"/>
                </a:cubicBezTo>
                <a:lnTo>
                  <a:pt x="216005" y="81526"/>
                </a:lnTo>
                <a:cubicBezTo>
                  <a:pt x="216005" y="76492"/>
                  <a:pt x="217805" y="71817"/>
                  <a:pt x="221406" y="68580"/>
                </a:cubicBezTo>
                <a:cubicBezTo>
                  <a:pt x="225007" y="64984"/>
                  <a:pt x="230049" y="63186"/>
                  <a:pt x="235090" y="63546"/>
                </a:cubicBezTo>
                <a:close/>
                <a:moveTo>
                  <a:pt x="75620" y="9402"/>
                </a:moveTo>
                <a:cubicBezTo>
                  <a:pt x="73459" y="9042"/>
                  <a:pt x="70939" y="10122"/>
                  <a:pt x="69138" y="11561"/>
                </a:cubicBezTo>
                <a:cubicBezTo>
                  <a:pt x="67338" y="13361"/>
                  <a:pt x="66257" y="15520"/>
                  <a:pt x="66257" y="18039"/>
                </a:cubicBezTo>
                <a:lnTo>
                  <a:pt x="66257" y="38191"/>
                </a:lnTo>
                <a:lnTo>
                  <a:pt x="66257" y="87132"/>
                </a:lnTo>
                <a:cubicBezTo>
                  <a:pt x="66257" y="90011"/>
                  <a:pt x="64097" y="91810"/>
                  <a:pt x="61576" y="91810"/>
                </a:cubicBezTo>
                <a:cubicBezTo>
                  <a:pt x="59055" y="91810"/>
                  <a:pt x="56895" y="90011"/>
                  <a:pt x="56895" y="87132"/>
                </a:cubicBezTo>
                <a:lnTo>
                  <a:pt x="56895" y="38191"/>
                </a:lnTo>
                <a:cubicBezTo>
                  <a:pt x="56895" y="35672"/>
                  <a:pt x="55815" y="33153"/>
                  <a:pt x="54014" y="31354"/>
                </a:cubicBezTo>
                <a:cubicBezTo>
                  <a:pt x="51854" y="29914"/>
                  <a:pt x="49333" y="29194"/>
                  <a:pt x="46452" y="29554"/>
                </a:cubicBezTo>
                <a:cubicBezTo>
                  <a:pt x="42491" y="30634"/>
                  <a:pt x="39250" y="34592"/>
                  <a:pt x="39250" y="38911"/>
                </a:cubicBezTo>
                <a:lnTo>
                  <a:pt x="39250" y="102606"/>
                </a:lnTo>
                <a:lnTo>
                  <a:pt x="39250" y="129955"/>
                </a:lnTo>
                <a:cubicBezTo>
                  <a:pt x="39250" y="132474"/>
                  <a:pt x="39971" y="134993"/>
                  <a:pt x="41771" y="136432"/>
                </a:cubicBezTo>
                <a:lnTo>
                  <a:pt x="47893" y="143270"/>
                </a:lnTo>
                <a:cubicBezTo>
                  <a:pt x="49693" y="145069"/>
                  <a:pt x="49333" y="147948"/>
                  <a:pt x="47532" y="149747"/>
                </a:cubicBezTo>
                <a:cubicBezTo>
                  <a:pt x="46812" y="150467"/>
                  <a:pt x="45732" y="150827"/>
                  <a:pt x="44292" y="150827"/>
                </a:cubicBezTo>
                <a:cubicBezTo>
                  <a:pt x="43211" y="150827"/>
                  <a:pt x="42131" y="150107"/>
                  <a:pt x="41051" y="149387"/>
                </a:cubicBezTo>
                <a:lnTo>
                  <a:pt x="34929" y="142910"/>
                </a:lnTo>
                <a:cubicBezTo>
                  <a:pt x="32048" y="139311"/>
                  <a:pt x="29888" y="134993"/>
                  <a:pt x="29888" y="129955"/>
                </a:cubicBezTo>
                <a:lnTo>
                  <a:pt x="29888" y="102606"/>
                </a:lnTo>
                <a:cubicBezTo>
                  <a:pt x="29888" y="99007"/>
                  <a:pt x="28448" y="95408"/>
                  <a:pt x="25567" y="93249"/>
                </a:cubicBezTo>
                <a:cubicBezTo>
                  <a:pt x="23406" y="91090"/>
                  <a:pt x="20526" y="90730"/>
                  <a:pt x="17645" y="91090"/>
                </a:cubicBezTo>
                <a:cubicBezTo>
                  <a:pt x="12964" y="92530"/>
                  <a:pt x="9363" y="97568"/>
                  <a:pt x="9363" y="103325"/>
                </a:cubicBezTo>
                <a:lnTo>
                  <a:pt x="9363" y="152626"/>
                </a:lnTo>
                <a:cubicBezTo>
                  <a:pt x="9363" y="159103"/>
                  <a:pt x="11523" y="165221"/>
                  <a:pt x="15844" y="169899"/>
                </a:cubicBezTo>
                <a:lnTo>
                  <a:pt x="30968" y="185373"/>
                </a:lnTo>
                <a:cubicBezTo>
                  <a:pt x="36370" y="190771"/>
                  <a:pt x="39250" y="197968"/>
                  <a:pt x="39250" y="205525"/>
                </a:cubicBezTo>
                <a:lnTo>
                  <a:pt x="39250" y="214881"/>
                </a:lnTo>
                <a:lnTo>
                  <a:pt x="119551" y="214881"/>
                </a:lnTo>
                <a:cubicBezTo>
                  <a:pt x="119551" y="194369"/>
                  <a:pt x="122792" y="173498"/>
                  <a:pt x="128553" y="153705"/>
                </a:cubicBezTo>
                <a:cubicBezTo>
                  <a:pt x="135035" y="133194"/>
                  <a:pt x="137916" y="111962"/>
                  <a:pt x="137916" y="90370"/>
                </a:cubicBezTo>
                <a:lnTo>
                  <a:pt x="137916" y="46468"/>
                </a:lnTo>
                <a:cubicBezTo>
                  <a:pt x="137916" y="41070"/>
                  <a:pt x="134315" y="37111"/>
                  <a:pt x="129634" y="36751"/>
                </a:cubicBezTo>
                <a:cubicBezTo>
                  <a:pt x="127113" y="36392"/>
                  <a:pt x="124952" y="37471"/>
                  <a:pt x="123152" y="39270"/>
                </a:cubicBezTo>
                <a:cubicBezTo>
                  <a:pt x="121351" y="40710"/>
                  <a:pt x="120271" y="43229"/>
                  <a:pt x="120271" y="45748"/>
                </a:cubicBezTo>
                <a:lnTo>
                  <a:pt x="120271" y="95768"/>
                </a:lnTo>
                <a:cubicBezTo>
                  <a:pt x="120271" y="98287"/>
                  <a:pt x="118471" y="100446"/>
                  <a:pt x="115950" y="100446"/>
                </a:cubicBezTo>
                <a:cubicBezTo>
                  <a:pt x="113069" y="100446"/>
                  <a:pt x="111269" y="98287"/>
                  <a:pt x="111269" y="95768"/>
                </a:cubicBezTo>
                <a:lnTo>
                  <a:pt x="111269" y="45748"/>
                </a:lnTo>
                <a:lnTo>
                  <a:pt x="111269" y="25956"/>
                </a:lnTo>
                <a:cubicBezTo>
                  <a:pt x="111269" y="20918"/>
                  <a:pt x="107308" y="16599"/>
                  <a:pt x="102627" y="16599"/>
                </a:cubicBezTo>
                <a:cubicBezTo>
                  <a:pt x="100106" y="16240"/>
                  <a:pt x="97945" y="17319"/>
                  <a:pt x="96145" y="18759"/>
                </a:cubicBezTo>
                <a:cubicBezTo>
                  <a:pt x="94345" y="20558"/>
                  <a:pt x="93264" y="22717"/>
                  <a:pt x="93264" y="25236"/>
                </a:cubicBezTo>
                <a:lnTo>
                  <a:pt x="93264" y="91450"/>
                </a:lnTo>
                <a:cubicBezTo>
                  <a:pt x="93264" y="93969"/>
                  <a:pt x="91104" y="96128"/>
                  <a:pt x="88583" y="96128"/>
                </a:cubicBezTo>
                <a:cubicBezTo>
                  <a:pt x="86422" y="96128"/>
                  <a:pt x="83902" y="93969"/>
                  <a:pt x="83902" y="91450"/>
                </a:cubicBezTo>
                <a:lnTo>
                  <a:pt x="83902" y="25236"/>
                </a:lnTo>
                <a:lnTo>
                  <a:pt x="83902" y="18759"/>
                </a:lnTo>
                <a:cubicBezTo>
                  <a:pt x="83902" y="13721"/>
                  <a:pt x="80301" y="9402"/>
                  <a:pt x="75620" y="9402"/>
                </a:cubicBezTo>
                <a:close/>
                <a:moveTo>
                  <a:pt x="75980" y="46"/>
                </a:moveTo>
                <a:cubicBezTo>
                  <a:pt x="83182" y="406"/>
                  <a:pt x="88583" y="4724"/>
                  <a:pt x="91464" y="10482"/>
                </a:cubicBezTo>
                <a:cubicBezTo>
                  <a:pt x="94705" y="8323"/>
                  <a:pt x="99026" y="6883"/>
                  <a:pt x="102987" y="7243"/>
                </a:cubicBezTo>
                <a:cubicBezTo>
                  <a:pt x="112709" y="7603"/>
                  <a:pt x="120271" y="15880"/>
                  <a:pt x="120271" y="25956"/>
                </a:cubicBezTo>
                <a:lnTo>
                  <a:pt x="120271" y="29914"/>
                </a:lnTo>
                <a:cubicBezTo>
                  <a:pt x="123152" y="28115"/>
                  <a:pt x="126753" y="27395"/>
                  <a:pt x="130354" y="27395"/>
                </a:cubicBezTo>
                <a:cubicBezTo>
                  <a:pt x="140076" y="27755"/>
                  <a:pt x="147278" y="36032"/>
                  <a:pt x="147278" y="46468"/>
                </a:cubicBezTo>
                <a:lnTo>
                  <a:pt x="147278" y="90370"/>
                </a:lnTo>
                <a:cubicBezTo>
                  <a:pt x="147278" y="112682"/>
                  <a:pt x="144037" y="134993"/>
                  <a:pt x="137556" y="156225"/>
                </a:cubicBezTo>
                <a:cubicBezTo>
                  <a:pt x="131794" y="175297"/>
                  <a:pt x="128553" y="195089"/>
                  <a:pt x="128553" y="214881"/>
                </a:cubicBezTo>
                <a:lnTo>
                  <a:pt x="130354" y="214881"/>
                </a:lnTo>
                <a:cubicBezTo>
                  <a:pt x="135395" y="214881"/>
                  <a:pt x="139356" y="219200"/>
                  <a:pt x="139356" y="224238"/>
                </a:cubicBezTo>
                <a:lnTo>
                  <a:pt x="139356" y="299448"/>
                </a:lnTo>
                <a:cubicBezTo>
                  <a:pt x="139356" y="302327"/>
                  <a:pt x="137556" y="304126"/>
                  <a:pt x="134675" y="304126"/>
                </a:cubicBezTo>
                <a:cubicBezTo>
                  <a:pt x="132154" y="304126"/>
                  <a:pt x="130354" y="302327"/>
                  <a:pt x="130354" y="299448"/>
                </a:cubicBezTo>
                <a:lnTo>
                  <a:pt x="130354" y="269580"/>
                </a:lnTo>
                <a:lnTo>
                  <a:pt x="28448" y="269580"/>
                </a:lnTo>
                <a:lnTo>
                  <a:pt x="28448" y="299448"/>
                </a:lnTo>
                <a:cubicBezTo>
                  <a:pt x="28448" y="302327"/>
                  <a:pt x="26287" y="304126"/>
                  <a:pt x="23766" y="304126"/>
                </a:cubicBezTo>
                <a:cubicBezTo>
                  <a:pt x="21246" y="304126"/>
                  <a:pt x="19085" y="302327"/>
                  <a:pt x="19085" y="299448"/>
                </a:cubicBezTo>
                <a:lnTo>
                  <a:pt x="19085" y="224238"/>
                </a:lnTo>
                <a:cubicBezTo>
                  <a:pt x="19085" y="219200"/>
                  <a:pt x="23406" y="214881"/>
                  <a:pt x="28448" y="214881"/>
                </a:cubicBezTo>
                <a:lnTo>
                  <a:pt x="29888" y="214881"/>
                </a:lnTo>
                <a:lnTo>
                  <a:pt x="29888" y="205525"/>
                </a:lnTo>
                <a:cubicBezTo>
                  <a:pt x="29888" y="200487"/>
                  <a:pt x="28087" y="195449"/>
                  <a:pt x="24487" y="191850"/>
                </a:cubicBezTo>
                <a:lnTo>
                  <a:pt x="9003" y="176377"/>
                </a:lnTo>
                <a:cubicBezTo>
                  <a:pt x="3241" y="169899"/>
                  <a:pt x="0" y="161622"/>
                  <a:pt x="0" y="152626"/>
                </a:cubicBezTo>
                <a:lnTo>
                  <a:pt x="0" y="103325"/>
                </a:lnTo>
                <a:cubicBezTo>
                  <a:pt x="0" y="93249"/>
                  <a:pt x="6482" y="84253"/>
                  <a:pt x="15484" y="82094"/>
                </a:cubicBezTo>
                <a:cubicBezTo>
                  <a:pt x="20526" y="81014"/>
                  <a:pt x="25567" y="82094"/>
                  <a:pt x="29888" y="85332"/>
                </a:cubicBezTo>
                <a:lnTo>
                  <a:pt x="29888" y="38911"/>
                </a:lnTo>
                <a:cubicBezTo>
                  <a:pt x="29888" y="29914"/>
                  <a:pt x="36010" y="21997"/>
                  <a:pt x="44652" y="20558"/>
                </a:cubicBezTo>
                <a:cubicBezTo>
                  <a:pt x="48973" y="19838"/>
                  <a:pt x="53654" y="20558"/>
                  <a:pt x="56895" y="22717"/>
                </a:cubicBezTo>
                <a:lnTo>
                  <a:pt x="56895" y="18039"/>
                </a:lnTo>
                <a:cubicBezTo>
                  <a:pt x="56895" y="13001"/>
                  <a:pt x="59055" y="8323"/>
                  <a:pt x="62656" y="5084"/>
                </a:cubicBezTo>
                <a:cubicBezTo>
                  <a:pt x="66257" y="1485"/>
                  <a:pt x="71299" y="-314"/>
                  <a:pt x="75980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B124D752-371D-C841-8774-FD34BCD49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1025" y="3475813"/>
            <a:ext cx="1115347" cy="993844"/>
          </a:xfrm>
          <a:custGeom>
            <a:avLst/>
            <a:gdLst>
              <a:gd name="connsiteX0" fmla="*/ 155336 w 306028"/>
              <a:gd name="connsiteY0" fmla="*/ 130175 h 272690"/>
              <a:gd name="connsiteX1" fmla="*/ 163100 w 306028"/>
              <a:gd name="connsiteY1" fmla="*/ 130175 h 272690"/>
              <a:gd name="connsiteX2" fmla="*/ 167905 w 306028"/>
              <a:gd name="connsiteY2" fmla="*/ 134479 h 272690"/>
              <a:gd name="connsiteX3" fmla="*/ 163100 w 306028"/>
              <a:gd name="connsiteY3" fmla="*/ 139142 h 272690"/>
              <a:gd name="connsiteX4" fmla="*/ 155336 w 306028"/>
              <a:gd name="connsiteY4" fmla="*/ 139142 h 272690"/>
              <a:gd name="connsiteX5" fmla="*/ 150530 w 306028"/>
              <a:gd name="connsiteY5" fmla="*/ 143805 h 272690"/>
              <a:gd name="connsiteX6" fmla="*/ 150530 w 306028"/>
              <a:gd name="connsiteY6" fmla="*/ 201912 h 272690"/>
              <a:gd name="connsiteX7" fmla="*/ 155336 w 306028"/>
              <a:gd name="connsiteY7" fmla="*/ 206574 h 272690"/>
              <a:gd name="connsiteX8" fmla="*/ 163100 w 306028"/>
              <a:gd name="connsiteY8" fmla="*/ 206574 h 272690"/>
              <a:gd name="connsiteX9" fmla="*/ 167905 w 306028"/>
              <a:gd name="connsiteY9" fmla="*/ 211237 h 272690"/>
              <a:gd name="connsiteX10" fmla="*/ 163100 w 306028"/>
              <a:gd name="connsiteY10" fmla="*/ 215541 h 272690"/>
              <a:gd name="connsiteX11" fmla="*/ 155336 w 306028"/>
              <a:gd name="connsiteY11" fmla="*/ 215541 h 272690"/>
              <a:gd name="connsiteX12" fmla="*/ 141288 w 306028"/>
              <a:gd name="connsiteY12" fmla="*/ 201912 h 272690"/>
              <a:gd name="connsiteX13" fmla="*/ 141288 w 306028"/>
              <a:gd name="connsiteY13" fmla="*/ 143805 h 272690"/>
              <a:gd name="connsiteX14" fmla="*/ 155336 w 306028"/>
              <a:gd name="connsiteY14" fmla="*/ 130175 h 272690"/>
              <a:gd name="connsiteX15" fmla="*/ 224172 w 306028"/>
              <a:gd name="connsiteY15" fmla="*/ 58891 h 272690"/>
              <a:gd name="connsiteX16" fmla="*/ 216600 w 306028"/>
              <a:gd name="connsiteY16" fmla="*/ 59250 h 272690"/>
              <a:gd name="connsiteX17" fmla="*/ 218764 w 306028"/>
              <a:gd name="connsiteY17" fmla="*/ 87569 h 272690"/>
              <a:gd name="connsiteX18" fmla="*/ 196767 w 306028"/>
              <a:gd name="connsiteY18" fmla="*/ 121982 h 272690"/>
              <a:gd name="connsiteX19" fmla="*/ 185228 w 306028"/>
              <a:gd name="connsiteY19" fmla="*/ 138113 h 272690"/>
              <a:gd name="connsiteX20" fmla="*/ 185228 w 306028"/>
              <a:gd name="connsiteY20" fmla="*/ 200486 h 272690"/>
              <a:gd name="connsiteX21" fmla="*/ 191358 w 306028"/>
              <a:gd name="connsiteY21" fmla="*/ 206580 h 272690"/>
              <a:gd name="connsiteX22" fmla="*/ 274295 w 306028"/>
              <a:gd name="connsiteY22" fmla="*/ 206580 h 272690"/>
              <a:gd name="connsiteX23" fmla="*/ 275016 w 306028"/>
              <a:gd name="connsiteY23" fmla="*/ 206222 h 272690"/>
              <a:gd name="connsiteX24" fmla="*/ 284392 w 306028"/>
              <a:gd name="connsiteY24" fmla="*/ 195826 h 272690"/>
              <a:gd name="connsiteX25" fmla="*/ 283310 w 306028"/>
              <a:gd name="connsiteY25" fmla="*/ 190807 h 272690"/>
              <a:gd name="connsiteX26" fmla="*/ 282950 w 306028"/>
              <a:gd name="connsiteY26" fmla="*/ 186506 h 272690"/>
              <a:gd name="connsiteX27" fmla="*/ 286195 w 306028"/>
              <a:gd name="connsiteY27" fmla="*/ 183997 h 272690"/>
              <a:gd name="connsiteX28" fmla="*/ 294849 w 306028"/>
              <a:gd name="connsiteY28" fmla="*/ 173601 h 272690"/>
              <a:gd name="connsiteX29" fmla="*/ 291604 w 306028"/>
              <a:gd name="connsiteY29" fmla="*/ 166432 h 272690"/>
              <a:gd name="connsiteX30" fmla="*/ 290883 w 306028"/>
              <a:gd name="connsiteY30" fmla="*/ 162847 h 272690"/>
              <a:gd name="connsiteX31" fmla="*/ 292325 w 306028"/>
              <a:gd name="connsiteY31" fmla="*/ 159621 h 272690"/>
              <a:gd name="connsiteX32" fmla="*/ 296652 w 306028"/>
              <a:gd name="connsiteY32" fmla="*/ 151376 h 272690"/>
              <a:gd name="connsiteX33" fmla="*/ 293046 w 306028"/>
              <a:gd name="connsiteY33" fmla="*/ 144207 h 272690"/>
              <a:gd name="connsiteX34" fmla="*/ 289801 w 306028"/>
              <a:gd name="connsiteY34" fmla="*/ 139188 h 272690"/>
              <a:gd name="connsiteX35" fmla="*/ 291964 w 306028"/>
              <a:gd name="connsiteY35" fmla="*/ 133811 h 272690"/>
              <a:gd name="connsiteX36" fmla="*/ 295570 w 306028"/>
              <a:gd name="connsiteY36" fmla="*/ 125566 h 272690"/>
              <a:gd name="connsiteX37" fmla="*/ 287998 w 306028"/>
              <a:gd name="connsiteY37" fmla="*/ 116246 h 272690"/>
              <a:gd name="connsiteX38" fmla="*/ 241120 w 306028"/>
              <a:gd name="connsiteY38" fmla="*/ 116246 h 272690"/>
              <a:gd name="connsiteX39" fmla="*/ 237154 w 306028"/>
              <a:gd name="connsiteY39" fmla="*/ 114454 h 272690"/>
              <a:gd name="connsiteX40" fmla="*/ 236793 w 306028"/>
              <a:gd name="connsiteY40" fmla="*/ 110511 h 272690"/>
              <a:gd name="connsiteX41" fmla="*/ 238957 w 306028"/>
              <a:gd name="connsiteY41" fmla="*/ 83626 h 272690"/>
              <a:gd name="connsiteX42" fmla="*/ 224172 w 306028"/>
              <a:gd name="connsiteY42" fmla="*/ 58891 h 272690"/>
              <a:gd name="connsiteX43" fmla="*/ 224533 w 306028"/>
              <a:gd name="connsiteY43" fmla="*/ 49571 h 272690"/>
              <a:gd name="connsiteX44" fmla="*/ 248332 w 306028"/>
              <a:gd name="connsiteY44" fmla="*/ 82909 h 272690"/>
              <a:gd name="connsiteX45" fmla="*/ 247251 w 306028"/>
              <a:gd name="connsiteY45" fmla="*/ 107284 h 272690"/>
              <a:gd name="connsiteX46" fmla="*/ 287998 w 306028"/>
              <a:gd name="connsiteY46" fmla="*/ 107284 h 272690"/>
              <a:gd name="connsiteX47" fmla="*/ 304946 w 306028"/>
              <a:gd name="connsiteY47" fmla="*/ 125566 h 272690"/>
              <a:gd name="connsiteX48" fmla="*/ 300979 w 306028"/>
              <a:gd name="connsiteY48" fmla="*/ 138471 h 272690"/>
              <a:gd name="connsiteX49" fmla="*/ 306028 w 306028"/>
              <a:gd name="connsiteY49" fmla="*/ 151376 h 272690"/>
              <a:gd name="connsiteX50" fmla="*/ 301340 w 306028"/>
              <a:gd name="connsiteY50" fmla="*/ 163922 h 272690"/>
              <a:gd name="connsiteX51" fmla="*/ 303864 w 306028"/>
              <a:gd name="connsiteY51" fmla="*/ 173601 h 272690"/>
              <a:gd name="connsiteX52" fmla="*/ 293046 w 306028"/>
              <a:gd name="connsiteY52" fmla="*/ 191166 h 272690"/>
              <a:gd name="connsiteX53" fmla="*/ 293767 w 306028"/>
              <a:gd name="connsiteY53" fmla="*/ 195826 h 272690"/>
              <a:gd name="connsiteX54" fmla="*/ 275738 w 306028"/>
              <a:gd name="connsiteY54" fmla="*/ 215542 h 272690"/>
              <a:gd name="connsiteX55" fmla="*/ 274295 w 306028"/>
              <a:gd name="connsiteY55" fmla="*/ 215542 h 272690"/>
              <a:gd name="connsiteX56" fmla="*/ 191358 w 306028"/>
              <a:gd name="connsiteY56" fmla="*/ 215542 h 272690"/>
              <a:gd name="connsiteX57" fmla="*/ 176213 w 306028"/>
              <a:gd name="connsiteY57" fmla="*/ 200486 h 272690"/>
              <a:gd name="connsiteX58" fmla="*/ 176213 w 306028"/>
              <a:gd name="connsiteY58" fmla="*/ 138113 h 272690"/>
              <a:gd name="connsiteX59" fmla="*/ 189916 w 306028"/>
              <a:gd name="connsiteY59" fmla="*/ 115888 h 272690"/>
              <a:gd name="connsiteX60" fmla="*/ 209749 w 306028"/>
              <a:gd name="connsiteY60" fmla="*/ 85418 h 272690"/>
              <a:gd name="connsiteX61" fmla="*/ 206503 w 306028"/>
              <a:gd name="connsiteY61" fmla="*/ 56741 h 272690"/>
              <a:gd name="connsiteX62" fmla="*/ 208667 w 306028"/>
              <a:gd name="connsiteY62" fmla="*/ 52081 h 272690"/>
              <a:gd name="connsiteX63" fmla="*/ 224533 w 306028"/>
              <a:gd name="connsiteY63" fmla="*/ 49571 h 272690"/>
              <a:gd name="connsiteX64" fmla="*/ 84446 w 306028"/>
              <a:gd name="connsiteY64" fmla="*/ 0 h 272690"/>
              <a:gd name="connsiteX65" fmla="*/ 153014 w 306028"/>
              <a:gd name="connsiteY65" fmla="*/ 35255 h 272690"/>
              <a:gd name="connsiteX66" fmla="*/ 221581 w 306028"/>
              <a:gd name="connsiteY66" fmla="*/ 0 h 272690"/>
              <a:gd name="connsiteX67" fmla="*/ 306027 w 306028"/>
              <a:gd name="connsiteY67" fmla="*/ 84181 h 272690"/>
              <a:gd name="connsiteX68" fmla="*/ 305666 w 306028"/>
              <a:gd name="connsiteY68" fmla="*/ 90657 h 272690"/>
              <a:gd name="connsiteX69" fmla="*/ 300975 w 306028"/>
              <a:gd name="connsiteY69" fmla="*/ 94974 h 272690"/>
              <a:gd name="connsiteX70" fmla="*/ 296644 w 306028"/>
              <a:gd name="connsiteY70" fmla="*/ 90297 h 272690"/>
              <a:gd name="connsiteX71" fmla="*/ 296644 w 306028"/>
              <a:gd name="connsiteY71" fmla="*/ 84181 h 272690"/>
              <a:gd name="connsiteX72" fmla="*/ 221581 w 306028"/>
              <a:gd name="connsiteY72" fmla="*/ 9353 h 272690"/>
              <a:gd name="connsiteX73" fmla="*/ 156983 w 306028"/>
              <a:gd name="connsiteY73" fmla="*/ 46048 h 272690"/>
              <a:gd name="connsiteX74" fmla="*/ 153014 w 306028"/>
              <a:gd name="connsiteY74" fmla="*/ 48566 h 272690"/>
              <a:gd name="connsiteX75" fmla="*/ 149044 w 306028"/>
              <a:gd name="connsiteY75" fmla="*/ 46048 h 272690"/>
              <a:gd name="connsiteX76" fmla="*/ 84446 w 306028"/>
              <a:gd name="connsiteY76" fmla="*/ 9353 h 272690"/>
              <a:gd name="connsiteX77" fmla="*/ 9383 w 306028"/>
              <a:gd name="connsiteY77" fmla="*/ 84181 h 272690"/>
              <a:gd name="connsiteX78" fmla="*/ 153014 w 306028"/>
              <a:gd name="connsiteY78" fmla="*/ 262617 h 272690"/>
              <a:gd name="connsiteX79" fmla="*/ 198485 w 306028"/>
              <a:gd name="connsiteY79" fmla="*/ 229880 h 272690"/>
              <a:gd name="connsiteX80" fmla="*/ 204981 w 306028"/>
              <a:gd name="connsiteY80" fmla="*/ 230600 h 272690"/>
              <a:gd name="connsiteX81" fmla="*/ 204259 w 306028"/>
              <a:gd name="connsiteY81" fmla="*/ 237075 h 272690"/>
              <a:gd name="connsiteX82" fmla="*/ 155540 w 306028"/>
              <a:gd name="connsiteY82" fmla="*/ 271971 h 272690"/>
              <a:gd name="connsiteX83" fmla="*/ 153014 w 306028"/>
              <a:gd name="connsiteY83" fmla="*/ 272690 h 272690"/>
              <a:gd name="connsiteX84" fmla="*/ 150488 w 306028"/>
              <a:gd name="connsiteY84" fmla="*/ 271971 h 272690"/>
              <a:gd name="connsiteX85" fmla="*/ 0 w 306028"/>
              <a:gd name="connsiteY85" fmla="*/ 84181 h 272690"/>
              <a:gd name="connsiteX86" fmla="*/ 84446 w 306028"/>
              <a:gd name="connsiteY86" fmla="*/ 0 h 27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06028" h="272690">
                <a:moveTo>
                  <a:pt x="155336" y="130175"/>
                </a:moveTo>
                <a:lnTo>
                  <a:pt x="163100" y="130175"/>
                </a:lnTo>
                <a:cubicBezTo>
                  <a:pt x="165687" y="130175"/>
                  <a:pt x="167905" y="131969"/>
                  <a:pt x="167905" y="134479"/>
                </a:cubicBezTo>
                <a:cubicBezTo>
                  <a:pt x="167905" y="136990"/>
                  <a:pt x="165687" y="139142"/>
                  <a:pt x="163100" y="139142"/>
                </a:cubicBezTo>
                <a:lnTo>
                  <a:pt x="155336" y="139142"/>
                </a:lnTo>
                <a:cubicBezTo>
                  <a:pt x="152748" y="139142"/>
                  <a:pt x="150530" y="141294"/>
                  <a:pt x="150530" y="143805"/>
                </a:cubicBezTo>
                <a:lnTo>
                  <a:pt x="150530" y="201912"/>
                </a:lnTo>
                <a:cubicBezTo>
                  <a:pt x="150530" y="204422"/>
                  <a:pt x="152748" y="206574"/>
                  <a:pt x="155336" y="206574"/>
                </a:cubicBezTo>
                <a:lnTo>
                  <a:pt x="163100" y="206574"/>
                </a:lnTo>
                <a:cubicBezTo>
                  <a:pt x="165687" y="206574"/>
                  <a:pt x="167905" y="208368"/>
                  <a:pt x="167905" y="211237"/>
                </a:cubicBezTo>
                <a:cubicBezTo>
                  <a:pt x="167905" y="213748"/>
                  <a:pt x="165687" y="215541"/>
                  <a:pt x="163100" y="215541"/>
                </a:cubicBezTo>
                <a:lnTo>
                  <a:pt x="155336" y="215541"/>
                </a:lnTo>
                <a:cubicBezTo>
                  <a:pt x="147573" y="215541"/>
                  <a:pt x="141288" y="209444"/>
                  <a:pt x="141288" y="201912"/>
                </a:cubicBezTo>
                <a:lnTo>
                  <a:pt x="141288" y="143805"/>
                </a:lnTo>
                <a:cubicBezTo>
                  <a:pt x="141288" y="136273"/>
                  <a:pt x="147573" y="130175"/>
                  <a:pt x="155336" y="130175"/>
                </a:cubicBezTo>
                <a:close/>
                <a:moveTo>
                  <a:pt x="224172" y="58891"/>
                </a:moveTo>
                <a:cubicBezTo>
                  <a:pt x="220927" y="58891"/>
                  <a:pt x="218403" y="58891"/>
                  <a:pt x="216600" y="59250"/>
                </a:cubicBezTo>
                <a:cubicBezTo>
                  <a:pt x="218042" y="66419"/>
                  <a:pt x="220206" y="80399"/>
                  <a:pt x="218764" y="87569"/>
                </a:cubicBezTo>
                <a:cubicBezTo>
                  <a:pt x="215518" y="100832"/>
                  <a:pt x="205421" y="112303"/>
                  <a:pt x="196767" y="121982"/>
                </a:cubicBezTo>
                <a:cubicBezTo>
                  <a:pt x="191358" y="128076"/>
                  <a:pt x="185228" y="134887"/>
                  <a:pt x="185228" y="138113"/>
                </a:cubicBezTo>
                <a:lnTo>
                  <a:pt x="185228" y="200486"/>
                </a:lnTo>
                <a:cubicBezTo>
                  <a:pt x="185228" y="203712"/>
                  <a:pt x="188113" y="206580"/>
                  <a:pt x="191358" y="206580"/>
                </a:cubicBezTo>
                <a:lnTo>
                  <a:pt x="274295" y="206580"/>
                </a:lnTo>
                <a:cubicBezTo>
                  <a:pt x="274656" y="206580"/>
                  <a:pt x="274656" y="206222"/>
                  <a:pt x="275016" y="206222"/>
                </a:cubicBezTo>
                <a:cubicBezTo>
                  <a:pt x="280425" y="205863"/>
                  <a:pt x="284392" y="201561"/>
                  <a:pt x="284392" y="195826"/>
                </a:cubicBezTo>
                <a:cubicBezTo>
                  <a:pt x="284392" y="194034"/>
                  <a:pt x="284031" y="192600"/>
                  <a:pt x="283310" y="190807"/>
                </a:cubicBezTo>
                <a:cubicBezTo>
                  <a:pt x="282589" y="189374"/>
                  <a:pt x="282589" y="187940"/>
                  <a:pt x="282950" y="186506"/>
                </a:cubicBezTo>
                <a:cubicBezTo>
                  <a:pt x="283671" y="185430"/>
                  <a:pt x="284753" y="184355"/>
                  <a:pt x="286195" y="183997"/>
                </a:cubicBezTo>
                <a:cubicBezTo>
                  <a:pt x="291243" y="182921"/>
                  <a:pt x="294849" y="178978"/>
                  <a:pt x="294849" y="173601"/>
                </a:cubicBezTo>
                <a:cubicBezTo>
                  <a:pt x="294849" y="171092"/>
                  <a:pt x="293767" y="168583"/>
                  <a:pt x="291604" y="166432"/>
                </a:cubicBezTo>
                <a:cubicBezTo>
                  <a:pt x="290883" y="165356"/>
                  <a:pt x="290522" y="164281"/>
                  <a:pt x="290883" y="162847"/>
                </a:cubicBezTo>
                <a:cubicBezTo>
                  <a:pt x="290883" y="161772"/>
                  <a:pt x="291243" y="160338"/>
                  <a:pt x="292325" y="159621"/>
                </a:cubicBezTo>
                <a:cubicBezTo>
                  <a:pt x="295210" y="157829"/>
                  <a:pt x="296652" y="154602"/>
                  <a:pt x="296652" y="151376"/>
                </a:cubicBezTo>
                <a:cubicBezTo>
                  <a:pt x="296652" y="147075"/>
                  <a:pt x="294849" y="144924"/>
                  <a:pt x="293046" y="144207"/>
                </a:cubicBezTo>
                <a:cubicBezTo>
                  <a:pt x="291243" y="143131"/>
                  <a:pt x="290161" y="141339"/>
                  <a:pt x="289801" y="139188"/>
                </a:cubicBezTo>
                <a:cubicBezTo>
                  <a:pt x="289801" y="137396"/>
                  <a:pt x="290522" y="135245"/>
                  <a:pt x="291964" y="133811"/>
                </a:cubicBezTo>
                <a:cubicBezTo>
                  <a:pt x="293046" y="133453"/>
                  <a:pt x="295570" y="130944"/>
                  <a:pt x="295570" y="125566"/>
                </a:cubicBezTo>
                <a:cubicBezTo>
                  <a:pt x="295570" y="120189"/>
                  <a:pt x="291604" y="116246"/>
                  <a:pt x="287998" y="116246"/>
                </a:cubicBezTo>
                <a:lnTo>
                  <a:pt x="241120" y="116246"/>
                </a:lnTo>
                <a:cubicBezTo>
                  <a:pt x="239678" y="116246"/>
                  <a:pt x="238236" y="115529"/>
                  <a:pt x="237154" y="114454"/>
                </a:cubicBezTo>
                <a:cubicBezTo>
                  <a:pt x="236433" y="113378"/>
                  <a:pt x="236433" y="111945"/>
                  <a:pt x="236793" y="110511"/>
                </a:cubicBezTo>
                <a:cubicBezTo>
                  <a:pt x="237514" y="106568"/>
                  <a:pt x="240399" y="96172"/>
                  <a:pt x="238957" y="83626"/>
                </a:cubicBezTo>
                <a:cubicBezTo>
                  <a:pt x="237514" y="69645"/>
                  <a:pt x="231745" y="58891"/>
                  <a:pt x="224172" y="58891"/>
                </a:cubicBezTo>
                <a:close/>
                <a:moveTo>
                  <a:pt x="224533" y="49571"/>
                </a:moveTo>
                <a:cubicBezTo>
                  <a:pt x="236793" y="50288"/>
                  <a:pt x="246529" y="63552"/>
                  <a:pt x="248332" y="82909"/>
                </a:cubicBezTo>
                <a:cubicBezTo>
                  <a:pt x="249054" y="92587"/>
                  <a:pt x="247972" y="101191"/>
                  <a:pt x="247251" y="107284"/>
                </a:cubicBezTo>
                <a:lnTo>
                  <a:pt x="287998" y="107284"/>
                </a:lnTo>
                <a:cubicBezTo>
                  <a:pt x="297013" y="107284"/>
                  <a:pt x="304946" y="115529"/>
                  <a:pt x="304946" y="125566"/>
                </a:cubicBezTo>
                <a:cubicBezTo>
                  <a:pt x="304946" y="131660"/>
                  <a:pt x="302782" y="135962"/>
                  <a:pt x="300979" y="138471"/>
                </a:cubicBezTo>
                <a:cubicBezTo>
                  <a:pt x="303864" y="141339"/>
                  <a:pt x="306028" y="145999"/>
                  <a:pt x="306028" y="151376"/>
                </a:cubicBezTo>
                <a:cubicBezTo>
                  <a:pt x="306028" y="155678"/>
                  <a:pt x="304225" y="160338"/>
                  <a:pt x="301340" y="163922"/>
                </a:cubicBezTo>
                <a:cubicBezTo>
                  <a:pt x="302782" y="166790"/>
                  <a:pt x="303864" y="170375"/>
                  <a:pt x="303864" y="173601"/>
                </a:cubicBezTo>
                <a:cubicBezTo>
                  <a:pt x="303864" y="181129"/>
                  <a:pt x="299537" y="187940"/>
                  <a:pt x="293046" y="191166"/>
                </a:cubicBezTo>
                <a:cubicBezTo>
                  <a:pt x="293767" y="192958"/>
                  <a:pt x="293767" y="194392"/>
                  <a:pt x="293767" y="195826"/>
                </a:cubicBezTo>
                <a:cubicBezTo>
                  <a:pt x="293767" y="206222"/>
                  <a:pt x="286195" y="214466"/>
                  <a:pt x="275738" y="215542"/>
                </a:cubicBezTo>
                <a:cubicBezTo>
                  <a:pt x="275377" y="215542"/>
                  <a:pt x="275016" y="215542"/>
                  <a:pt x="274295" y="215542"/>
                </a:cubicBezTo>
                <a:lnTo>
                  <a:pt x="191358" y="215542"/>
                </a:lnTo>
                <a:cubicBezTo>
                  <a:pt x="182704" y="215542"/>
                  <a:pt x="176213" y="209089"/>
                  <a:pt x="176213" y="200486"/>
                </a:cubicBezTo>
                <a:lnTo>
                  <a:pt x="176213" y="138113"/>
                </a:lnTo>
                <a:cubicBezTo>
                  <a:pt x="176213" y="131302"/>
                  <a:pt x="181983" y="124491"/>
                  <a:pt x="189916" y="115888"/>
                </a:cubicBezTo>
                <a:cubicBezTo>
                  <a:pt x="197849" y="106926"/>
                  <a:pt x="207224" y="96530"/>
                  <a:pt x="209749" y="85418"/>
                </a:cubicBezTo>
                <a:cubicBezTo>
                  <a:pt x="211191" y="79683"/>
                  <a:pt x="208306" y="64985"/>
                  <a:pt x="206503" y="56741"/>
                </a:cubicBezTo>
                <a:cubicBezTo>
                  <a:pt x="206143" y="54948"/>
                  <a:pt x="207224" y="53156"/>
                  <a:pt x="208667" y="52081"/>
                </a:cubicBezTo>
                <a:cubicBezTo>
                  <a:pt x="209749" y="51722"/>
                  <a:pt x="213715" y="49213"/>
                  <a:pt x="224533" y="49571"/>
                </a:cubicBezTo>
                <a:close/>
                <a:moveTo>
                  <a:pt x="84446" y="0"/>
                </a:moveTo>
                <a:cubicBezTo>
                  <a:pt x="111512" y="0"/>
                  <a:pt x="137135" y="13311"/>
                  <a:pt x="153014" y="35255"/>
                </a:cubicBezTo>
                <a:cubicBezTo>
                  <a:pt x="168892" y="13311"/>
                  <a:pt x="194515" y="0"/>
                  <a:pt x="221581" y="0"/>
                </a:cubicBezTo>
                <a:cubicBezTo>
                  <a:pt x="268135" y="0"/>
                  <a:pt x="306027" y="37774"/>
                  <a:pt x="306027" y="84181"/>
                </a:cubicBezTo>
                <a:cubicBezTo>
                  <a:pt x="306027" y="86340"/>
                  <a:pt x="306027" y="88498"/>
                  <a:pt x="305666" y="90657"/>
                </a:cubicBezTo>
                <a:cubicBezTo>
                  <a:pt x="305666" y="93175"/>
                  <a:pt x="303501" y="95334"/>
                  <a:pt x="300975" y="94974"/>
                </a:cubicBezTo>
                <a:cubicBezTo>
                  <a:pt x="298449" y="94614"/>
                  <a:pt x="296284" y="92815"/>
                  <a:pt x="296644" y="90297"/>
                </a:cubicBezTo>
                <a:cubicBezTo>
                  <a:pt x="296644" y="88139"/>
                  <a:pt x="296644" y="85980"/>
                  <a:pt x="296644" y="84181"/>
                </a:cubicBezTo>
                <a:cubicBezTo>
                  <a:pt x="296644" y="42810"/>
                  <a:pt x="263083" y="9353"/>
                  <a:pt x="221581" y="9353"/>
                </a:cubicBezTo>
                <a:cubicBezTo>
                  <a:pt x="195237" y="9353"/>
                  <a:pt x="170336" y="23384"/>
                  <a:pt x="156983" y="46048"/>
                </a:cubicBezTo>
                <a:cubicBezTo>
                  <a:pt x="156262" y="47847"/>
                  <a:pt x="154457" y="48566"/>
                  <a:pt x="153014" y="48566"/>
                </a:cubicBezTo>
                <a:cubicBezTo>
                  <a:pt x="151570" y="48566"/>
                  <a:pt x="149766" y="47847"/>
                  <a:pt x="149044" y="46048"/>
                </a:cubicBezTo>
                <a:cubicBezTo>
                  <a:pt x="135330" y="23384"/>
                  <a:pt x="110790" y="9353"/>
                  <a:pt x="84446" y="9353"/>
                </a:cubicBezTo>
                <a:cubicBezTo>
                  <a:pt x="42945" y="9353"/>
                  <a:pt x="9383" y="42810"/>
                  <a:pt x="9383" y="84181"/>
                </a:cubicBezTo>
                <a:cubicBezTo>
                  <a:pt x="9383" y="167643"/>
                  <a:pt x="133887" y="250386"/>
                  <a:pt x="153014" y="262617"/>
                </a:cubicBezTo>
                <a:cubicBezTo>
                  <a:pt x="159510" y="258660"/>
                  <a:pt x="177554" y="246788"/>
                  <a:pt x="198485" y="229880"/>
                </a:cubicBezTo>
                <a:cubicBezTo>
                  <a:pt x="200650" y="228441"/>
                  <a:pt x="203537" y="228441"/>
                  <a:pt x="204981" y="230600"/>
                </a:cubicBezTo>
                <a:cubicBezTo>
                  <a:pt x="206424" y="232398"/>
                  <a:pt x="206424" y="235636"/>
                  <a:pt x="204259" y="237075"/>
                </a:cubicBezTo>
                <a:cubicBezTo>
                  <a:pt x="177554" y="258660"/>
                  <a:pt x="155540" y="271971"/>
                  <a:pt x="155540" y="271971"/>
                </a:cubicBezTo>
                <a:cubicBezTo>
                  <a:pt x="154818" y="272331"/>
                  <a:pt x="154096" y="272690"/>
                  <a:pt x="153014" y="272690"/>
                </a:cubicBezTo>
                <a:cubicBezTo>
                  <a:pt x="152292" y="272690"/>
                  <a:pt x="151570" y="272331"/>
                  <a:pt x="150488" y="271971"/>
                </a:cubicBezTo>
                <a:cubicBezTo>
                  <a:pt x="144353" y="268373"/>
                  <a:pt x="0" y="179515"/>
                  <a:pt x="0" y="84181"/>
                </a:cubicBezTo>
                <a:cubicBezTo>
                  <a:pt x="0" y="37774"/>
                  <a:pt x="37892" y="0"/>
                  <a:pt x="8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A8F9375-54DF-3D42-852C-BF6B5CA78F7C}"/>
              </a:ext>
            </a:extLst>
          </p:cNvPr>
          <p:cNvCxnSpPr/>
          <p:nvPr/>
        </p:nvCxnSpPr>
        <p:spPr>
          <a:xfrm>
            <a:off x="1515569" y="5261069"/>
            <a:ext cx="1661679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140546-1BB6-214F-804C-577143F55919}"/>
              </a:ext>
            </a:extLst>
          </p:cNvPr>
          <p:cNvCxnSpPr/>
          <p:nvPr/>
        </p:nvCxnSpPr>
        <p:spPr>
          <a:xfrm>
            <a:off x="1515569" y="7849075"/>
            <a:ext cx="1661679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AF86385-DF29-C746-8656-51F5C5BB4959}"/>
              </a:ext>
            </a:extLst>
          </p:cNvPr>
          <p:cNvCxnSpPr/>
          <p:nvPr/>
        </p:nvCxnSpPr>
        <p:spPr>
          <a:xfrm>
            <a:off x="1515569" y="10472162"/>
            <a:ext cx="1661679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ubtitle 2">
            <a:extLst>
              <a:ext uri="{FF2B5EF4-FFF2-40B4-BE49-F238E27FC236}">
                <a16:creationId xmlns:a16="http://schemas.microsoft.com/office/drawing/2014/main" id="{876902A8-2020-0943-AF2E-C8A0548ADDD3}"/>
              </a:ext>
            </a:extLst>
          </p:cNvPr>
          <p:cNvSpPr txBox="1">
            <a:spLocks/>
          </p:cNvSpPr>
          <p:nvPr/>
        </p:nvSpPr>
        <p:spPr>
          <a:xfrm>
            <a:off x="1321712" y="3165311"/>
            <a:ext cx="15993286" cy="1606660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 that consumers will associate these values with their company or brand. 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3D30BBB5-7417-EC4E-B6D7-C3756B53F8FF}"/>
              </a:ext>
            </a:extLst>
          </p:cNvPr>
          <p:cNvSpPr txBox="1">
            <a:spLocks/>
          </p:cNvSpPr>
          <p:nvPr/>
        </p:nvSpPr>
        <p:spPr>
          <a:xfrm>
            <a:off x="1321712" y="5730044"/>
            <a:ext cx="15993286" cy="1606660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 that consumers will associate these values with their company or brand. 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EC33AE77-A5F3-3047-9E41-F2643A145507}"/>
              </a:ext>
            </a:extLst>
          </p:cNvPr>
          <p:cNvSpPr txBox="1">
            <a:spLocks/>
          </p:cNvSpPr>
          <p:nvPr/>
        </p:nvSpPr>
        <p:spPr>
          <a:xfrm>
            <a:off x="1321712" y="8373403"/>
            <a:ext cx="15993286" cy="1606660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 that consumers will associate these values with their company or brand. 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8229165B-A1AD-0C4A-9221-9726FAD21540}"/>
              </a:ext>
            </a:extLst>
          </p:cNvPr>
          <p:cNvSpPr txBox="1">
            <a:spLocks/>
          </p:cNvSpPr>
          <p:nvPr/>
        </p:nvSpPr>
        <p:spPr>
          <a:xfrm>
            <a:off x="1321712" y="10938135"/>
            <a:ext cx="15993286" cy="1606660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 that consumers will associate these values with their company or brand. </a:t>
            </a:r>
          </a:p>
        </p:txBody>
      </p:sp>
    </p:spTree>
    <p:extLst>
      <p:ext uri="{BB962C8B-B14F-4D97-AF65-F5344CB8AC3E}">
        <p14:creationId xmlns:p14="http://schemas.microsoft.com/office/powerpoint/2010/main" val="3137982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AF38E0-E48A-8E48-BAC5-F9105D3A1551}"/>
              </a:ext>
            </a:extLst>
          </p:cNvPr>
          <p:cNvSpPr txBox="1"/>
          <p:nvPr/>
        </p:nvSpPr>
        <p:spPr>
          <a:xfrm>
            <a:off x="7130391" y="592759"/>
            <a:ext cx="10116873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80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SWOT ANALYSIS SLIDE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2A1EB1-BA38-DE45-B88A-8BB49E9E4C3A}"/>
              </a:ext>
            </a:extLst>
          </p:cNvPr>
          <p:cNvSpPr/>
          <p:nvPr/>
        </p:nvSpPr>
        <p:spPr>
          <a:xfrm>
            <a:off x="11045826" y="1870479"/>
            <a:ext cx="22860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647272-F381-954F-84D8-AB075CBEF002}"/>
              </a:ext>
            </a:extLst>
          </p:cNvPr>
          <p:cNvSpPr/>
          <p:nvPr/>
        </p:nvSpPr>
        <p:spPr>
          <a:xfrm>
            <a:off x="4074166" y="4608989"/>
            <a:ext cx="8735325" cy="3929626"/>
          </a:xfrm>
          <a:prstGeom prst="rect">
            <a:avLst/>
          </a:prstGeom>
          <a:solidFill>
            <a:schemeClr val="tx1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5357C-E5D3-9841-AACE-67281960ACBA}"/>
              </a:ext>
            </a:extLst>
          </p:cNvPr>
          <p:cNvSpPr/>
          <p:nvPr/>
        </p:nvSpPr>
        <p:spPr>
          <a:xfrm>
            <a:off x="4074166" y="8538615"/>
            <a:ext cx="8735325" cy="3929626"/>
          </a:xfrm>
          <a:prstGeom prst="rect">
            <a:avLst/>
          </a:prstGeom>
          <a:solidFill>
            <a:schemeClr val="tx1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A5A619-4598-CC42-A8A4-4C477B9A3DE1}"/>
              </a:ext>
            </a:extLst>
          </p:cNvPr>
          <p:cNvSpPr/>
          <p:nvPr/>
        </p:nvSpPr>
        <p:spPr>
          <a:xfrm>
            <a:off x="2855285" y="4628032"/>
            <a:ext cx="1215709" cy="3910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solidFill>
                <a:schemeClr val="bg2"/>
              </a:solidFill>
              <a:latin typeface="Roboto Light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E0B467-8883-534F-B0BE-5F8F72EB4875}"/>
              </a:ext>
            </a:extLst>
          </p:cNvPr>
          <p:cNvSpPr/>
          <p:nvPr/>
        </p:nvSpPr>
        <p:spPr>
          <a:xfrm>
            <a:off x="2855285" y="8538614"/>
            <a:ext cx="1215709" cy="39296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solidFill>
                <a:schemeClr val="bg2"/>
              </a:solidFill>
              <a:latin typeface="Roboto Light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29446-2D04-A040-A4C7-C953AF75344F}"/>
              </a:ext>
            </a:extLst>
          </p:cNvPr>
          <p:cNvSpPr/>
          <p:nvPr/>
        </p:nvSpPr>
        <p:spPr>
          <a:xfrm>
            <a:off x="12799973" y="3392837"/>
            <a:ext cx="8738497" cy="12161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solidFill>
                <a:schemeClr val="bg2"/>
              </a:solidFill>
              <a:latin typeface="Roboto Light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87F3C6-1602-FF48-A206-05718E4F5220}"/>
              </a:ext>
            </a:extLst>
          </p:cNvPr>
          <p:cNvSpPr/>
          <p:nvPr/>
        </p:nvSpPr>
        <p:spPr>
          <a:xfrm>
            <a:off x="12806319" y="8538615"/>
            <a:ext cx="8738498" cy="3929626"/>
          </a:xfrm>
          <a:prstGeom prst="rect">
            <a:avLst/>
          </a:prstGeom>
          <a:solidFill>
            <a:schemeClr val="tx1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62A281-6922-1646-B594-2650F74B7A54}"/>
              </a:ext>
            </a:extLst>
          </p:cNvPr>
          <p:cNvSpPr/>
          <p:nvPr/>
        </p:nvSpPr>
        <p:spPr>
          <a:xfrm>
            <a:off x="12806319" y="4618509"/>
            <a:ext cx="8738498" cy="3920106"/>
          </a:xfrm>
          <a:prstGeom prst="rect">
            <a:avLst/>
          </a:prstGeom>
          <a:solidFill>
            <a:schemeClr val="tx1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3F9DC0-AB98-9A4A-8954-C519A462EC15}"/>
              </a:ext>
            </a:extLst>
          </p:cNvPr>
          <p:cNvSpPr/>
          <p:nvPr/>
        </p:nvSpPr>
        <p:spPr>
          <a:xfrm>
            <a:off x="4072579" y="3392837"/>
            <a:ext cx="8738497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solidFill>
                <a:schemeClr val="bg2"/>
              </a:solidFill>
              <a:latin typeface="Roboto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5722DC-0E98-3849-BC84-307086C54152}"/>
              </a:ext>
            </a:extLst>
          </p:cNvPr>
          <p:cNvSpPr txBox="1"/>
          <p:nvPr/>
        </p:nvSpPr>
        <p:spPr>
          <a:xfrm>
            <a:off x="6631939" y="3695181"/>
            <a:ext cx="3608680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INTERNAL FACTORS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86C838-3EDF-7E43-A6DD-BC28AC2E394D}"/>
              </a:ext>
            </a:extLst>
          </p:cNvPr>
          <p:cNvSpPr txBox="1"/>
          <p:nvPr/>
        </p:nvSpPr>
        <p:spPr>
          <a:xfrm>
            <a:off x="15347992" y="3695181"/>
            <a:ext cx="3653564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EXTERNAL FACTORS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9FA03B-47C6-7447-9974-7D50730A7FC9}"/>
              </a:ext>
            </a:extLst>
          </p:cNvPr>
          <p:cNvSpPr txBox="1"/>
          <p:nvPr/>
        </p:nvSpPr>
        <p:spPr>
          <a:xfrm rot="16200000">
            <a:off x="2566902" y="6275547"/>
            <a:ext cx="179247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POSITIVE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532BEE-2A95-C040-96A2-53A8AE9934B2}"/>
              </a:ext>
            </a:extLst>
          </p:cNvPr>
          <p:cNvSpPr txBox="1"/>
          <p:nvPr/>
        </p:nvSpPr>
        <p:spPr>
          <a:xfrm rot="16200000">
            <a:off x="2529231" y="10195650"/>
            <a:ext cx="186781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NEGATIVE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D227B7B3-2F8B-314E-A1B0-284681717859}"/>
              </a:ext>
            </a:extLst>
          </p:cNvPr>
          <p:cNvSpPr txBox="1">
            <a:spLocks/>
          </p:cNvSpPr>
          <p:nvPr/>
        </p:nvSpPr>
        <p:spPr>
          <a:xfrm>
            <a:off x="4558853" y="5918098"/>
            <a:ext cx="7731730" cy="2081149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916C8C-B287-C54C-AA72-F9248EB5CE3B}"/>
              </a:ext>
            </a:extLst>
          </p:cNvPr>
          <p:cNvSpPr txBox="1"/>
          <p:nvPr/>
        </p:nvSpPr>
        <p:spPr>
          <a:xfrm>
            <a:off x="4698704" y="5188245"/>
            <a:ext cx="224131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STRENGTHS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DD523D93-CEAE-2049-9CBF-795F4F0D9CAE}"/>
              </a:ext>
            </a:extLst>
          </p:cNvPr>
          <p:cNvSpPr txBox="1">
            <a:spLocks/>
          </p:cNvSpPr>
          <p:nvPr/>
        </p:nvSpPr>
        <p:spPr>
          <a:xfrm>
            <a:off x="4558853" y="9754767"/>
            <a:ext cx="7731730" cy="2081149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5CB47D-16CD-4248-9685-664B23727B22}"/>
              </a:ext>
            </a:extLst>
          </p:cNvPr>
          <p:cNvSpPr txBox="1"/>
          <p:nvPr/>
        </p:nvSpPr>
        <p:spPr>
          <a:xfrm>
            <a:off x="4698704" y="9024914"/>
            <a:ext cx="248016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WEAKNESSES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ED1D36F8-3535-314C-A9F6-885EEE4FB0AD}"/>
              </a:ext>
            </a:extLst>
          </p:cNvPr>
          <p:cNvSpPr txBox="1">
            <a:spLocks/>
          </p:cNvSpPr>
          <p:nvPr/>
        </p:nvSpPr>
        <p:spPr>
          <a:xfrm>
            <a:off x="13308115" y="5918098"/>
            <a:ext cx="7731730" cy="2081149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28E6DF-3B66-6D49-9DE6-6BA66DC41A2E}"/>
              </a:ext>
            </a:extLst>
          </p:cNvPr>
          <p:cNvSpPr txBox="1"/>
          <p:nvPr/>
        </p:nvSpPr>
        <p:spPr>
          <a:xfrm>
            <a:off x="13447966" y="5188245"/>
            <a:ext cx="30203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OPPORTUNITIES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033CF8E2-F725-8944-9D52-88B43A9AA35D}"/>
              </a:ext>
            </a:extLst>
          </p:cNvPr>
          <p:cNvSpPr txBox="1">
            <a:spLocks/>
          </p:cNvSpPr>
          <p:nvPr/>
        </p:nvSpPr>
        <p:spPr>
          <a:xfrm>
            <a:off x="13308115" y="9754767"/>
            <a:ext cx="7731730" cy="2081149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513A26-593A-FA4E-94B6-8F52F159B199}"/>
              </a:ext>
            </a:extLst>
          </p:cNvPr>
          <p:cNvSpPr txBox="1"/>
          <p:nvPr/>
        </p:nvSpPr>
        <p:spPr>
          <a:xfrm>
            <a:off x="13447966" y="9024914"/>
            <a:ext cx="176041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THREATS</a:t>
            </a:r>
          </a:p>
        </p:txBody>
      </p:sp>
    </p:spTree>
    <p:extLst>
      <p:ext uri="{BB962C8B-B14F-4D97-AF65-F5344CB8AC3E}">
        <p14:creationId xmlns:p14="http://schemas.microsoft.com/office/powerpoint/2010/main" val="413513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19E960-8647-B94D-8FEE-E0C693C79EAE}"/>
              </a:ext>
            </a:extLst>
          </p:cNvPr>
          <p:cNvSpPr txBox="1"/>
          <p:nvPr/>
        </p:nvSpPr>
        <p:spPr>
          <a:xfrm>
            <a:off x="7130391" y="592759"/>
            <a:ext cx="10116873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80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SWOT ANALYSIS SLIDE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082A54-3CD4-4340-9168-3E1F2CE48573}"/>
              </a:ext>
            </a:extLst>
          </p:cNvPr>
          <p:cNvSpPr/>
          <p:nvPr/>
        </p:nvSpPr>
        <p:spPr>
          <a:xfrm>
            <a:off x="11045826" y="1870479"/>
            <a:ext cx="22860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9A7E9B38-2C09-A64D-A947-C6AB2E9E0F9A}"/>
              </a:ext>
            </a:extLst>
          </p:cNvPr>
          <p:cNvSpPr>
            <a:spLocks/>
          </p:cNvSpPr>
          <p:nvPr/>
        </p:nvSpPr>
        <p:spPr bwMode="auto">
          <a:xfrm>
            <a:off x="7719589" y="3605448"/>
            <a:ext cx="8938472" cy="8944820"/>
          </a:xfrm>
          <a:custGeom>
            <a:avLst/>
            <a:gdLst>
              <a:gd name="T0" fmla="*/ 4438298 w 2605"/>
              <a:gd name="T1" fmla="*/ 2181991 h 2606"/>
              <a:gd name="T2" fmla="*/ 3775814 w 2605"/>
              <a:gd name="T3" fmla="*/ 1570827 h 2606"/>
              <a:gd name="T4" fmla="*/ 3715744 w 2605"/>
              <a:gd name="T5" fmla="*/ 1598296 h 2606"/>
              <a:gd name="T6" fmla="*/ 3715744 w 2605"/>
              <a:gd name="T7" fmla="*/ 1757953 h 2606"/>
              <a:gd name="T8" fmla="*/ 3633363 w 2605"/>
              <a:gd name="T9" fmla="*/ 1840357 h 2606"/>
              <a:gd name="T10" fmla="*/ 3518372 w 2605"/>
              <a:gd name="T11" fmla="*/ 1840357 h 2606"/>
              <a:gd name="T12" fmla="*/ 3518372 w 2605"/>
              <a:gd name="T13" fmla="*/ 1088420 h 2606"/>
              <a:gd name="T14" fmla="*/ 3394800 w 2605"/>
              <a:gd name="T15" fmla="*/ 964814 h 2606"/>
              <a:gd name="T16" fmla="*/ 2641354 w 2605"/>
              <a:gd name="T17" fmla="*/ 964814 h 2606"/>
              <a:gd name="T18" fmla="*/ 2643070 w 2605"/>
              <a:gd name="T19" fmla="*/ 957947 h 2606"/>
              <a:gd name="T20" fmla="*/ 2643070 w 2605"/>
              <a:gd name="T21" fmla="*/ 839491 h 2606"/>
              <a:gd name="T22" fmla="*/ 2725451 w 2605"/>
              <a:gd name="T23" fmla="*/ 757087 h 2606"/>
              <a:gd name="T24" fmla="*/ 2885065 w 2605"/>
              <a:gd name="T25" fmla="*/ 757087 h 2606"/>
              <a:gd name="T26" fmla="*/ 2912526 w 2605"/>
              <a:gd name="T27" fmla="*/ 697001 h 2606"/>
              <a:gd name="T28" fmla="*/ 2301530 w 2605"/>
              <a:gd name="T29" fmla="*/ 34335 h 2606"/>
              <a:gd name="T30" fmla="*/ 2189972 w 2605"/>
              <a:gd name="T31" fmla="*/ 34335 h 2606"/>
              <a:gd name="T32" fmla="*/ 1578977 w 2605"/>
              <a:gd name="T33" fmla="*/ 697001 h 2606"/>
              <a:gd name="T34" fmla="*/ 1606437 w 2605"/>
              <a:gd name="T35" fmla="*/ 757087 h 2606"/>
              <a:gd name="T36" fmla="*/ 1767767 w 2605"/>
              <a:gd name="T37" fmla="*/ 757087 h 2606"/>
              <a:gd name="T38" fmla="*/ 1850149 w 2605"/>
              <a:gd name="T39" fmla="*/ 839491 h 2606"/>
              <a:gd name="T40" fmla="*/ 1850149 w 2605"/>
              <a:gd name="T41" fmla="*/ 957947 h 2606"/>
              <a:gd name="T42" fmla="*/ 1850149 w 2605"/>
              <a:gd name="T43" fmla="*/ 964814 h 2606"/>
              <a:gd name="T44" fmla="*/ 1098419 w 2605"/>
              <a:gd name="T45" fmla="*/ 964814 h 2606"/>
              <a:gd name="T46" fmla="*/ 974847 w 2605"/>
              <a:gd name="T47" fmla="*/ 1088420 h 2606"/>
              <a:gd name="T48" fmla="*/ 974847 w 2605"/>
              <a:gd name="T49" fmla="*/ 1843791 h 2606"/>
              <a:gd name="T50" fmla="*/ 955967 w 2605"/>
              <a:gd name="T51" fmla="*/ 1840357 h 2606"/>
              <a:gd name="T52" fmla="*/ 837544 w 2605"/>
              <a:gd name="T53" fmla="*/ 1840357 h 2606"/>
              <a:gd name="T54" fmla="*/ 755163 w 2605"/>
              <a:gd name="T55" fmla="*/ 1757953 h 2606"/>
              <a:gd name="T56" fmla="*/ 755163 w 2605"/>
              <a:gd name="T57" fmla="*/ 1598296 h 2606"/>
              <a:gd name="T58" fmla="*/ 695093 w 2605"/>
              <a:gd name="T59" fmla="*/ 1570827 h 2606"/>
              <a:gd name="T60" fmla="*/ 32609 w 2605"/>
              <a:gd name="T61" fmla="*/ 2181991 h 2606"/>
              <a:gd name="T62" fmla="*/ 32609 w 2605"/>
              <a:gd name="T63" fmla="*/ 2293580 h 2606"/>
              <a:gd name="T64" fmla="*/ 695093 w 2605"/>
              <a:gd name="T65" fmla="*/ 2904743 h 2606"/>
              <a:gd name="T66" fmla="*/ 755163 w 2605"/>
              <a:gd name="T67" fmla="*/ 2877275 h 2606"/>
              <a:gd name="T68" fmla="*/ 755163 w 2605"/>
              <a:gd name="T69" fmla="*/ 2715901 h 2606"/>
              <a:gd name="T70" fmla="*/ 837544 w 2605"/>
              <a:gd name="T71" fmla="*/ 2633497 h 2606"/>
              <a:gd name="T72" fmla="*/ 955967 w 2605"/>
              <a:gd name="T73" fmla="*/ 2633497 h 2606"/>
              <a:gd name="T74" fmla="*/ 974847 w 2605"/>
              <a:gd name="T75" fmla="*/ 2631780 h 2606"/>
              <a:gd name="T76" fmla="*/ 974847 w 2605"/>
              <a:gd name="T77" fmla="*/ 3385434 h 2606"/>
              <a:gd name="T78" fmla="*/ 1098419 w 2605"/>
              <a:gd name="T79" fmla="*/ 3509040 h 2606"/>
              <a:gd name="T80" fmla="*/ 1850149 w 2605"/>
              <a:gd name="T81" fmla="*/ 3509040 h 2606"/>
              <a:gd name="T82" fmla="*/ 1850149 w 2605"/>
              <a:gd name="T83" fmla="*/ 3515907 h 2606"/>
              <a:gd name="T84" fmla="*/ 1850149 w 2605"/>
              <a:gd name="T85" fmla="*/ 3634363 h 2606"/>
              <a:gd name="T86" fmla="*/ 1767767 w 2605"/>
              <a:gd name="T87" fmla="*/ 3716767 h 2606"/>
              <a:gd name="T88" fmla="*/ 1606437 w 2605"/>
              <a:gd name="T89" fmla="*/ 3716767 h 2606"/>
              <a:gd name="T90" fmla="*/ 1578977 w 2605"/>
              <a:gd name="T91" fmla="*/ 3778570 h 2606"/>
              <a:gd name="T92" fmla="*/ 2189972 w 2605"/>
              <a:gd name="T93" fmla="*/ 4441236 h 2606"/>
              <a:gd name="T94" fmla="*/ 2301530 w 2605"/>
              <a:gd name="T95" fmla="*/ 4441236 h 2606"/>
              <a:gd name="T96" fmla="*/ 2912526 w 2605"/>
              <a:gd name="T97" fmla="*/ 3778570 h 2606"/>
              <a:gd name="T98" fmla="*/ 2885065 w 2605"/>
              <a:gd name="T99" fmla="*/ 3716767 h 2606"/>
              <a:gd name="T100" fmla="*/ 2725451 w 2605"/>
              <a:gd name="T101" fmla="*/ 3716767 h 2606"/>
              <a:gd name="T102" fmla="*/ 2643070 w 2605"/>
              <a:gd name="T103" fmla="*/ 3634363 h 2606"/>
              <a:gd name="T104" fmla="*/ 2643070 w 2605"/>
              <a:gd name="T105" fmla="*/ 3515907 h 2606"/>
              <a:gd name="T106" fmla="*/ 2641354 w 2605"/>
              <a:gd name="T107" fmla="*/ 3509040 h 2606"/>
              <a:gd name="T108" fmla="*/ 3394800 w 2605"/>
              <a:gd name="T109" fmla="*/ 3509040 h 2606"/>
              <a:gd name="T110" fmla="*/ 3518372 w 2605"/>
              <a:gd name="T111" fmla="*/ 3385434 h 2606"/>
              <a:gd name="T112" fmla="*/ 3518372 w 2605"/>
              <a:gd name="T113" fmla="*/ 2633497 h 2606"/>
              <a:gd name="T114" fmla="*/ 3633363 w 2605"/>
              <a:gd name="T115" fmla="*/ 2633497 h 2606"/>
              <a:gd name="T116" fmla="*/ 3715744 w 2605"/>
              <a:gd name="T117" fmla="*/ 2715901 h 2606"/>
              <a:gd name="T118" fmla="*/ 3715744 w 2605"/>
              <a:gd name="T119" fmla="*/ 2877275 h 2606"/>
              <a:gd name="T120" fmla="*/ 3775814 w 2605"/>
              <a:gd name="T121" fmla="*/ 2904743 h 2606"/>
              <a:gd name="T122" fmla="*/ 4438298 w 2605"/>
              <a:gd name="T123" fmla="*/ 2293580 h 2606"/>
              <a:gd name="T124" fmla="*/ 4438298 w 2605"/>
              <a:gd name="T125" fmla="*/ 2181991 h 260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605" h="2606">
                <a:moveTo>
                  <a:pt x="2586" y="1271"/>
                </a:moveTo>
                <a:cubicBezTo>
                  <a:pt x="2200" y="915"/>
                  <a:pt x="2200" y="915"/>
                  <a:pt x="2200" y="915"/>
                </a:cubicBezTo>
                <a:cubicBezTo>
                  <a:pt x="2181" y="897"/>
                  <a:pt x="2165" y="904"/>
                  <a:pt x="2165" y="931"/>
                </a:cubicBezTo>
                <a:cubicBezTo>
                  <a:pt x="2165" y="1024"/>
                  <a:pt x="2165" y="1024"/>
                  <a:pt x="2165" y="1024"/>
                </a:cubicBezTo>
                <a:cubicBezTo>
                  <a:pt x="2165" y="1051"/>
                  <a:pt x="2143" y="1072"/>
                  <a:pt x="2117" y="1072"/>
                </a:cubicBezTo>
                <a:cubicBezTo>
                  <a:pt x="2050" y="1072"/>
                  <a:pt x="2050" y="1072"/>
                  <a:pt x="2050" y="1072"/>
                </a:cubicBezTo>
                <a:cubicBezTo>
                  <a:pt x="2050" y="634"/>
                  <a:pt x="2050" y="634"/>
                  <a:pt x="2050" y="634"/>
                </a:cubicBezTo>
                <a:cubicBezTo>
                  <a:pt x="2050" y="595"/>
                  <a:pt x="2017" y="562"/>
                  <a:pt x="1978" y="562"/>
                </a:cubicBezTo>
                <a:cubicBezTo>
                  <a:pt x="1539" y="562"/>
                  <a:pt x="1539" y="562"/>
                  <a:pt x="1539" y="562"/>
                </a:cubicBezTo>
                <a:cubicBezTo>
                  <a:pt x="1539" y="561"/>
                  <a:pt x="1540" y="559"/>
                  <a:pt x="1540" y="558"/>
                </a:cubicBezTo>
                <a:cubicBezTo>
                  <a:pt x="1540" y="489"/>
                  <a:pt x="1540" y="489"/>
                  <a:pt x="1540" y="489"/>
                </a:cubicBezTo>
                <a:cubicBezTo>
                  <a:pt x="1540" y="462"/>
                  <a:pt x="1561" y="441"/>
                  <a:pt x="1588" y="441"/>
                </a:cubicBezTo>
                <a:cubicBezTo>
                  <a:pt x="1681" y="441"/>
                  <a:pt x="1681" y="441"/>
                  <a:pt x="1681" y="441"/>
                </a:cubicBezTo>
                <a:cubicBezTo>
                  <a:pt x="1708" y="441"/>
                  <a:pt x="1715" y="425"/>
                  <a:pt x="1697" y="406"/>
                </a:cubicBezTo>
                <a:cubicBezTo>
                  <a:pt x="1341" y="20"/>
                  <a:pt x="1341" y="20"/>
                  <a:pt x="1341" y="20"/>
                </a:cubicBezTo>
                <a:cubicBezTo>
                  <a:pt x="1323" y="0"/>
                  <a:pt x="1294" y="0"/>
                  <a:pt x="1276" y="20"/>
                </a:cubicBezTo>
                <a:cubicBezTo>
                  <a:pt x="920" y="406"/>
                  <a:pt x="920" y="406"/>
                  <a:pt x="920" y="406"/>
                </a:cubicBezTo>
                <a:cubicBezTo>
                  <a:pt x="903" y="425"/>
                  <a:pt x="910" y="441"/>
                  <a:pt x="936" y="441"/>
                </a:cubicBezTo>
                <a:cubicBezTo>
                  <a:pt x="1030" y="441"/>
                  <a:pt x="1030" y="441"/>
                  <a:pt x="1030" y="441"/>
                </a:cubicBezTo>
                <a:cubicBezTo>
                  <a:pt x="1056" y="441"/>
                  <a:pt x="1078" y="462"/>
                  <a:pt x="1078" y="489"/>
                </a:cubicBezTo>
                <a:cubicBezTo>
                  <a:pt x="1078" y="558"/>
                  <a:pt x="1078" y="558"/>
                  <a:pt x="1078" y="558"/>
                </a:cubicBezTo>
                <a:cubicBezTo>
                  <a:pt x="1078" y="559"/>
                  <a:pt x="1078" y="561"/>
                  <a:pt x="1078" y="562"/>
                </a:cubicBezTo>
                <a:cubicBezTo>
                  <a:pt x="640" y="562"/>
                  <a:pt x="640" y="562"/>
                  <a:pt x="640" y="562"/>
                </a:cubicBezTo>
                <a:cubicBezTo>
                  <a:pt x="600" y="562"/>
                  <a:pt x="568" y="595"/>
                  <a:pt x="568" y="634"/>
                </a:cubicBezTo>
                <a:cubicBezTo>
                  <a:pt x="568" y="1074"/>
                  <a:pt x="568" y="1074"/>
                  <a:pt x="568" y="1074"/>
                </a:cubicBezTo>
                <a:cubicBezTo>
                  <a:pt x="564" y="1073"/>
                  <a:pt x="561" y="1072"/>
                  <a:pt x="557" y="1072"/>
                </a:cubicBezTo>
                <a:cubicBezTo>
                  <a:pt x="488" y="1072"/>
                  <a:pt x="488" y="1072"/>
                  <a:pt x="488" y="1072"/>
                </a:cubicBezTo>
                <a:cubicBezTo>
                  <a:pt x="462" y="1072"/>
                  <a:pt x="440" y="1051"/>
                  <a:pt x="440" y="1024"/>
                </a:cubicBezTo>
                <a:cubicBezTo>
                  <a:pt x="440" y="931"/>
                  <a:pt x="440" y="931"/>
                  <a:pt x="440" y="931"/>
                </a:cubicBezTo>
                <a:cubicBezTo>
                  <a:pt x="440" y="904"/>
                  <a:pt x="424" y="897"/>
                  <a:pt x="405" y="915"/>
                </a:cubicBezTo>
                <a:cubicBezTo>
                  <a:pt x="19" y="1271"/>
                  <a:pt x="19" y="1271"/>
                  <a:pt x="19" y="1271"/>
                </a:cubicBezTo>
                <a:cubicBezTo>
                  <a:pt x="0" y="1289"/>
                  <a:pt x="0" y="1318"/>
                  <a:pt x="19" y="1336"/>
                </a:cubicBezTo>
                <a:cubicBezTo>
                  <a:pt x="405" y="1692"/>
                  <a:pt x="405" y="1692"/>
                  <a:pt x="405" y="1692"/>
                </a:cubicBezTo>
                <a:cubicBezTo>
                  <a:pt x="424" y="1709"/>
                  <a:pt x="440" y="1702"/>
                  <a:pt x="440" y="1676"/>
                </a:cubicBezTo>
                <a:cubicBezTo>
                  <a:pt x="440" y="1582"/>
                  <a:pt x="440" y="1582"/>
                  <a:pt x="440" y="1582"/>
                </a:cubicBezTo>
                <a:cubicBezTo>
                  <a:pt x="440" y="1556"/>
                  <a:pt x="462" y="1534"/>
                  <a:pt x="488" y="1534"/>
                </a:cubicBezTo>
                <a:cubicBezTo>
                  <a:pt x="557" y="1534"/>
                  <a:pt x="557" y="1534"/>
                  <a:pt x="557" y="1534"/>
                </a:cubicBezTo>
                <a:cubicBezTo>
                  <a:pt x="561" y="1534"/>
                  <a:pt x="564" y="1534"/>
                  <a:pt x="568" y="1533"/>
                </a:cubicBezTo>
                <a:cubicBezTo>
                  <a:pt x="568" y="1972"/>
                  <a:pt x="568" y="1972"/>
                  <a:pt x="568" y="1972"/>
                </a:cubicBezTo>
                <a:cubicBezTo>
                  <a:pt x="568" y="2012"/>
                  <a:pt x="600" y="2044"/>
                  <a:pt x="640" y="2044"/>
                </a:cubicBezTo>
                <a:cubicBezTo>
                  <a:pt x="1078" y="2044"/>
                  <a:pt x="1078" y="2044"/>
                  <a:pt x="1078" y="2044"/>
                </a:cubicBezTo>
                <a:cubicBezTo>
                  <a:pt x="1078" y="2046"/>
                  <a:pt x="1078" y="2047"/>
                  <a:pt x="1078" y="2048"/>
                </a:cubicBezTo>
                <a:cubicBezTo>
                  <a:pt x="1078" y="2117"/>
                  <a:pt x="1078" y="2117"/>
                  <a:pt x="1078" y="2117"/>
                </a:cubicBezTo>
                <a:cubicBezTo>
                  <a:pt x="1078" y="2144"/>
                  <a:pt x="1056" y="2165"/>
                  <a:pt x="1030" y="2165"/>
                </a:cubicBezTo>
                <a:cubicBezTo>
                  <a:pt x="936" y="2165"/>
                  <a:pt x="936" y="2165"/>
                  <a:pt x="936" y="2165"/>
                </a:cubicBezTo>
                <a:cubicBezTo>
                  <a:pt x="910" y="2165"/>
                  <a:pt x="903" y="2181"/>
                  <a:pt x="920" y="2201"/>
                </a:cubicBezTo>
                <a:cubicBezTo>
                  <a:pt x="1276" y="2587"/>
                  <a:pt x="1276" y="2587"/>
                  <a:pt x="1276" y="2587"/>
                </a:cubicBezTo>
                <a:cubicBezTo>
                  <a:pt x="1294" y="2606"/>
                  <a:pt x="1323" y="2606"/>
                  <a:pt x="1341" y="2587"/>
                </a:cubicBezTo>
                <a:cubicBezTo>
                  <a:pt x="1697" y="2201"/>
                  <a:pt x="1697" y="2201"/>
                  <a:pt x="1697" y="2201"/>
                </a:cubicBezTo>
                <a:cubicBezTo>
                  <a:pt x="1715" y="2181"/>
                  <a:pt x="1708" y="2165"/>
                  <a:pt x="1681" y="2165"/>
                </a:cubicBezTo>
                <a:cubicBezTo>
                  <a:pt x="1588" y="2165"/>
                  <a:pt x="1588" y="2165"/>
                  <a:pt x="1588" y="2165"/>
                </a:cubicBezTo>
                <a:cubicBezTo>
                  <a:pt x="1561" y="2165"/>
                  <a:pt x="1540" y="2144"/>
                  <a:pt x="1540" y="2117"/>
                </a:cubicBezTo>
                <a:cubicBezTo>
                  <a:pt x="1540" y="2048"/>
                  <a:pt x="1540" y="2048"/>
                  <a:pt x="1540" y="2048"/>
                </a:cubicBezTo>
                <a:cubicBezTo>
                  <a:pt x="1540" y="2047"/>
                  <a:pt x="1539" y="2046"/>
                  <a:pt x="1539" y="2044"/>
                </a:cubicBezTo>
                <a:cubicBezTo>
                  <a:pt x="1978" y="2044"/>
                  <a:pt x="1978" y="2044"/>
                  <a:pt x="1978" y="2044"/>
                </a:cubicBezTo>
                <a:cubicBezTo>
                  <a:pt x="2017" y="2044"/>
                  <a:pt x="2050" y="2012"/>
                  <a:pt x="2050" y="1972"/>
                </a:cubicBezTo>
                <a:cubicBezTo>
                  <a:pt x="2050" y="1534"/>
                  <a:pt x="2050" y="1534"/>
                  <a:pt x="2050" y="1534"/>
                </a:cubicBezTo>
                <a:cubicBezTo>
                  <a:pt x="2117" y="1534"/>
                  <a:pt x="2117" y="1534"/>
                  <a:pt x="2117" y="1534"/>
                </a:cubicBezTo>
                <a:cubicBezTo>
                  <a:pt x="2143" y="1534"/>
                  <a:pt x="2165" y="1556"/>
                  <a:pt x="2165" y="1582"/>
                </a:cubicBezTo>
                <a:cubicBezTo>
                  <a:pt x="2165" y="1676"/>
                  <a:pt x="2165" y="1676"/>
                  <a:pt x="2165" y="1676"/>
                </a:cubicBezTo>
                <a:cubicBezTo>
                  <a:pt x="2165" y="1702"/>
                  <a:pt x="2181" y="1709"/>
                  <a:pt x="2200" y="1692"/>
                </a:cubicBezTo>
                <a:cubicBezTo>
                  <a:pt x="2586" y="1336"/>
                  <a:pt x="2586" y="1336"/>
                  <a:pt x="2586" y="1336"/>
                </a:cubicBezTo>
                <a:cubicBezTo>
                  <a:pt x="2605" y="1318"/>
                  <a:pt x="2605" y="1289"/>
                  <a:pt x="2586" y="127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/>
          <a:lstStyle/>
          <a:p>
            <a:endParaRPr lang="en-ID" sz="7198" dirty="0">
              <a:latin typeface="Roboto Light" panose="02000000000000000000" pitchFamily="2" charset="0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7AAF72FF-C9C5-C346-9888-84D94934DCDA}"/>
              </a:ext>
            </a:extLst>
          </p:cNvPr>
          <p:cNvSpPr>
            <a:spLocks/>
          </p:cNvSpPr>
          <p:nvPr/>
        </p:nvSpPr>
        <p:spPr bwMode="auto">
          <a:xfrm>
            <a:off x="2393327" y="3186458"/>
            <a:ext cx="9747887" cy="4843788"/>
          </a:xfrm>
          <a:custGeom>
            <a:avLst/>
            <a:gdLst>
              <a:gd name="T0" fmla="*/ 2626806 w 2842"/>
              <a:gd name="T1" fmla="*/ 2422601 h 1411"/>
              <a:gd name="T2" fmla="*/ 2664552 w 2842"/>
              <a:gd name="T3" fmla="*/ 2355640 h 1411"/>
              <a:gd name="T4" fmla="*/ 3326830 w 2842"/>
              <a:gd name="T5" fmla="*/ 1746127 h 1411"/>
              <a:gd name="T6" fmla="*/ 3393744 w 2842"/>
              <a:gd name="T7" fmla="*/ 1715222 h 1411"/>
              <a:gd name="T8" fmla="*/ 3467521 w 2842"/>
              <a:gd name="T9" fmla="*/ 1807937 h 1411"/>
              <a:gd name="T10" fmla="*/ 3467521 w 2842"/>
              <a:gd name="T11" fmla="*/ 1967612 h 1411"/>
              <a:gd name="T12" fmla="*/ 3501836 w 2842"/>
              <a:gd name="T13" fmla="*/ 2001951 h 1411"/>
              <a:gd name="T14" fmla="*/ 3591055 w 2842"/>
              <a:gd name="T15" fmla="*/ 2001951 h 1411"/>
              <a:gd name="T16" fmla="*/ 3591055 w 2842"/>
              <a:gd name="T17" fmla="*/ 1298006 h 1411"/>
              <a:gd name="T18" fmla="*/ 3762629 w 2842"/>
              <a:gd name="T19" fmla="*/ 1126312 h 1411"/>
              <a:gd name="T20" fmla="*/ 4466085 w 2842"/>
              <a:gd name="T21" fmla="*/ 1126312 h 1411"/>
              <a:gd name="T22" fmla="*/ 4466085 w 2842"/>
              <a:gd name="T23" fmla="*/ 1049050 h 1411"/>
              <a:gd name="T24" fmla="*/ 4431770 w 2842"/>
              <a:gd name="T25" fmla="*/ 1014711 h 1411"/>
              <a:gd name="T26" fmla="*/ 4270490 w 2842"/>
              <a:gd name="T27" fmla="*/ 1014711 h 1411"/>
              <a:gd name="T28" fmla="*/ 4184703 w 2842"/>
              <a:gd name="T29" fmla="*/ 968354 h 1411"/>
              <a:gd name="T30" fmla="*/ 4208723 w 2842"/>
              <a:gd name="T31" fmla="*/ 873922 h 1411"/>
              <a:gd name="T32" fmla="*/ 4817813 w 2842"/>
              <a:gd name="T33" fmla="*/ 211184 h 1411"/>
              <a:gd name="T34" fmla="*/ 4876148 w 2842"/>
              <a:gd name="T35" fmla="*/ 175128 h 1411"/>
              <a:gd name="T36" fmla="*/ 4876148 w 2842"/>
              <a:gd name="T37" fmla="*/ 0 h 1411"/>
              <a:gd name="T38" fmla="*/ 123534 w 2842"/>
              <a:gd name="T39" fmla="*/ 0 h 1411"/>
              <a:gd name="T40" fmla="*/ 0 w 2842"/>
              <a:gd name="T41" fmla="*/ 123620 h 1411"/>
              <a:gd name="T42" fmla="*/ 0 w 2842"/>
              <a:gd name="T43" fmla="*/ 2422601 h 1411"/>
              <a:gd name="T44" fmla="*/ 2626806 w 2842"/>
              <a:gd name="T45" fmla="*/ 2422601 h 1411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842" h="1411">
                <a:moveTo>
                  <a:pt x="1531" y="1411"/>
                </a:moveTo>
                <a:cubicBezTo>
                  <a:pt x="1534" y="1396"/>
                  <a:pt x="1542" y="1383"/>
                  <a:pt x="1553" y="1372"/>
                </a:cubicBezTo>
                <a:cubicBezTo>
                  <a:pt x="1939" y="1017"/>
                  <a:pt x="1939" y="1017"/>
                  <a:pt x="1939" y="1017"/>
                </a:cubicBezTo>
                <a:cubicBezTo>
                  <a:pt x="1952" y="1005"/>
                  <a:pt x="1965" y="999"/>
                  <a:pt x="1978" y="999"/>
                </a:cubicBezTo>
                <a:cubicBezTo>
                  <a:pt x="1999" y="999"/>
                  <a:pt x="2021" y="1016"/>
                  <a:pt x="2021" y="1053"/>
                </a:cubicBezTo>
                <a:cubicBezTo>
                  <a:pt x="2021" y="1146"/>
                  <a:pt x="2021" y="1146"/>
                  <a:pt x="2021" y="1146"/>
                </a:cubicBezTo>
                <a:cubicBezTo>
                  <a:pt x="2021" y="1157"/>
                  <a:pt x="2030" y="1166"/>
                  <a:pt x="2041" y="1166"/>
                </a:cubicBezTo>
                <a:cubicBezTo>
                  <a:pt x="2093" y="1166"/>
                  <a:pt x="2093" y="1166"/>
                  <a:pt x="2093" y="1166"/>
                </a:cubicBezTo>
                <a:cubicBezTo>
                  <a:pt x="2093" y="756"/>
                  <a:pt x="2093" y="756"/>
                  <a:pt x="2093" y="756"/>
                </a:cubicBezTo>
                <a:cubicBezTo>
                  <a:pt x="2093" y="701"/>
                  <a:pt x="2137" y="656"/>
                  <a:pt x="2193" y="656"/>
                </a:cubicBezTo>
                <a:cubicBezTo>
                  <a:pt x="2603" y="656"/>
                  <a:pt x="2603" y="656"/>
                  <a:pt x="2603" y="656"/>
                </a:cubicBezTo>
                <a:cubicBezTo>
                  <a:pt x="2603" y="611"/>
                  <a:pt x="2603" y="611"/>
                  <a:pt x="2603" y="611"/>
                </a:cubicBezTo>
                <a:cubicBezTo>
                  <a:pt x="2603" y="600"/>
                  <a:pt x="2594" y="591"/>
                  <a:pt x="2583" y="591"/>
                </a:cubicBezTo>
                <a:cubicBezTo>
                  <a:pt x="2489" y="591"/>
                  <a:pt x="2489" y="591"/>
                  <a:pt x="2489" y="591"/>
                </a:cubicBezTo>
                <a:cubicBezTo>
                  <a:pt x="2455" y="591"/>
                  <a:pt x="2443" y="572"/>
                  <a:pt x="2439" y="564"/>
                </a:cubicBezTo>
                <a:cubicBezTo>
                  <a:pt x="2435" y="556"/>
                  <a:pt x="2430" y="534"/>
                  <a:pt x="2453" y="509"/>
                </a:cubicBezTo>
                <a:cubicBezTo>
                  <a:pt x="2808" y="123"/>
                  <a:pt x="2808" y="123"/>
                  <a:pt x="2808" y="123"/>
                </a:cubicBezTo>
                <a:cubicBezTo>
                  <a:pt x="2818" y="113"/>
                  <a:pt x="2829" y="106"/>
                  <a:pt x="2842" y="102"/>
                </a:cubicBezTo>
                <a:cubicBezTo>
                  <a:pt x="2842" y="0"/>
                  <a:pt x="2842" y="0"/>
                  <a:pt x="2842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32" y="0"/>
                  <a:pt x="0" y="33"/>
                  <a:pt x="0" y="72"/>
                </a:cubicBezTo>
                <a:cubicBezTo>
                  <a:pt x="0" y="1411"/>
                  <a:pt x="0" y="1411"/>
                  <a:pt x="0" y="1411"/>
                </a:cubicBezTo>
                <a:lnTo>
                  <a:pt x="1531" y="14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D" sz="7198" dirty="0">
              <a:latin typeface="Roboto Light" panose="02000000000000000000" pitchFamily="2" charset="0"/>
            </a:endParaRPr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D6C7C54A-2DB0-FB46-9BA7-F4B771AC75F7}"/>
              </a:ext>
            </a:extLst>
          </p:cNvPr>
          <p:cNvSpPr>
            <a:spLocks/>
          </p:cNvSpPr>
          <p:nvPr/>
        </p:nvSpPr>
        <p:spPr bwMode="auto">
          <a:xfrm>
            <a:off x="12239613" y="3186458"/>
            <a:ext cx="9744712" cy="4843788"/>
          </a:xfrm>
          <a:custGeom>
            <a:avLst/>
            <a:gdLst>
              <a:gd name="T0" fmla="*/ 0 w 2841"/>
              <a:gd name="T1" fmla="*/ 100 h 1411"/>
              <a:gd name="T2" fmla="*/ 45 w 2841"/>
              <a:gd name="T3" fmla="*/ 123 h 1411"/>
              <a:gd name="T4" fmla="*/ 400 w 2841"/>
              <a:gd name="T5" fmla="*/ 509 h 1411"/>
              <a:gd name="T6" fmla="*/ 414 w 2841"/>
              <a:gd name="T7" fmla="*/ 564 h 1411"/>
              <a:gd name="T8" fmla="*/ 364 w 2841"/>
              <a:gd name="T9" fmla="*/ 591 h 1411"/>
              <a:gd name="T10" fmla="*/ 271 w 2841"/>
              <a:gd name="T11" fmla="*/ 591 h 1411"/>
              <a:gd name="T12" fmla="*/ 251 w 2841"/>
              <a:gd name="T13" fmla="*/ 611 h 1411"/>
              <a:gd name="T14" fmla="*/ 251 w 2841"/>
              <a:gd name="T15" fmla="*/ 656 h 1411"/>
              <a:gd name="T16" fmla="*/ 661 w 2841"/>
              <a:gd name="T17" fmla="*/ 656 h 1411"/>
              <a:gd name="T18" fmla="*/ 761 w 2841"/>
              <a:gd name="T19" fmla="*/ 756 h 1411"/>
              <a:gd name="T20" fmla="*/ 761 w 2841"/>
              <a:gd name="T21" fmla="*/ 1166 h 1411"/>
              <a:gd name="T22" fmla="*/ 800 w 2841"/>
              <a:gd name="T23" fmla="*/ 1166 h 1411"/>
              <a:gd name="T24" fmla="*/ 820 w 2841"/>
              <a:gd name="T25" fmla="*/ 1146 h 1411"/>
              <a:gd name="T26" fmla="*/ 820 w 2841"/>
              <a:gd name="T27" fmla="*/ 1053 h 1411"/>
              <a:gd name="T28" fmla="*/ 863 w 2841"/>
              <a:gd name="T29" fmla="*/ 999 h 1411"/>
              <a:gd name="T30" fmla="*/ 902 w 2841"/>
              <a:gd name="T31" fmla="*/ 1017 h 1411"/>
              <a:gd name="T32" fmla="*/ 1288 w 2841"/>
              <a:gd name="T33" fmla="*/ 1372 h 1411"/>
              <a:gd name="T34" fmla="*/ 1310 w 2841"/>
              <a:gd name="T35" fmla="*/ 1411 h 1411"/>
              <a:gd name="T36" fmla="*/ 2841 w 2841"/>
              <a:gd name="T37" fmla="*/ 1411 h 1411"/>
              <a:gd name="T38" fmla="*/ 2841 w 2841"/>
              <a:gd name="T39" fmla="*/ 72 h 1411"/>
              <a:gd name="T40" fmla="*/ 2769 w 2841"/>
              <a:gd name="T41" fmla="*/ 0 h 1411"/>
              <a:gd name="T42" fmla="*/ 0 w 2841"/>
              <a:gd name="T43" fmla="*/ 0 h 1411"/>
              <a:gd name="T44" fmla="*/ 0 w 2841"/>
              <a:gd name="T45" fmla="*/ 10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41" h="1411">
                <a:moveTo>
                  <a:pt x="0" y="100"/>
                </a:moveTo>
                <a:cubicBezTo>
                  <a:pt x="17" y="102"/>
                  <a:pt x="33" y="110"/>
                  <a:pt x="45" y="123"/>
                </a:cubicBezTo>
                <a:cubicBezTo>
                  <a:pt x="400" y="509"/>
                  <a:pt x="400" y="509"/>
                  <a:pt x="400" y="509"/>
                </a:cubicBezTo>
                <a:cubicBezTo>
                  <a:pt x="424" y="534"/>
                  <a:pt x="418" y="556"/>
                  <a:pt x="414" y="564"/>
                </a:cubicBezTo>
                <a:cubicBezTo>
                  <a:pt x="411" y="572"/>
                  <a:pt x="399" y="591"/>
                  <a:pt x="364" y="591"/>
                </a:cubicBezTo>
                <a:cubicBezTo>
                  <a:pt x="271" y="591"/>
                  <a:pt x="271" y="591"/>
                  <a:pt x="271" y="591"/>
                </a:cubicBezTo>
                <a:cubicBezTo>
                  <a:pt x="260" y="591"/>
                  <a:pt x="251" y="600"/>
                  <a:pt x="251" y="611"/>
                </a:cubicBezTo>
                <a:cubicBezTo>
                  <a:pt x="251" y="656"/>
                  <a:pt x="251" y="656"/>
                  <a:pt x="251" y="656"/>
                </a:cubicBezTo>
                <a:cubicBezTo>
                  <a:pt x="661" y="656"/>
                  <a:pt x="661" y="656"/>
                  <a:pt x="661" y="656"/>
                </a:cubicBezTo>
                <a:cubicBezTo>
                  <a:pt x="716" y="656"/>
                  <a:pt x="761" y="701"/>
                  <a:pt x="761" y="756"/>
                </a:cubicBezTo>
                <a:cubicBezTo>
                  <a:pt x="761" y="1166"/>
                  <a:pt x="761" y="1166"/>
                  <a:pt x="761" y="1166"/>
                </a:cubicBezTo>
                <a:cubicBezTo>
                  <a:pt x="800" y="1166"/>
                  <a:pt x="800" y="1166"/>
                  <a:pt x="800" y="1166"/>
                </a:cubicBezTo>
                <a:cubicBezTo>
                  <a:pt x="811" y="1166"/>
                  <a:pt x="820" y="1157"/>
                  <a:pt x="820" y="1146"/>
                </a:cubicBezTo>
                <a:cubicBezTo>
                  <a:pt x="820" y="1053"/>
                  <a:pt x="820" y="1053"/>
                  <a:pt x="820" y="1053"/>
                </a:cubicBezTo>
                <a:cubicBezTo>
                  <a:pt x="820" y="1016"/>
                  <a:pt x="842" y="999"/>
                  <a:pt x="863" y="999"/>
                </a:cubicBezTo>
                <a:cubicBezTo>
                  <a:pt x="877" y="999"/>
                  <a:pt x="890" y="1005"/>
                  <a:pt x="902" y="1017"/>
                </a:cubicBezTo>
                <a:cubicBezTo>
                  <a:pt x="1288" y="1372"/>
                  <a:pt x="1288" y="1372"/>
                  <a:pt x="1288" y="1372"/>
                </a:cubicBezTo>
                <a:cubicBezTo>
                  <a:pt x="1300" y="1383"/>
                  <a:pt x="1307" y="1396"/>
                  <a:pt x="1310" y="1411"/>
                </a:cubicBezTo>
                <a:cubicBezTo>
                  <a:pt x="2841" y="1411"/>
                  <a:pt x="2841" y="1411"/>
                  <a:pt x="2841" y="1411"/>
                </a:cubicBezTo>
                <a:cubicBezTo>
                  <a:pt x="2841" y="72"/>
                  <a:pt x="2841" y="72"/>
                  <a:pt x="2841" y="72"/>
                </a:cubicBezTo>
                <a:cubicBezTo>
                  <a:pt x="2841" y="33"/>
                  <a:pt x="2809" y="0"/>
                  <a:pt x="2769" y="0"/>
                </a:cubicBezTo>
                <a:cubicBezTo>
                  <a:pt x="0" y="0"/>
                  <a:pt x="0" y="0"/>
                  <a:pt x="0" y="0"/>
                </a:cubicBezTo>
                <a:lnTo>
                  <a:pt x="0" y="1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D9CD1C95-D812-1149-B22E-C0E124840707}"/>
              </a:ext>
            </a:extLst>
          </p:cNvPr>
          <p:cNvSpPr>
            <a:spLocks/>
          </p:cNvSpPr>
          <p:nvPr/>
        </p:nvSpPr>
        <p:spPr bwMode="auto">
          <a:xfrm>
            <a:off x="12239613" y="8125471"/>
            <a:ext cx="9744712" cy="4843788"/>
          </a:xfrm>
          <a:custGeom>
            <a:avLst/>
            <a:gdLst>
              <a:gd name="T0" fmla="*/ 1310 w 2841"/>
              <a:gd name="T1" fmla="*/ 0 h 1411"/>
              <a:gd name="T2" fmla="*/ 1288 w 2841"/>
              <a:gd name="T3" fmla="*/ 39 h 1411"/>
              <a:gd name="T4" fmla="*/ 902 w 2841"/>
              <a:gd name="T5" fmla="*/ 395 h 1411"/>
              <a:gd name="T6" fmla="*/ 863 w 2841"/>
              <a:gd name="T7" fmla="*/ 412 h 1411"/>
              <a:gd name="T8" fmla="*/ 863 w 2841"/>
              <a:gd name="T9" fmla="*/ 412 h 1411"/>
              <a:gd name="T10" fmla="*/ 820 w 2841"/>
              <a:gd name="T11" fmla="*/ 359 h 1411"/>
              <a:gd name="T12" fmla="*/ 820 w 2841"/>
              <a:gd name="T13" fmla="*/ 265 h 1411"/>
              <a:gd name="T14" fmla="*/ 800 w 2841"/>
              <a:gd name="T15" fmla="*/ 245 h 1411"/>
              <a:gd name="T16" fmla="*/ 761 w 2841"/>
              <a:gd name="T17" fmla="*/ 245 h 1411"/>
              <a:gd name="T18" fmla="*/ 761 w 2841"/>
              <a:gd name="T19" fmla="*/ 655 h 1411"/>
              <a:gd name="T20" fmla="*/ 661 w 2841"/>
              <a:gd name="T21" fmla="*/ 755 h 1411"/>
              <a:gd name="T22" fmla="*/ 251 w 2841"/>
              <a:gd name="T23" fmla="*/ 755 h 1411"/>
              <a:gd name="T24" fmla="*/ 251 w 2841"/>
              <a:gd name="T25" fmla="*/ 800 h 1411"/>
              <a:gd name="T26" fmla="*/ 271 w 2841"/>
              <a:gd name="T27" fmla="*/ 820 h 1411"/>
              <a:gd name="T28" fmla="*/ 364 w 2841"/>
              <a:gd name="T29" fmla="*/ 820 h 1411"/>
              <a:gd name="T30" fmla="*/ 414 w 2841"/>
              <a:gd name="T31" fmla="*/ 847 h 1411"/>
              <a:gd name="T32" fmla="*/ 400 w 2841"/>
              <a:gd name="T33" fmla="*/ 903 h 1411"/>
              <a:gd name="T34" fmla="*/ 45 w 2841"/>
              <a:gd name="T35" fmla="*/ 1288 h 1411"/>
              <a:gd name="T36" fmla="*/ 0 w 2841"/>
              <a:gd name="T37" fmla="*/ 1312 h 1411"/>
              <a:gd name="T38" fmla="*/ 0 w 2841"/>
              <a:gd name="T39" fmla="*/ 1411 h 1411"/>
              <a:gd name="T40" fmla="*/ 2769 w 2841"/>
              <a:gd name="T41" fmla="*/ 1411 h 1411"/>
              <a:gd name="T42" fmla="*/ 2841 w 2841"/>
              <a:gd name="T43" fmla="*/ 1339 h 1411"/>
              <a:gd name="T44" fmla="*/ 2841 w 2841"/>
              <a:gd name="T45" fmla="*/ 0 h 1411"/>
              <a:gd name="T46" fmla="*/ 1310 w 2841"/>
              <a:gd name="T47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841" h="1411">
                <a:moveTo>
                  <a:pt x="1310" y="0"/>
                </a:moveTo>
                <a:cubicBezTo>
                  <a:pt x="1307" y="15"/>
                  <a:pt x="1300" y="29"/>
                  <a:pt x="1288" y="39"/>
                </a:cubicBezTo>
                <a:cubicBezTo>
                  <a:pt x="902" y="395"/>
                  <a:pt x="902" y="395"/>
                  <a:pt x="902" y="395"/>
                </a:cubicBezTo>
                <a:cubicBezTo>
                  <a:pt x="890" y="407"/>
                  <a:pt x="877" y="412"/>
                  <a:pt x="863" y="412"/>
                </a:cubicBezTo>
                <a:cubicBezTo>
                  <a:pt x="863" y="412"/>
                  <a:pt x="863" y="412"/>
                  <a:pt x="863" y="412"/>
                </a:cubicBezTo>
                <a:cubicBezTo>
                  <a:pt x="842" y="412"/>
                  <a:pt x="820" y="396"/>
                  <a:pt x="820" y="359"/>
                </a:cubicBezTo>
                <a:cubicBezTo>
                  <a:pt x="820" y="265"/>
                  <a:pt x="820" y="265"/>
                  <a:pt x="820" y="265"/>
                </a:cubicBezTo>
                <a:cubicBezTo>
                  <a:pt x="820" y="254"/>
                  <a:pt x="811" y="245"/>
                  <a:pt x="800" y="245"/>
                </a:cubicBezTo>
                <a:cubicBezTo>
                  <a:pt x="761" y="245"/>
                  <a:pt x="761" y="245"/>
                  <a:pt x="761" y="245"/>
                </a:cubicBezTo>
                <a:cubicBezTo>
                  <a:pt x="761" y="655"/>
                  <a:pt x="761" y="655"/>
                  <a:pt x="761" y="655"/>
                </a:cubicBezTo>
                <a:cubicBezTo>
                  <a:pt x="761" y="710"/>
                  <a:pt x="716" y="755"/>
                  <a:pt x="661" y="755"/>
                </a:cubicBezTo>
                <a:cubicBezTo>
                  <a:pt x="251" y="755"/>
                  <a:pt x="251" y="755"/>
                  <a:pt x="251" y="755"/>
                </a:cubicBezTo>
                <a:cubicBezTo>
                  <a:pt x="251" y="800"/>
                  <a:pt x="251" y="800"/>
                  <a:pt x="251" y="800"/>
                </a:cubicBezTo>
                <a:cubicBezTo>
                  <a:pt x="251" y="811"/>
                  <a:pt x="260" y="820"/>
                  <a:pt x="271" y="820"/>
                </a:cubicBezTo>
                <a:cubicBezTo>
                  <a:pt x="364" y="820"/>
                  <a:pt x="364" y="820"/>
                  <a:pt x="364" y="820"/>
                </a:cubicBezTo>
                <a:cubicBezTo>
                  <a:pt x="399" y="820"/>
                  <a:pt x="411" y="839"/>
                  <a:pt x="414" y="847"/>
                </a:cubicBezTo>
                <a:cubicBezTo>
                  <a:pt x="418" y="856"/>
                  <a:pt x="424" y="877"/>
                  <a:pt x="400" y="903"/>
                </a:cubicBezTo>
                <a:cubicBezTo>
                  <a:pt x="45" y="1288"/>
                  <a:pt x="45" y="1288"/>
                  <a:pt x="45" y="1288"/>
                </a:cubicBezTo>
                <a:cubicBezTo>
                  <a:pt x="33" y="1302"/>
                  <a:pt x="17" y="1310"/>
                  <a:pt x="0" y="1312"/>
                </a:cubicBezTo>
                <a:cubicBezTo>
                  <a:pt x="0" y="1411"/>
                  <a:pt x="0" y="1411"/>
                  <a:pt x="0" y="1411"/>
                </a:cubicBezTo>
                <a:cubicBezTo>
                  <a:pt x="2769" y="1411"/>
                  <a:pt x="2769" y="1411"/>
                  <a:pt x="2769" y="1411"/>
                </a:cubicBezTo>
                <a:cubicBezTo>
                  <a:pt x="2809" y="1411"/>
                  <a:pt x="2841" y="1378"/>
                  <a:pt x="2841" y="1339"/>
                </a:cubicBezTo>
                <a:cubicBezTo>
                  <a:pt x="2841" y="0"/>
                  <a:pt x="2841" y="0"/>
                  <a:pt x="2841" y="0"/>
                </a:cubicBezTo>
                <a:lnTo>
                  <a:pt x="131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18061BC9-930B-6F46-A295-C36019C2C5FE}"/>
              </a:ext>
            </a:extLst>
          </p:cNvPr>
          <p:cNvSpPr>
            <a:spLocks/>
          </p:cNvSpPr>
          <p:nvPr/>
        </p:nvSpPr>
        <p:spPr bwMode="auto">
          <a:xfrm>
            <a:off x="2393327" y="8125471"/>
            <a:ext cx="9747887" cy="4843788"/>
          </a:xfrm>
          <a:custGeom>
            <a:avLst/>
            <a:gdLst>
              <a:gd name="T0" fmla="*/ 2842 w 2842"/>
              <a:gd name="T1" fmla="*/ 1309 h 1411"/>
              <a:gd name="T2" fmla="*/ 2808 w 2842"/>
              <a:gd name="T3" fmla="*/ 1288 h 1411"/>
              <a:gd name="T4" fmla="*/ 2453 w 2842"/>
              <a:gd name="T5" fmla="*/ 903 h 1411"/>
              <a:gd name="T6" fmla="*/ 2439 w 2842"/>
              <a:gd name="T7" fmla="*/ 847 h 1411"/>
              <a:gd name="T8" fmla="*/ 2489 w 2842"/>
              <a:gd name="T9" fmla="*/ 820 h 1411"/>
              <a:gd name="T10" fmla="*/ 2583 w 2842"/>
              <a:gd name="T11" fmla="*/ 820 h 1411"/>
              <a:gd name="T12" fmla="*/ 2603 w 2842"/>
              <a:gd name="T13" fmla="*/ 800 h 1411"/>
              <a:gd name="T14" fmla="*/ 2603 w 2842"/>
              <a:gd name="T15" fmla="*/ 755 h 1411"/>
              <a:gd name="T16" fmla="*/ 2193 w 2842"/>
              <a:gd name="T17" fmla="*/ 755 h 1411"/>
              <a:gd name="T18" fmla="*/ 2093 w 2842"/>
              <a:gd name="T19" fmla="*/ 655 h 1411"/>
              <a:gd name="T20" fmla="*/ 2093 w 2842"/>
              <a:gd name="T21" fmla="*/ 245 h 1411"/>
              <a:gd name="T22" fmla="*/ 2041 w 2842"/>
              <a:gd name="T23" fmla="*/ 245 h 1411"/>
              <a:gd name="T24" fmla="*/ 2021 w 2842"/>
              <a:gd name="T25" fmla="*/ 265 h 1411"/>
              <a:gd name="T26" fmla="*/ 2021 w 2842"/>
              <a:gd name="T27" fmla="*/ 359 h 1411"/>
              <a:gd name="T28" fmla="*/ 1978 w 2842"/>
              <a:gd name="T29" fmla="*/ 412 h 1411"/>
              <a:gd name="T30" fmla="*/ 1939 w 2842"/>
              <a:gd name="T31" fmla="*/ 395 h 1411"/>
              <a:gd name="T32" fmla="*/ 1553 w 2842"/>
              <a:gd name="T33" fmla="*/ 39 h 1411"/>
              <a:gd name="T34" fmla="*/ 1531 w 2842"/>
              <a:gd name="T35" fmla="*/ 0 h 1411"/>
              <a:gd name="T36" fmla="*/ 0 w 2842"/>
              <a:gd name="T37" fmla="*/ 0 h 1411"/>
              <a:gd name="T38" fmla="*/ 0 w 2842"/>
              <a:gd name="T39" fmla="*/ 1339 h 1411"/>
              <a:gd name="T40" fmla="*/ 72 w 2842"/>
              <a:gd name="T41" fmla="*/ 1411 h 1411"/>
              <a:gd name="T42" fmla="*/ 2842 w 2842"/>
              <a:gd name="T43" fmla="*/ 1411 h 1411"/>
              <a:gd name="T44" fmla="*/ 2842 w 2842"/>
              <a:gd name="T45" fmla="*/ 1309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42" h="1411">
                <a:moveTo>
                  <a:pt x="2842" y="1309"/>
                </a:moveTo>
                <a:cubicBezTo>
                  <a:pt x="2829" y="1306"/>
                  <a:pt x="2818" y="1299"/>
                  <a:pt x="2808" y="1288"/>
                </a:cubicBezTo>
                <a:cubicBezTo>
                  <a:pt x="2453" y="903"/>
                  <a:pt x="2453" y="903"/>
                  <a:pt x="2453" y="903"/>
                </a:cubicBezTo>
                <a:cubicBezTo>
                  <a:pt x="2430" y="877"/>
                  <a:pt x="2435" y="856"/>
                  <a:pt x="2439" y="847"/>
                </a:cubicBezTo>
                <a:cubicBezTo>
                  <a:pt x="2443" y="839"/>
                  <a:pt x="2455" y="820"/>
                  <a:pt x="2489" y="820"/>
                </a:cubicBezTo>
                <a:cubicBezTo>
                  <a:pt x="2583" y="820"/>
                  <a:pt x="2583" y="820"/>
                  <a:pt x="2583" y="820"/>
                </a:cubicBezTo>
                <a:cubicBezTo>
                  <a:pt x="2594" y="820"/>
                  <a:pt x="2603" y="811"/>
                  <a:pt x="2603" y="800"/>
                </a:cubicBezTo>
                <a:cubicBezTo>
                  <a:pt x="2603" y="755"/>
                  <a:pt x="2603" y="755"/>
                  <a:pt x="2603" y="755"/>
                </a:cubicBezTo>
                <a:cubicBezTo>
                  <a:pt x="2193" y="755"/>
                  <a:pt x="2193" y="755"/>
                  <a:pt x="2193" y="755"/>
                </a:cubicBezTo>
                <a:cubicBezTo>
                  <a:pt x="2137" y="755"/>
                  <a:pt x="2093" y="710"/>
                  <a:pt x="2093" y="655"/>
                </a:cubicBezTo>
                <a:cubicBezTo>
                  <a:pt x="2093" y="245"/>
                  <a:pt x="2093" y="245"/>
                  <a:pt x="2093" y="245"/>
                </a:cubicBezTo>
                <a:cubicBezTo>
                  <a:pt x="2041" y="245"/>
                  <a:pt x="2041" y="245"/>
                  <a:pt x="2041" y="245"/>
                </a:cubicBezTo>
                <a:cubicBezTo>
                  <a:pt x="2030" y="245"/>
                  <a:pt x="2021" y="254"/>
                  <a:pt x="2021" y="265"/>
                </a:cubicBezTo>
                <a:cubicBezTo>
                  <a:pt x="2021" y="359"/>
                  <a:pt x="2021" y="359"/>
                  <a:pt x="2021" y="359"/>
                </a:cubicBezTo>
                <a:cubicBezTo>
                  <a:pt x="2021" y="396"/>
                  <a:pt x="1999" y="412"/>
                  <a:pt x="1978" y="412"/>
                </a:cubicBezTo>
                <a:cubicBezTo>
                  <a:pt x="1965" y="412"/>
                  <a:pt x="1952" y="407"/>
                  <a:pt x="1939" y="395"/>
                </a:cubicBezTo>
                <a:cubicBezTo>
                  <a:pt x="1553" y="39"/>
                  <a:pt x="1553" y="39"/>
                  <a:pt x="1553" y="39"/>
                </a:cubicBezTo>
                <a:cubicBezTo>
                  <a:pt x="1542" y="29"/>
                  <a:pt x="1534" y="15"/>
                  <a:pt x="153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39"/>
                  <a:pt x="0" y="1339"/>
                  <a:pt x="0" y="1339"/>
                </a:cubicBezTo>
                <a:cubicBezTo>
                  <a:pt x="0" y="1378"/>
                  <a:pt x="32" y="1411"/>
                  <a:pt x="72" y="1411"/>
                </a:cubicBezTo>
                <a:cubicBezTo>
                  <a:pt x="2842" y="1411"/>
                  <a:pt x="2842" y="1411"/>
                  <a:pt x="2842" y="1411"/>
                </a:cubicBezTo>
                <a:lnTo>
                  <a:pt x="2842" y="13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84DCE8-BDCF-BD4D-BC65-42361E3070A8}"/>
              </a:ext>
            </a:extLst>
          </p:cNvPr>
          <p:cNvSpPr txBox="1"/>
          <p:nvPr/>
        </p:nvSpPr>
        <p:spPr>
          <a:xfrm>
            <a:off x="15726370" y="3605448"/>
            <a:ext cx="20601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WEAKNESS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78401B88-15CA-064D-B9E8-FAD35D910083}"/>
              </a:ext>
            </a:extLst>
          </p:cNvPr>
          <p:cNvSpPr txBox="1">
            <a:spLocks/>
          </p:cNvSpPr>
          <p:nvPr/>
        </p:nvSpPr>
        <p:spPr>
          <a:xfrm>
            <a:off x="15635097" y="4245916"/>
            <a:ext cx="6021745" cy="208114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E97AAF-21C3-834F-9682-7147CC9F03E7}"/>
              </a:ext>
            </a:extLst>
          </p:cNvPr>
          <p:cNvSpPr txBox="1"/>
          <p:nvPr/>
        </p:nvSpPr>
        <p:spPr>
          <a:xfrm>
            <a:off x="15726370" y="9823847"/>
            <a:ext cx="268374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OPPORTUNITY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16B1A04-38CE-1944-A0FD-DEDEE4C9EC92}"/>
              </a:ext>
            </a:extLst>
          </p:cNvPr>
          <p:cNvSpPr txBox="1">
            <a:spLocks/>
          </p:cNvSpPr>
          <p:nvPr/>
        </p:nvSpPr>
        <p:spPr>
          <a:xfrm>
            <a:off x="15635097" y="10464315"/>
            <a:ext cx="6021745" cy="208114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2AD863-B5E5-C34E-B12E-879555E7D741}"/>
              </a:ext>
            </a:extLst>
          </p:cNvPr>
          <p:cNvSpPr txBox="1"/>
          <p:nvPr/>
        </p:nvSpPr>
        <p:spPr>
          <a:xfrm>
            <a:off x="6616451" y="3605448"/>
            <a:ext cx="201689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STRENGTH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ADDDB383-3F95-764B-A13F-79EB74D0DF97}"/>
              </a:ext>
            </a:extLst>
          </p:cNvPr>
          <p:cNvSpPr txBox="1">
            <a:spLocks/>
          </p:cNvSpPr>
          <p:nvPr/>
        </p:nvSpPr>
        <p:spPr>
          <a:xfrm>
            <a:off x="2720808" y="4245916"/>
            <a:ext cx="6021745" cy="208114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D1DCA4-4BE3-AE4F-9694-0ECBCA47F8CA}"/>
              </a:ext>
            </a:extLst>
          </p:cNvPr>
          <p:cNvSpPr txBox="1"/>
          <p:nvPr/>
        </p:nvSpPr>
        <p:spPr>
          <a:xfrm>
            <a:off x="7097352" y="9823847"/>
            <a:ext cx="153599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THREAT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018B35AA-8EFF-E646-B8A5-D4A2FEDE61EF}"/>
              </a:ext>
            </a:extLst>
          </p:cNvPr>
          <p:cNvSpPr txBox="1">
            <a:spLocks/>
          </p:cNvSpPr>
          <p:nvPr/>
        </p:nvSpPr>
        <p:spPr>
          <a:xfrm>
            <a:off x="2720808" y="10464315"/>
            <a:ext cx="6021745" cy="208114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9E1FEA-DCFB-6742-A3C5-8C5443BBE3EB}"/>
              </a:ext>
            </a:extLst>
          </p:cNvPr>
          <p:cNvSpPr txBox="1"/>
          <p:nvPr/>
        </p:nvSpPr>
        <p:spPr>
          <a:xfrm>
            <a:off x="10720909" y="6474701"/>
            <a:ext cx="2986715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SWOT ANALISYS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B1CA4AA1-7B28-9E42-9441-F5660F636CEB}"/>
              </a:ext>
            </a:extLst>
          </p:cNvPr>
          <p:cNvSpPr txBox="1">
            <a:spLocks/>
          </p:cNvSpPr>
          <p:nvPr/>
        </p:nvSpPr>
        <p:spPr>
          <a:xfrm>
            <a:off x="9917294" y="7090254"/>
            <a:ext cx="4557100" cy="255563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155074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7075334E-60E0-2143-B2AB-24763CA2A96F}"/>
              </a:ext>
            </a:extLst>
          </p:cNvPr>
          <p:cNvSpPr>
            <a:spLocks/>
          </p:cNvSpPr>
          <p:nvPr/>
        </p:nvSpPr>
        <p:spPr bwMode="auto">
          <a:xfrm>
            <a:off x="10067334" y="5708654"/>
            <a:ext cx="4242982" cy="4475182"/>
          </a:xfrm>
          <a:custGeom>
            <a:avLst/>
            <a:gdLst>
              <a:gd name="T0" fmla="*/ 974 w 1135"/>
              <a:gd name="T1" fmla="*/ 1028 h 1198"/>
              <a:gd name="T2" fmla="*/ 566 w 1135"/>
              <a:gd name="T3" fmla="*/ 1198 h 1198"/>
              <a:gd name="T4" fmla="*/ 161 w 1135"/>
              <a:gd name="T5" fmla="*/ 1028 h 1198"/>
              <a:gd name="T6" fmla="*/ 0 w 1135"/>
              <a:gd name="T7" fmla="*/ 599 h 1198"/>
              <a:gd name="T8" fmla="*/ 161 w 1135"/>
              <a:gd name="T9" fmla="*/ 170 h 1198"/>
              <a:gd name="T10" fmla="*/ 566 w 1135"/>
              <a:gd name="T11" fmla="*/ 0 h 1198"/>
              <a:gd name="T12" fmla="*/ 974 w 1135"/>
              <a:gd name="T13" fmla="*/ 170 h 1198"/>
              <a:gd name="T14" fmla="*/ 1135 w 1135"/>
              <a:gd name="T15" fmla="*/ 599 h 1198"/>
              <a:gd name="T16" fmla="*/ 974 w 1135"/>
              <a:gd name="T17" fmla="*/ 102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5" h="1198">
                <a:moveTo>
                  <a:pt x="974" y="1028"/>
                </a:moveTo>
                <a:cubicBezTo>
                  <a:pt x="866" y="1142"/>
                  <a:pt x="730" y="1198"/>
                  <a:pt x="566" y="1198"/>
                </a:cubicBezTo>
                <a:cubicBezTo>
                  <a:pt x="403" y="1198"/>
                  <a:pt x="268" y="1142"/>
                  <a:pt x="161" y="1028"/>
                </a:cubicBezTo>
                <a:cubicBezTo>
                  <a:pt x="54" y="914"/>
                  <a:pt x="0" y="771"/>
                  <a:pt x="0" y="599"/>
                </a:cubicBezTo>
                <a:cubicBezTo>
                  <a:pt x="0" y="427"/>
                  <a:pt x="54" y="284"/>
                  <a:pt x="161" y="170"/>
                </a:cubicBezTo>
                <a:cubicBezTo>
                  <a:pt x="268" y="57"/>
                  <a:pt x="403" y="0"/>
                  <a:pt x="566" y="0"/>
                </a:cubicBezTo>
                <a:cubicBezTo>
                  <a:pt x="730" y="0"/>
                  <a:pt x="866" y="57"/>
                  <a:pt x="974" y="170"/>
                </a:cubicBezTo>
                <a:cubicBezTo>
                  <a:pt x="1081" y="284"/>
                  <a:pt x="1135" y="427"/>
                  <a:pt x="1135" y="599"/>
                </a:cubicBezTo>
                <a:cubicBezTo>
                  <a:pt x="1135" y="771"/>
                  <a:pt x="1081" y="914"/>
                  <a:pt x="974" y="102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0E0DC4C5-4A26-1443-8310-16FCFD117AA4}"/>
              </a:ext>
            </a:extLst>
          </p:cNvPr>
          <p:cNvSpPr>
            <a:spLocks/>
          </p:cNvSpPr>
          <p:nvPr/>
        </p:nvSpPr>
        <p:spPr bwMode="auto">
          <a:xfrm>
            <a:off x="7460327" y="8020130"/>
            <a:ext cx="4651096" cy="4682756"/>
          </a:xfrm>
          <a:custGeom>
            <a:avLst/>
            <a:gdLst>
              <a:gd name="T0" fmla="*/ 795 w 1245"/>
              <a:gd name="T1" fmla="*/ 700 h 1254"/>
              <a:gd name="T2" fmla="*/ 861 w 1245"/>
              <a:gd name="T3" fmla="*/ 634 h 1254"/>
              <a:gd name="T4" fmla="*/ 976 w 1245"/>
              <a:gd name="T5" fmla="*/ 749 h 1254"/>
              <a:gd name="T6" fmla="*/ 1021 w 1245"/>
              <a:gd name="T7" fmla="*/ 259 h 1254"/>
              <a:gd name="T8" fmla="*/ 532 w 1245"/>
              <a:gd name="T9" fmla="*/ 305 h 1254"/>
              <a:gd name="T10" fmla="*/ 647 w 1245"/>
              <a:gd name="T11" fmla="*/ 420 h 1254"/>
              <a:gd name="T12" fmla="*/ 586 w 1245"/>
              <a:gd name="T13" fmla="*/ 481 h 1254"/>
              <a:gd name="T14" fmla="*/ 448 w 1245"/>
              <a:gd name="T15" fmla="*/ 0 h 1254"/>
              <a:gd name="T16" fmla="*/ 0 w 1245"/>
              <a:gd name="T17" fmla="*/ 0 h 1254"/>
              <a:gd name="T18" fmla="*/ 368 w 1245"/>
              <a:gd name="T19" fmla="*/ 883 h 1254"/>
              <a:gd name="T20" fmla="*/ 1245 w 1245"/>
              <a:gd name="T21" fmla="*/ 1254 h 1254"/>
              <a:gd name="T22" fmla="*/ 1245 w 1245"/>
              <a:gd name="T23" fmla="*/ 844 h 1254"/>
              <a:gd name="T24" fmla="*/ 795 w 1245"/>
              <a:gd name="T25" fmla="*/ 700 h 1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45" h="1254">
                <a:moveTo>
                  <a:pt x="795" y="700"/>
                </a:moveTo>
                <a:cubicBezTo>
                  <a:pt x="861" y="634"/>
                  <a:pt x="861" y="634"/>
                  <a:pt x="861" y="634"/>
                </a:cubicBezTo>
                <a:cubicBezTo>
                  <a:pt x="976" y="749"/>
                  <a:pt x="976" y="749"/>
                  <a:pt x="976" y="749"/>
                </a:cubicBezTo>
                <a:cubicBezTo>
                  <a:pt x="1021" y="259"/>
                  <a:pt x="1021" y="259"/>
                  <a:pt x="1021" y="259"/>
                </a:cubicBezTo>
                <a:cubicBezTo>
                  <a:pt x="532" y="305"/>
                  <a:pt x="532" y="305"/>
                  <a:pt x="532" y="305"/>
                </a:cubicBezTo>
                <a:cubicBezTo>
                  <a:pt x="647" y="420"/>
                  <a:pt x="647" y="420"/>
                  <a:pt x="647" y="420"/>
                </a:cubicBezTo>
                <a:cubicBezTo>
                  <a:pt x="586" y="481"/>
                  <a:pt x="586" y="481"/>
                  <a:pt x="586" y="481"/>
                </a:cubicBezTo>
                <a:cubicBezTo>
                  <a:pt x="497" y="344"/>
                  <a:pt x="451" y="184"/>
                  <a:pt x="448" y="0"/>
                </a:cubicBezTo>
                <a:cubicBezTo>
                  <a:pt x="0" y="0"/>
                  <a:pt x="0" y="0"/>
                  <a:pt x="0" y="0"/>
                </a:cubicBezTo>
                <a:cubicBezTo>
                  <a:pt x="5" y="346"/>
                  <a:pt x="128" y="641"/>
                  <a:pt x="368" y="883"/>
                </a:cubicBezTo>
                <a:cubicBezTo>
                  <a:pt x="609" y="1126"/>
                  <a:pt x="901" y="1249"/>
                  <a:pt x="1245" y="1254"/>
                </a:cubicBezTo>
                <a:cubicBezTo>
                  <a:pt x="1245" y="844"/>
                  <a:pt x="1245" y="844"/>
                  <a:pt x="1245" y="844"/>
                </a:cubicBezTo>
                <a:cubicBezTo>
                  <a:pt x="1073" y="841"/>
                  <a:pt x="923" y="793"/>
                  <a:pt x="795" y="7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38AD38B2-862B-DC46-9FD6-795C38E60BF6}"/>
              </a:ext>
            </a:extLst>
          </p:cNvPr>
          <p:cNvSpPr>
            <a:spLocks/>
          </p:cNvSpPr>
          <p:nvPr/>
        </p:nvSpPr>
        <p:spPr bwMode="auto">
          <a:xfrm>
            <a:off x="12266226" y="8020130"/>
            <a:ext cx="4651096" cy="4682756"/>
          </a:xfrm>
          <a:custGeom>
            <a:avLst/>
            <a:gdLst>
              <a:gd name="T0" fmla="*/ 797 w 1245"/>
              <a:gd name="T1" fmla="*/ 0 h 1254"/>
              <a:gd name="T2" fmla="*/ 660 w 1245"/>
              <a:gd name="T3" fmla="*/ 478 h 1254"/>
              <a:gd name="T4" fmla="*/ 602 w 1245"/>
              <a:gd name="T5" fmla="*/ 420 h 1254"/>
              <a:gd name="T6" fmla="*/ 718 w 1245"/>
              <a:gd name="T7" fmla="*/ 305 h 1254"/>
              <a:gd name="T8" fmla="*/ 228 w 1245"/>
              <a:gd name="T9" fmla="*/ 259 h 1254"/>
              <a:gd name="T10" fmla="*/ 273 w 1245"/>
              <a:gd name="T11" fmla="*/ 749 h 1254"/>
              <a:gd name="T12" fmla="*/ 388 w 1245"/>
              <a:gd name="T13" fmla="*/ 634 h 1254"/>
              <a:gd name="T14" fmla="*/ 453 w 1245"/>
              <a:gd name="T15" fmla="*/ 698 h 1254"/>
              <a:gd name="T16" fmla="*/ 0 w 1245"/>
              <a:gd name="T17" fmla="*/ 844 h 1254"/>
              <a:gd name="T18" fmla="*/ 0 w 1245"/>
              <a:gd name="T19" fmla="*/ 1254 h 1254"/>
              <a:gd name="T20" fmla="*/ 877 w 1245"/>
              <a:gd name="T21" fmla="*/ 883 h 1254"/>
              <a:gd name="T22" fmla="*/ 1245 w 1245"/>
              <a:gd name="T23" fmla="*/ 0 h 1254"/>
              <a:gd name="T24" fmla="*/ 797 w 1245"/>
              <a:gd name="T25" fmla="*/ 0 h 1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45" h="1254">
                <a:moveTo>
                  <a:pt x="797" y="0"/>
                </a:moveTo>
                <a:cubicBezTo>
                  <a:pt x="794" y="183"/>
                  <a:pt x="748" y="342"/>
                  <a:pt x="660" y="478"/>
                </a:cubicBezTo>
                <a:cubicBezTo>
                  <a:pt x="602" y="420"/>
                  <a:pt x="602" y="420"/>
                  <a:pt x="602" y="420"/>
                </a:cubicBezTo>
                <a:cubicBezTo>
                  <a:pt x="718" y="305"/>
                  <a:pt x="718" y="305"/>
                  <a:pt x="718" y="305"/>
                </a:cubicBezTo>
                <a:cubicBezTo>
                  <a:pt x="228" y="259"/>
                  <a:pt x="228" y="259"/>
                  <a:pt x="228" y="259"/>
                </a:cubicBezTo>
                <a:cubicBezTo>
                  <a:pt x="273" y="749"/>
                  <a:pt x="273" y="749"/>
                  <a:pt x="273" y="749"/>
                </a:cubicBezTo>
                <a:cubicBezTo>
                  <a:pt x="388" y="634"/>
                  <a:pt x="388" y="634"/>
                  <a:pt x="388" y="634"/>
                </a:cubicBezTo>
                <a:cubicBezTo>
                  <a:pt x="453" y="698"/>
                  <a:pt x="453" y="698"/>
                  <a:pt x="453" y="698"/>
                </a:cubicBezTo>
                <a:cubicBezTo>
                  <a:pt x="324" y="791"/>
                  <a:pt x="173" y="840"/>
                  <a:pt x="0" y="844"/>
                </a:cubicBezTo>
                <a:cubicBezTo>
                  <a:pt x="0" y="1254"/>
                  <a:pt x="0" y="1254"/>
                  <a:pt x="0" y="1254"/>
                </a:cubicBezTo>
                <a:cubicBezTo>
                  <a:pt x="344" y="1249"/>
                  <a:pt x="637" y="1125"/>
                  <a:pt x="877" y="883"/>
                </a:cubicBezTo>
                <a:cubicBezTo>
                  <a:pt x="1117" y="641"/>
                  <a:pt x="1240" y="346"/>
                  <a:pt x="1245" y="0"/>
                </a:cubicBezTo>
                <a:lnTo>
                  <a:pt x="79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4E037D27-5136-4948-9A2D-EB7AAFA3BC24}"/>
              </a:ext>
            </a:extLst>
          </p:cNvPr>
          <p:cNvSpPr>
            <a:spLocks/>
          </p:cNvSpPr>
          <p:nvPr/>
        </p:nvSpPr>
        <p:spPr bwMode="auto">
          <a:xfrm>
            <a:off x="12266226" y="3193126"/>
            <a:ext cx="4651096" cy="4679240"/>
          </a:xfrm>
          <a:custGeom>
            <a:avLst/>
            <a:gdLst>
              <a:gd name="T0" fmla="*/ 1343489 w 1245"/>
              <a:gd name="T1" fmla="*/ 2111375 h 1253"/>
              <a:gd name="T2" fmla="*/ 2098675 w 1245"/>
              <a:gd name="T3" fmla="*/ 2111375 h 1253"/>
              <a:gd name="T4" fmla="*/ 1478344 w 1245"/>
              <a:gd name="T5" fmla="*/ 621786 h 1253"/>
              <a:gd name="T6" fmla="*/ 0 w 1245"/>
              <a:gd name="T7" fmla="*/ 0 h 1253"/>
              <a:gd name="T8" fmla="*/ 0 w 1245"/>
              <a:gd name="T9" fmla="*/ 690873 h 1253"/>
              <a:gd name="T10" fmla="*/ 787214 w 1245"/>
              <a:gd name="T11" fmla="*/ 953742 h 1253"/>
              <a:gd name="T12" fmla="*/ 654045 w 1245"/>
              <a:gd name="T13" fmla="*/ 1086861 h 1253"/>
              <a:gd name="T14" fmla="*/ 460191 w 1245"/>
              <a:gd name="T15" fmla="*/ 893080 h 1253"/>
              <a:gd name="T16" fmla="*/ 384336 w 1245"/>
              <a:gd name="T17" fmla="*/ 1717072 h 1253"/>
              <a:gd name="T18" fmla="*/ 1210320 w 1245"/>
              <a:gd name="T19" fmla="*/ 1641244 h 1253"/>
              <a:gd name="T20" fmla="*/ 1014781 w 1245"/>
              <a:gd name="T21" fmla="*/ 1447463 h 1253"/>
              <a:gd name="T22" fmla="*/ 1129407 w 1245"/>
              <a:gd name="T23" fmla="*/ 1332879 h 1253"/>
              <a:gd name="T24" fmla="*/ 1343489 w 1245"/>
              <a:gd name="T25" fmla="*/ 2111375 h 125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245" h="1253">
                <a:moveTo>
                  <a:pt x="797" y="1253"/>
                </a:moveTo>
                <a:cubicBezTo>
                  <a:pt x="1245" y="1253"/>
                  <a:pt x="1245" y="1253"/>
                  <a:pt x="1245" y="1253"/>
                </a:cubicBezTo>
                <a:cubicBezTo>
                  <a:pt x="1241" y="906"/>
                  <a:pt x="1118" y="611"/>
                  <a:pt x="877" y="369"/>
                </a:cubicBezTo>
                <a:cubicBezTo>
                  <a:pt x="637" y="128"/>
                  <a:pt x="344" y="4"/>
                  <a:pt x="0" y="0"/>
                </a:cubicBezTo>
                <a:cubicBezTo>
                  <a:pt x="0" y="410"/>
                  <a:pt x="0" y="410"/>
                  <a:pt x="0" y="410"/>
                </a:cubicBezTo>
                <a:cubicBezTo>
                  <a:pt x="180" y="414"/>
                  <a:pt x="336" y="466"/>
                  <a:pt x="467" y="566"/>
                </a:cubicBezTo>
                <a:cubicBezTo>
                  <a:pt x="388" y="645"/>
                  <a:pt x="388" y="645"/>
                  <a:pt x="388" y="645"/>
                </a:cubicBezTo>
                <a:cubicBezTo>
                  <a:pt x="273" y="530"/>
                  <a:pt x="273" y="530"/>
                  <a:pt x="273" y="530"/>
                </a:cubicBezTo>
                <a:cubicBezTo>
                  <a:pt x="228" y="1019"/>
                  <a:pt x="228" y="1019"/>
                  <a:pt x="228" y="1019"/>
                </a:cubicBezTo>
                <a:cubicBezTo>
                  <a:pt x="718" y="974"/>
                  <a:pt x="718" y="974"/>
                  <a:pt x="718" y="974"/>
                </a:cubicBezTo>
                <a:cubicBezTo>
                  <a:pt x="602" y="859"/>
                  <a:pt x="602" y="859"/>
                  <a:pt x="602" y="859"/>
                </a:cubicBezTo>
                <a:cubicBezTo>
                  <a:pt x="670" y="791"/>
                  <a:pt x="670" y="791"/>
                  <a:pt x="670" y="791"/>
                </a:cubicBezTo>
                <a:cubicBezTo>
                  <a:pt x="752" y="924"/>
                  <a:pt x="794" y="1078"/>
                  <a:pt x="797" y="125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D" sz="7198" dirty="0">
              <a:latin typeface="Roboto Light" panose="02000000000000000000" pitchFamily="2" charset="0"/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70E35C1F-809E-A04D-9FD9-535F2771464D}"/>
              </a:ext>
            </a:extLst>
          </p:cNvPr>
          <p:cNvSpPr>
            <a:spLocks/>
          </p:cNvSpPr>
          <p:nvPr/>
        </p:nvSpPr>
        <p:spPr bwMode="auto">
          <a:xfrm>
            <a:off x="7460327" y="3193126"/>
            <a:ext cx="4651096" cy="4679240"/>
          </a:xfrm>
          <a:custGeom>
            <a:avLst/>
            <a:gdLst>
              <a:gd name="T0" fmla="*/ 2098675 w 1245"/>
              <a:gd name="T1" fmla="*/ 0 h 1253"/>
              <a:gd name="T2" fmla="*/ 620331 w 1245"/>
              <a:gd name="T3" fmla="*/ 621786 h 1253"/>
              <a:gd name="T4" fmla="*/ 0 w 1245"/>
              <a:gd name="T5" fmla="*/ 2111375 h 1253"/>
              <a:gd name="T6" fmla="*/ 755186 w 1245"/>
              <a:gd name="T7" fmla="*/ 2111375 h 1253"/>
              <a:gd name="T8" fmla="*/ 970953 w 1245"/>
              <a:gd name="T9" fmla="*/ 1327824 h 1253"/>
              <a:gd name="T10" fmla="*/ 1090637 w 1245"/>
              <a:gd name="T11" fmla="*/ 1447463 h 1253"/>
              <a:gd name="T12" fmla="*/ 896783 w 1245"/>
              <a:gd name="T13" fmla="*/ 1641244 h 1253"/>
              <a:gd name="T14" fmla="*/ 1721082 w 1245"/>
              <a:gd name="T15" fmla="*/ 1717072 h 1253"/>
              <a:gd name="T16" fmla="*/ 1645226 w 1245"/>
              <a:gd name="T17" fmla="*/ 893080 h 1253"/>
              <a:gd name="T18" fmla="*/ 1451373 w 1245"/>
              <a:gd name="T19" fmla="*/ 1086861 h 1253"/>
              <a:gd name="T20" fmla="*/ 1314833 w 1245"/>
              <a:gd name="T21" fmla="*/ 950372 h 1253"/>
              <a:gd name="T22" fmla="*/ 2098675 w 1245"/>
              <a:gd name="T23" fmla="*/ 690873 h 1253"/>
              <a:gd name="T24" fmla="*/ 2098675 w 1245"/>
              <a:gd name="T25" fmla="*/ 0 h 125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245" h="1253">
                <a:moveTo>
                  <a:pt x="1245" y="0"/>
                </a:moveTo>
                <a:cubicBezTo>
                  <a:pt x="901" y="4"/>
                  <a:pt x="609" y="127"/>
                  <a:pt x="368" y="369"/>
                </a:cubicBezTo>
                <a:cubicBezTo>
                  <a:pt x="126" y="611"/>
                  <a:pt x="4" y="906"/>
                  <a:pt x="0" y="1253"/>
                </a:cubicBezTo>
                <a:cubicBezTo>
                  <a:pt x="448" y="1253"/>
                  <a:pt x="448" y="1253"/>
                  <a:pt x="448" y="1253"/>
                </a:cubicBezTo>
                <a:cubicBezTo>
                  <a:pt x="451" y="1076"/>
                  <a:pt x="494" y="922"/>
                  <a:pt x="576" y="788"/>
                </a:cubicBezTo>
                <a:cubicBezTo>
                  <a:pt x="647" y="859"/>
                  <a:pt x="647" y="859"/>
                  <a:pt x="647" y="859"/>
                </a:cubicBezTo>
                <a:cubicBezTo>
                  <a:pt x="532" y="974"/>
                  <a:pt x="532" y="974"/>
                  <a:pt x="532" y="974"/>
                </a:cubicBezTo>
                <a:cubicBezTo>
                  <a:pt x="1021" y="1019"/>
                  <a:pt x="1021" y="1019"/>
                  <a:pt x="1021" y="1019"/>
                </a:cubicBezTo>
                <a:cubicBezTo>
                  <a:pt x="976" y="530"/>
                  <a:pt x="976" y="530"/>
                  <a:pt x="976" y="530"/>
                </a:cubicBezTo>
                <a:cubicBezTo>
                  <a:pt x="861" y="645"/>
                  <a:pt x="861" y="645"/>
                  <a:pt x="861" y="645"/>
                </a:cubicBezTo>
                <a:cubicBezTo>
                  <a:pt x="780" y="564"/>
                  <a:pt x="780" y="564"/>
                  <a:pt x="780" y="564"/>
                </a:cubicBezTo>
                <a:cubicBezTo>
                  <a:pt x="912" y="464"/>
                  <a:pt x="1067" y="413"/>
                  <a:pt x="1245" y="410"/>
                </a:cubicBezTo>
                <a:lnTo>
                  <a:pt x="12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D" sz="7198" dirty="0">
              <a:latin typeface="Roboto Light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41E799-4FEB-8D46-9B80-ED04C1EFA416}"/>
              </a:ext>
            </a:extLst>
          </p:cNvPr>
          <p:cNvSpPr txBox="1"/>
          <p:nvPr/>
        </p:nvSpPr>
        <p:spPr>
          <a:xfrm>
            <a:off x="7130391" y="592759"/>
            <a:ext cx="10116873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80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SWOT ANALYSIS SLIDE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801CAC-CBDF-F749-981A-A995599309C1}"/>
              </a:ext>
            </a:extLst>
          </p:cNvPr>
          <p:cNvSpPr/>
          <p:nvPr/>
        </p:nvSpPr>
        <p:spPr>
          <a:xfrm>
            <a:off x="11045826" y="1870479"/>
            <a:ext cx="22860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29C960-65AE-4E4B-8FBB-CD2C421D7890}"/>
              </a:ext>
            </a:extLst>
          </p:cNvPr>
          <p:cNvSpPr txBox="1"/>
          <p:nvPr/>
        </p:nvSpPr>
        <p:spPr>
          <a:xfrm rot="18898649">
            <a:off x="8267006" y="4797267"/>
            <a:ext cx="224131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cs typeface="Poppins" pitchFamily="2" charset="77"/>
              </a:rPr>
              <a:t>STRENGTHS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45D1A8-DE4C-4C42-8484-D5A2FEFD1BE0}"/>
              </a:ext>
            </a:extLst>
          </p:cNvPr>
          <p:cNvSpPr txBox="1"/>
          <p:nvPr/>
        </p:nvSpPr>
        <p:spPr>
          <a:xfrm rot="18898649">
            <a:off x="13481866" y="10313164"/>
            <a:ext cx="302037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cs typeface="Poppins" pitchFamily="2" charset="77"/>
              </a:rPr>
              <a:t>OPPORTUNITIES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503856-3AF9-0A40-A77D-0289F6B5A306}"/>
              </a:ext>
            </a:extLst>
          </p:cNvPr>
          <p:cNvSpPr txBox="1"/>
          <p:nvPr/>
        </p:nvSpPr>
        <p:spPr>
          <a:xfrm rot="2699277">
            <a:off x="8544034" y="10441180"/>
            <a:ext cx="17604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cs typeface="Poppins" pitchFamily="2" charset="77"/>
              </a:rPr>
              <a:t>THREATS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098E61-7102-554F-B151-DD1A50222C4E}"/>
              </a:ext>
            </a:extLst>
          </p:cNvPr>
          <p:cNvSpPr txBox="1"/>
          <p:nvPr/>
        </p:nvSpPr>
        <p:spPr>
          <a:xfrm rot="2699277">
            <a:off x="13751972" y="4797266"/>
            <a:ext cx="248016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cs typeface="Poppins" pitchFamily="2" charset="77"/>
              </a:rPr>
              <a:t>WEAKNESSES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2DD3A7F-68DB-504C-BA1E-EFCA62D07263}"/>
              </a:ext>
            </a:extLst>
          </p:cNvPr>
          <p:cNvSpPr txBox="1">
            <a:spLocks/>
          </p:cNvSpPr>
          <p:nvPr/>
        </p:nvSpPr>
        <p:spPr>
          <a:xfrm>
            <a:off x="16917322" y="4064467"/>
            <a:ext cx="6021745" cy="2081149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40259D82-EB0C-EE4E-A04D-902F57FBF9BF}"/>
              </a:ext>
            </a:extLst>
          </p:cNvPr>
          <p:cNvSpPr txBox="1">
            <a:spLocks/>
          </p:cNvSpPr>
          <p:nvPr/>
        </p:nvSpPr>
        <p:spPr>
          <a:xfrm>
            <a:off x="16917322" y="9580365"/>
            <a:ext cx="6021745" cy="2081149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CE1F9949-0726-064A-93A0-35EC5C14FBE1}"/>
              </a:ext>
            </a:extLst>
          </p:cNvPr>
          <p:cNvSpPr txBox="1">
            <a:spLocks/>
          </p:cNvSpPr>
          <p:nvPr/>
        </p:nvSpPr>
        <p:spPr>
          <a:xfrm>
            <a:off x="1438582" y="4064467"/>
            <a:ext cx="6021745" cy="2081149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B7DD5FC-2019-F944-BD34-0BEB98141AE1}"/>
              </a:ext>
            </a:extLst>
          </p:cNvPr>
          <p:cNvSpPr txBox="1">
            <a:spLocks/>
          </p:cNvSpPr>
          <p:nvPr/>
        </p:nvSpPr>
        <p:spPr>
          <a:xfrm>
            <a:off x="1438582" y="9580365"/>
            <a:ext cx="6021745" cy="2081149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01A38C-9C83-E046-854B-F3ED54E23DE6}"/>
              </a:ext>
            </a:extLst>
          </p:cNvPr>
          <p:cNvSpPr txBox="1"/>
          <p:nvPr/>
        </p:nvSpPr>
        <p:spPr>
          <a:xfrm>
            <a:off x="10720909" y="7638468"/>
            <a:ext cx="2986715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SWOT ANALISYS</a:t>
            </a:r>
          </a:p>
        </p:txBody>
      </p:sp>
    </p:spTree>
    <p:extLst>
      <p:ext uri="{BB962C8B-B14F-4D97-AF65-F5344CB8AC3E}">
        <p14:creationId xmlns:p14="http://schemas.microsoft.com/office/powerpoint/2010/main" val="112377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3DBE43-8FF4-954E-8366-9584B1AA0241}"/>
              </a:ext>
            </a:extLst>
          </p:cNvPr>
          <p:cNvSpPr/>
          <p:nvPr/>
        </p:nvSpPr>
        <p:spPr>
          <a:xfrm>
            <a:off x="0" y="0"/>
            <a:ext cx="24377904" cy="434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D9552B-200E-2941-9DAC-9E0608927C5B}"/>
              </a:ext>
            </a:extLst>
          </p:cNvPr>
          <p:cNvSpPr/>
          <p:nvPr/>
        </p:nvSpPr>
        <p:spPr>
          <a:xfrm>
            <a:off x="0" y="4343400"/>
            <a:ext cx="24377904" cy="297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DDFA15-B902-6244-9B57-DA544D97E0D9}"/>
              </a:ext>
            </a:extLst>
          </p:cNvPr>
          <p:cNvSpPr/>
          <p:nvPr/>
        </p:nvSpPr>
        <p:spPr>
          <a:xfrm>
            <a:off x="0" y="7315200"/>
            <a:ext cx="24377904" cy="297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211EAA-F7FE-054E-BBE8-2B7CED88B567}"/>
              </a:ext>
            </a:extLst>
          </p:cNvPr>
          <p:cNvSpPr/>
          <p:nvPr/>
        </p:nvSpPr>
        <p:spPr>
          <a:xfrm>
            <a:off x="0" y="10287000"/>
            <a:ext cx="24377904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959EC1-950F-1B4D-9AE9-8CDBABECF03E}"/>
              </a:ext>
            </a:extLst>
          </p:cNvPr>
          <p:cNvSpPr txBox="1"/>
          <p:nvPr/>
        </p:nvSpPr>
        <p:spPr>
          <a:xfrm>
            <a:off x="7130391" y="592759"/>
            <a:ext cx="10116873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8000" b="1" spc="300" dirty="0">
                <a:solidFill>
                  <a:schemeClr val="bg1"/>
                </a:solidFill>
                <a:latin typeface="Oswald" panose="02000503000000000000" pitchFamily="2" charset="77"/>
              </a:rPr>
              <a:t>SWOT ANALYSIS SLIDE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5EFEF1-A02C-0946-A72E-9959B85A7969}"/>
              </a:ext>
            </a:extLst>
          </p:cNvPr>
          <p:cNvSpPr/>
          <p:nvPr/>
        </p:nvSpPr>
        <p:spPr>
          <a:xfrm>
            <a:off x="11045826" y="1870479"/>
            <a:ext cx="2286000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53BF4C-3703-374A-A822-BB6D49F37C77}"/>
              </a:ext>
            </a:extLst>
          </p:cNvPr>
          <p:cNvSpPr txBox="1"/>
          <p:nvPr/>
        </p:nvSpPr>
        <p:spPr>
          <a:xfrm>
            <a:off x="3704564" y="2462261"/>
            <a:ext cx="224131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STRENGTHS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4CCCB58-C5C7-7C4C-AAF6-C0D0113958FF}"/>
              </a:ext>
            </a:extLst>
          </p:cNvPr>
          <p:cNvSpPr txBox="1">
            <a:spLocks/>
          </p:cNvSpPr>
          <p:nvPr/>
        </p:nvSpPr>
        <p:spPr>
          <a:xfrm>
            <a:off x="3554925" y="3102729"/>
            <a:ext cx="19301900" cy="113217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 that consumers will associate these values with their company or brand.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860A8-7AB1-B342-AFD6-E7E236EF3FAD}"/>
              </a:ext>
            </a:extLst>
          </p:cNvPr>
          <p:cNvSpPr txBox="1"/>
          <p:nvPr/>
        </p:nvSpPr>
        <p:spPr>
          <a:xfrm>
            <a:off x="3704564" y="7940812"/>
            <a:ext cx="30203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OPPORTUNITIES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C38FC1F5-4385-C641-83C6-B2778EE36C81}"/>
              </a:ext>
            </a:extLst>
          </p:cNvPr>
          <p:cNvSpPr txBox="1">
            <a:spLocks/>
          </p:cNvSpPr>
          <p:nvPr/>
        </p:nvSpPr>
        <p:spPr>
          <a:xfrm>
            <a:off x="3554925" y="8581280"/>
            <a:ext cx="19301900" cy="113217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 that consumers will associate these values with their company or brand. 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8EC7692A-9FD3-9543-AB8D-766C9EA38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846" y="2822018"/>
            <a:ext cx="1115347" cy="993844"/>
          </a:xfrm>
          <a:custGeom>
            <a:avLst/>
            <a:gdLst>
              <a:gd name="connsiteX0" fmla="*/ 155336 w 306028"/>
              <a:gd name="connsiteY0" fmla="*/ 130175 h 272690"/>
              <a:gd name="connsiteX1" fmla="*/ 163100 w 306028"/>
              <a:gd name="connsiteY1" fmla="*/ 130175 h 272690"/>
              <a:gd name="connsiteX2" fmla="*/ 167905 w 306028"/>
              <a:gd name="connsiteY2" fmla="*/ 134479 h 272690"/>
              <a:gd name="connsiteX3" fmla="*/ 163100 w 306028"/>
              <a:gd name="connsiteY3" fmla="*/ 139142 h 272690"/>
              <a:gd name="connsiteX4" fmla="*/ 155336 w 306028"/>
              <a:gd name="connsiteY4" fmla="*/ 139142 h 272690"/>
              <a:gd name="connsiteX5" fmla="*/ 150530 w 306028"/>
              <a:gd name="connsiteY5" fmla="*/ 143805 h 272690"/>
              <a:gd name="connsiteX6" fmla="*/ 150530 w 306028"/>
              <a:gd name="connsiteY6" fmla="*/ 201912 h 272690"/>
              <a:gd name="connsiteX7" fmla="*/ 155336 w 306028"/>
              <a:gd name="connsiteY7" fmla="*/ 206574 h 272690"/>
              <a:gd name="connsiteX8" fmla="*/ 163100 w 306028"/>
              <a:gd name="connsiteY8" fmla="*/ 206574 h 272690"/>
              <a:gd name="connsiteX9" fmla="*/ 167905 w 306028"/>
              <a:gd name="connsiteY9" fmla="*/ 211237 h 272690"/>
              <a:gd name="connsiteX10" fmla="*/ 163100 w 306028"/>
              <a:gd name="connsiteY10" fmla="*/ 215541 h 272690"/>
              <a:gd name="connsiteX11" fmla="*/ 155336 w 306028"/>
              <a:gd name="connsiteY11" fmla="*/ 215541 h 272690"/>
              <a:gd name="connsiteX12" fmla="*/ 141288 w 306028"/>
              <a:gd name="connsiteY12" fmla="*/ 201912 h 272690"/>
              <a:gd name="connsiteX13" fmla="*/ 141288 w 306028"/>
              <a:gd name="connsiteY13" fmla="*/ 143805 h 272690"/>
              <a:gd name="connsiteX14" fmla="*/ 155336 w 306028"/>
              <a:gd name="connsiteY14" fmla="*/ 130175 h 272690"/>
              <a:gd name="connsiteX15" fmla="*/ 224172 w 306028"/>
              <a:gd name="connsiteY15" fmla="*/ 58891 h 272690"/>
              <a:gd name="connsiteX16" fmla="*/ 216600 w 306028"/>
              <a:gd name="connsiteY16" fmla="*/ 59250 h 272690"/>
              <a:gd name="connsiteX17" fmla="*/ 218764 w 306028"/>
              <a:gd name="connsiteY17" fmla="*/ 87569 h 272690"/>
              <a:gd name="connsiteX18" fmla="*/ 196767 w 306028"/>
              <a:gd name="connsiteY18" fmla="*/ 121982 h 272690"/>
              <a:gd name="connsiteX19" fmla="*/ 185228 w 306028"/>
              <a:gd name="connsiteY19" fmla="*/ 138113 h 272690"/>
              <a:gd name="connsiteX20" fmla="*/ 185228 w 306028"/>
              <a:gd name="connsiteY20" fmla="*/ 200486 h 272690"/>
              <a:gd name="connsiteX21" fmla="*/ 191358 w 306028"/>
              <a:gd name="connsiteY21" fmla="*/ 206580 h 272690"/>
              <a:gd name="connsiteX22" fmla="*/ 274295 w 306028"/>
              <a:gd name="connsiteY22" fmla="*/ 206580 h 272690"/>
              <a:gd name="connsiteX23" fmla="*/ 275016 w 306028"/>
              <a:gd name="connsiteY23" fmla="*/ 206222 h 272690"/>
              <a:gd name="connsiteX24" fmla="*/ 284392 w 306028"/>
              <a:gd name="connsiteY24" fmla="*/ 195826 h 272690"/>
              <a:gd name="connsiteX25" fmla="*/ 283310 w 306028"/>
              <a:gd name="connsiteY25" fmla="*/ 190807 h 272690"/>
              <a:gd name="connsiteX26" fmla="*/ 282950 w 306028"/>
              <a:gd name="connsiteY26" fmla="*/ 186506 h 272690"/>
              <a:gd name="connsiteX27" fmla="*/ 286195 w 306028"/>
              <a:gd name="connsiteY27" fmla="*/ 183997 h 272690"/>
              <a:gd name="connsiteX28" fmla="*/ 294849 w 306028"/>
              <a:gd name="connsiteY28" fmla="*/ 173601 h 272690"/>
              <a:gd name="connsiteX29" fmla="*/ 291604 w 306028"/>
              <a:gd name="connsiteY29" fmla="*/ 166432 h 272690"/>
              <a:gd name="connsiteX30" fmla="*/ 290883 w 306028"/>
              <a:gd name="connsiteY30" fmla="*/ 162847 h 272690"/>
              <a:gd name="connsiteX31" fmla="*/ 292325 w 306028"/>
              <a:gd name="connsiteY31" fmla="*/ 159621 h 272690"/>
              <a:gd name="connsiteX32" fmla="*/ 296652 w 306028"/>
              <a:gd name="connsiteY32" fmla="*/ 151376 h 272690"/>
              <a:gd name="connsiteX33" fmla="*/ 293046 w 306028"/>
              <a:gd name="connsiteY33" fmla="*/ 144207 h 272690"/>
              <a:gd name="connsiteX34" fmla="*/ 289801 w 306028"/>
              <a:gd name="connsiteY34" fmla="*/ 139188 h 272690"/>
              <a:gd name="connsiteX35" fmla="*/ 291964 w 306028"/>
              <a:gd name="connsiteY35" fmla="*/ 133811 h 272690"/>
              <a:gd name="connsiteX36" fmla="*/ 295570 w 306028"/>
              <a:gd name="connsiteY36" fmla="*/ 125566 h 272690"/>
              <a:gd name="connsiteX37" fmla="*/ 287998 w 306028"/>
              <a:gd name="connsiteY37" fmla="*/ 116246 h 272690"/>
              <a:gd name="connsiteX38" fmla="*/ 241120 w 306028"/>
              <a:gd name="connsiteY38" fmla="*/ 116246 h 272690"/>
              <a:gd name="connsiteX39" fmla="*/ 237154 w 306028"/>
              <a:gd name="connsiteY39" fmla="*/ 114454 h 272690"/>
              <a:gd name="connsiteX40" fmla="*/ 236793 w 306028"/>
              <a:gd name="connsiteY40" fmla="*/ 110511 h 272690"/>
              <a:gd name="connsiteX41" fmla="*/ 238957 w 306028"/>
              <a:gd name="connsiteY41" fmla="*/ 83626 h 272690"/>
              <a:gd name="connsiteX42" fmla="*/ 224172 w 306028"/>
              <a:gd name="connsiteY42" fmla="*/ 58891 h 272690"/>
              <a:gd name="connsiteX43" fmla="*/ 224533 w 306028"/>
              <a:gd name="connsiteY43" fmla="*/ 49571 h 272690"/>
              <a:gd name="connsiteX44" fmla="*/ 248332 w 306028"/>
              <a:gd name="connsiteY44" fmla="*/ 82909 h 272690"/>
              <a:gd name="connsiteX45" fmla="*/ 247251 w 306028"/>
              <a:gd name="connsiteY45" fmla="*/ 107284 h 272690"/>
              <a:gd name="connsiteX46" fmla="*/ 287998 w 306028"/>
              <a:gd name="connsiteY46" fmla="*/ 107284 h 272690"/>
              <a:gd name="connsiteX47" fmla="*/ 304946 w 306028"/>
              <a:gd name="connsiteY47" fmla="*/ 125566 h 272690"/>
              <a:gd name="connsiteX48" fmla="*/ 300979 w 306028"/>
              <a:gd name="connsiteY48" fmla="*/ 138471 h 272690"/>
              <a:gd name="connsiteX49" fmla="*/ 306028 w 306028"/>
              <a:gd name="connsiteY49" fmla="*/ 151376 h 272690"/>
              <a:gd name="connsiteX50" fmla="*/ 301340 w 306028"/>
              <a:gd name="connsiteY50" fmla="*/ 163922 h 272690"/>
              <a:gd name="connsiteX51" fmla="*/ 303864 w 306028"/>
              <a:gd name="connsiteY51" fmla="*/ 173601 h 272690"/>
              <a:gd name="connsiteX52" fmla="*/ 293046 w 306028"/>
              <a:gd name="connsiteY52" fmla="*/ 191166 h 272690"/>
              <a:gd name="connsiteX53" fmla="*/ 293767 w 306028"/>
              <a:gd name="connsiteY53" fmla="*/ 195826 h 272690"/>
              <a:gd name="connsiteX54" fmla="*/ 275738 w 306028"/>
              <a:gd name="connsiteY54" fmla="*/ 215542 h 272690"/>
              <a:gd name="connsiteX55" fmla="*/ 274295 w 306028"/>
              <a:gd name="connsiteY55" fmla="*/ 215542 h 272690"/>
              <a:gd name="connsiteX56" fmla="*/ 191358 w 306028"/>
              <a:gd name="connsiteY56" fmla="*/ 215542 h 272690"/>
              <a:gd name="connsiteX57" fmla="*/ 176213 w 306028"/>
              <a:gd name="connsiteY57" fmla="*/ 200486 h 272690"/>
              <a:gd name="connsiteX58" fmla="*/ 176213 w 306028"/>
              <a:gd name="connsiteY58" fmla="*/ 138113 h 272690"/>
              <a:gd name="connsiteX59" fmla="*/ 189916 w 306028"/>
              <a:gd name="connsiteY59" fmla="*/ 115888 h 272690"/>
              <a:gd name="connsiteX60" fmla="*/ 209749 w 306028"/>
              <a:gd name="connsiteY60" fmla="*/ 85418 h 272690"/>
              <a:gd name="connsiteX61" fmla="*/ 206503 w 306028"/>
              <a:gd name="connsiteY61" fmla="*/ 56741 h 272690"/>
              <a:gd name="connsiteX62" fmla="*/ 208667 w 306028"/>
              <a:gd name="connsiteY62" fmla="*/ 52081 h 272690"/>
              <a:gd name="connsiteX63" fmla="*/ 224533 w 306028"/>
              <a:gd name="connsiteY63" fmla="*/ 49571 h 272690"/>
              <a:gd name="connsiteX64" fmla="*/ 84446 w 306028"/>
              <a:gd name="connsiteY64" fmla="*/ 0 h 272690"/>
              <a:gd name="connsiteX65" fmla="*/ 153014 w 306028"/>
              <a:gd name="connsiteY65" fmla="*/ 35255 h 272690"/>
              <a:gd name="connsiteX66" fmla="*/ 221581 w 306028"/>
              <a:gd name="connsiteY66" fmla="*/ 0 h 272690"/>
              <a:gd name="connsiteX67" fmla="*/ 306027 w 306028"/>
              <a:gd name="connsiteY67" fmla="*/ 84181 h 272690"/>
              <a:gd name="connsiteX68" fmla="*/ 305666 w 306028"/>
              <a:gd name="connsiteY68" fmla="*/ 90657 h 272690"/>
              <a:gd name="connsiteX69" fmla="*/ 300975 w 306028"/>
              <a:gd name="connsiteY69" fmla="*/ 94974 h 272690"/>
              <a:gd name="connsiteX70" fmla="*/ 296644 w 306028"/>
              <a:gd name="connsiteY70" fmla="*/ 90297 h 272690"/>
              <a:gd name="connsiteX71" fmla="*/ 296644 w 306028"/>
              <a:gd name="connsiteY71" fmla="*/ 84181 h 272690"/>
              <a:gd name="connsiteX72" fmla="*/ 221581 w 306028"/>
              <a:gd name="connsiteY72" fmla="*/ 9353 h 272690"/>
              <a:gd name="connsiteX73" fmla="*/ 156983 w 306028"/>
              <a:gd name="connsiteY73" fmla="*/ 46048 h 272690"/>
              <a:gd name="connsiteX74" fmla="*/ 153014 w 306028"/>
              <a:gd name="connsiteY74" fmla="*/ 48566 h 272690"/>
              <a:gd name="connsiteX75" fmla="*/ 149044 w 306028"/>
              <a:gd name="connsiteY75" fmla="*/ 46048 h 272690"/>
              <a:gd name="connsiteX76" fmla="*/ 84446 w 306028"/>
              <a:gd name="connsiteY76" fmla="*/ 9353 h 272690"/>
              <a:gd name="connsiteX77" fmla="*/ 9383 w 306028"/>
              <a:gd name="connsiteY77" fmla="*/ 84181 h 272690"/>
              <a:gd name="connsiteX78" fmla="*/ 153014 w 306028"/>
              <a:gd name="connsiteY78" fmla="*/ 262617 h 272690"/>
              <a:gd name="connsiteX79" fmla="*/ 198485 w 306028"/>
              <a:gd name="connsiteY79" fmla="*/ 229880 h 272690"/>
              <a:gd name="connsiteX80" fmla="*/ 204981 w 306028"/>
              <a:gd name="connsiteY80" fmla="*/ 230600 h 272690"/>
              <a:gd name="connsiteX81" fmla="*/ 204259 w 306028"/>
              <a:gd name="connsiteY81" fmla="*/ 237075 h 272690"/>
              <a:gd name="connsiteX82" fmla="*/ 155540 w 306028"/>
              <a:gd name="connsiteY82" fmla="*/ 271971 h 272690"/>
              <a:gd name="connsiteX83" fmla="*/ 153014 w 306028"/>
              <a:gd name="connsiteY83" fmla="*/ 272690 h 272690"/>
              <a:gd name="connsiteX84" fmla="*/ 150488 w 306028"/>
              <a:gd name="connsiteY84" fmla="*/ 271971 h 272690"/>
              <a:gd name="connsiteX85" fmla="*/ 0 w 306028"/>
              <a:gd name="connsiteY85" fmla="*/ 84181 h 272690"/>
              <a:gd name="connsiteX86" fmla="*/ 84446 w 306028"/>
              <a:gd name="connsiteY86" fmla="*/ 0 h 27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06028" h="272690">
                <a:moveTo>
                  <a:pt x="155336" y="130175"/>
                </a:moveTo>
                <a:lnTo>
                  <a:pt x="163100" y="130175"/>
                </a:lnTo>
                <a:cubicBezTo>
                  <a:pt x="165687" y="130175"/>
                  <a:pt x="167905" y="131969"/>
                  <a:pt x="167905" y="134479"/>
                </a:cubicBezTo>
                <a:cubicBezTo>
                  <a:pt x="167905" y="136990"/>
                  <a:pt x="165687" y="139142"/>
                  <a:pt x="163100" y="139142"/>
                </a:cubicBezTo>
                <a:lnTo>
                  <a:pt x="155336" y="139142"/>
                </a:lnTo>
                <a:cubicBezTo>
                  <a:pt x="152748" y="139142"/>
                  <a:pt x="150530" y="141294"/>
                  <a:pt x="150530" y="143805"/>
                </a:cubicBezTo>
                <a:lnTo>
                  <a:pt x="150530" y="201912"/>
                </a:lnTo>
                <a:cubicBezTo>
                  <a:pt x="150530" y="204422"/>
                  <a:pt x="152748" y="206574"/>
                  <a:pt x="155336" y="206574"/>
                </a:cubicBezTo>
                <a:lnTo>
                  <a:pt x="163100" y="206574"/>
                </a:lnTo>
                <a:cubicBezTo>
                  <a:pt x="165687" y="206574"/>
                  <a:pt x="167905" y="208368"/>
                  <a:pt x="167905" y="211237"/>
                </a:cubicBezTo>
                <a:cubicBezTo>
                  <a:pt x="167905" y="213748"/>
                  <a:pt x="165687" y="215541"/>
                  <a:pt x="163100" y="215541"/>
                </a:cubicBezTo>
                <a:lnTo>
                  <a:pt x="155336" y="215541"/>
                </a:lnTo>
                <a:cubicBezTo>
                  <a:pt x="147573" y="215541"/>
                  <a:pt x="141288" y="209444"/>
                  <a:pt x="141288" y="201912"/>
                </a:cubicBezTo>
                <a:lnTo>
                  <a:pt x="141288" y="143805"/>
                </a:lnTo>
                <a:cubicBezTo>
                  <a:pt x="141288" y="136273"/>
                  <a:pt x="147573" y="130175"/>
                  <a:pt x="155336" y="130175"/>
                </a:cubicBezTo>
                <a:close/>
                <a:moveTo>
                  <a:pt x="224172" y="58891"/>
                </a:moveTo>
                <a:cubicBezTo>
                  <a:pt x="220927" y="58891"/>
                  <a:pt x="218403" y="58891"/>
                  <a:pt x="216600" y="59250"/>
                </a:cubicBezTo>
                <a:cubicBezTo>
                  <a:pt x="218042" y="66419"/>
                  <a:pt x="220206" y="80399"/>
                  <a:pt x="218764" y="87569"/>
                </a:cubicBezTo>
                <a:cubicBezTo>
                  <a:pt x="215518" y="100832"/>
                  <a:pt x="205421" y="112303"/>
                  <a:pt x="196767" y="121982"/>
                </a:cubicBezTo>
                <a:cubicBezTo>
                  <a:pt x="191358" y="128076"/>
                  <a:pt x="185228" y="134887"/>
                  <a:pt x="185228" y="138113"/>
                </a:cubicBezTo>
                <a:lnTo>
                  <a:pt x="185228" y="200486"/>
                </a:lnTo>
                <a:cubicBezTo>
                  <a:pt x="185228" y="203712"/>
                  <a:pt x="188113" y="206580"/>
                  <a:pt x="191358" y="206580"/>
                </a:cubicBezTo>
                <a:lnTo>
                  <a:pt x="274295" y="206580"/>
                </a:lnTo>
                <a:cubicBezTo>
                  <a:pt x="274656" y="206580"/>
                  <a:pt x="274656" y="206222"/>
                  <a:pt x="275016" y="206222"/>
                </a:cubicBezTo>
                <a:cubicBezTo>
                  <a:pt x="280425" y="205863"/>
                  <a:pt x="284392" y="201561"/>
                  <a:pt x="284392" y="195826"/>
                </a:cubicBezTo>
                <a:cubicBezTo>
                  <a:pt x="284392" y="194034"/>
                  <a:pt x="284031" y="192600"/>
                  <a:pt x="283310" y="190807"/>
                </a:cubicBezTo>
                <a:cubicBezTo>
                  <a:pt x="282589" y="189374"/>
                  <a:pt x="282589" y="187940"/>
                  <a:pt x="282950" y="186506"/>
                </a:cubicBezTo>
                <a:cubicBezTo>
                  <a:pt x="283671" y="185430"/>
                  <a:pt x="284753" y="184355"/>
                  <a:pt x="286195" y="183997"/>
                </a:cubicBezTo>
                <a:cubicBezTo>
                  <a:pt x="291243" y="182921"/>
                  <a:pt x="294849" y="178978"/>
                  <a:pt x="294849" y="173601"/>
                </a:cubicBezTo>
                <a:cubicBezTo>
                  <a:pt x="294849" y="171092"/>
                  <a:pt x="293767" y="168583"/>
                  <a:pt x="291604" y="166432"/>
                </a:cubicBezTo>
                <a:cubicBezTo>
                  <a:pt x="290883" y="165356"/>
                  <a:pt x="290522" y="164281"/>
                  <a:pt x="290883" y="162847"/>
                </a:cubicBezTo>
                <a:cubicBezTo>
                  <a:pt x="290883" y="161772"/>
                  <a:pt x="291243" y="160338"/>
                  <a:pt x="292325" y="159621"/>
                </a:cubicBezTo>
                <a:cubicBezTo>
                  <a:pt x="295210" y="157829"/>
                  <a:pt x="296652" y="154602"/>
                  <a:pt x="296652" y="151376"/>
                </a:cubicBezTo>
                <a:cubicBezTo>
                  <a:pt x="296652" y="147075"/>
                  <a:pt x="294849" y="144924"/>
                  <a:pt x="293046" y="144207"/>
                </a:cubicBezTo>
                <a:cubicBezTo>
                  <a:pt x="291243" y="143131"/>
                  <a:pt x="290161" y="141339"/>
                  <a:pt x="289801" y="139188"/>
                </a:cubicBezTo>
                <a:cubicBezTo>
                  <a:pt x="289801" y="137396"/>
                  <a:pt x="290522" y="135245"/>
                  <a:pt x="291964" y="133811"/>
                </a:cubicBezTo>
                <a:cubicBezTo>
                  <a:pt x="293046" y="133453"/>
                  <a:pt x="295570" y="130944"/>
                  <a:pt x="295570" y="125566"/>
                </a:cubicBezTo>
                <a:cubicBezTo>
                  <a:pt x="295570" y="120189"/>
                  <a:pt x="291604" y="116246"/>
                  <a:pt x="287998" y="116246"/>
                </a:cubicBezTo>
                <a:lnTo>
                  <a:pt x="241120" y="116246"/>
                </a:lnTo>
                <a:cubicBezTo>
                  <a:pt x="239678" y="116246"/>
                  <a:pt x="238236" y="115529"/>
                  <a:pt x="237154" y="114454"/>
                </a:cubicBezTo>
                <a:cubicBezTo>
                  <a:pt x="236433" y="113378"/>
                  <a:pt x="236433" y="111945"/>
                  <a:pt x="236793" y="110511"/>
                </a:cubicBezTo>
                <a:cubicBezTo>
                  <a:pt x="237514" y="106568"/>
                  <a:pt x="240399" y="96172"/>
                  <a:pt x="238957" y="83626"/>
                </a:cubicBezTo>
                <a:cubicBezTo>
                  <a:pt x="237514" y="69645"/>
                  <a:pt x="231745" y="58891"/>
                  <a:pt x="224172" y="58891"/>
                </a:cubicBezTo>
                <a:close/>
                <a:moveTo>
                  <a:pt x="224533" y="49571"/>
                </a:moveTo>
                <a:cubicBezTo>
                  <a:pt x="236793" y="50288"/>
                  <a:pt x="246529" y="63552"/>
                  <a:pt x="248332" y="82909"/>
                </a:cubicBezTo>
                <a:cubicBezTo>
                  <a:pt x="249054" y="92587"/>
                  <a:pt x="247972" y="101191"/>
                  <a:pt x="247251" y="107284"/>
                </a:cubicBezTo>
                <a:lnTo>
                  <a:pt x="287998" y="107284"/>
                </a:lnTo>
                <a:cubicBezTo>
                  <a:pt x="297013" y="107284"/>
                  <a:pt x="304946" y="115529"/>
                  <a:pt x="304946" y="125566"/>
                </a:cubicBezTo>
                <a:cubicBezTo>
                  <a:pt x="304946" y="131660"/>
                  <a:pt x="302782" y="135962"/>
                  <a:pt x="300979" y="138471"/>
                </a:cubicBezTo>
                <a:cubicBezTo>
                  <a:pt x="303864" y="141339"/>
                  <a:pt x="306028" y="145999"/>
                  <a:pt x="306028" y="151376"/>
                </a:cubicBezTo>
                <a:cubicBezTo>
                  <a:pt x="306028" y="155678"/>
                  <a:pt x="304225" y="160338"/>
                  <a:pt x="301340" y="163922"/>
                </a:cubicBezTo>
                <a:cubicBezTo>
                  <a:pt x="302782" y="166790"/>
                  <a:pt x="303864" y="170375"/>
                  <a:pt x="303864" y="173601"/>
                </a:cubicBezTo>
                <a:cubicBezTo>
                  <a:pt x="303864" y="181129"/>
                  <a:pt x="299537" y="187940"/>
                  <a:pt x="293046" y="191166"/>
                </a:cubicBezTo>
                <a:cubicBezTo>
                  <a:pt x="293767" y="192958"/>
                  <a:pt x="293767" y="194392"/>
                  <a:pt x="293767" y="195826"/>
                </a:cubicBezTo>
                <a:cubicBezTo>
                  <a:pt x="293767" y="206222"/>
                  <a:pt x="286195" y="214466"/>
                  <a:pt x="275738" y="215542"/>
                </a:cubicBezTo>
                <a:cubicBezTo>
                  <a:pt x="275377" y="215542"/>
                  <a:pt x="275016" y="215542"/>
                  <a:pt x="274295" y="215542"/>
                </a:cubicBezTo>
                <a:lnTo>
                  <a:pt x="191358" y="215542"/>
                </a:lnTo>
                <a:cubicBezTo>
                  <a:pt x="182704" y="215542"/>
                  <a:pt x="176213" y="209089"/>
                  <a:pt x="176213" y="200486"/>
                </a:cubicBezTo>
                <a:lnTo>
                  <a:pt x="176213" y="138113"/>
                </a:lnTo>
                <a:cubicBezTo>
                  <a:pt x="176213" y="131302"/>
                  <a:pt x="181983" y="124491"/>
                  <a:pt x="189916" y="115888"/>
                </a:cubicBezTo>
                <a:cubicBezTo>
                  <a:pt x="197849" y="106926"/>
                  <a:pt x="207224" y="96530"/>
                  <a:pt x="209749" y="85418"/>
                </a:cubicBezTo>
                <a:cubicBezTo>
                  <a:pt x="211191" y="79683"/>
                  <a:pt x="208306" y="64985"/>
                  <a:pt x="206503" y="56741"/>
                </a:cubicBezTo>
                <a:cubicBezTo>
                  <a:pt x="206143" y="54948"/>
                  <a:pt x="207224" y="53156"/>
                  <a:pt x="208667" y="52081"/>
                </a:cubicBezTo>
                <a:cubicBezTo>
                  <a:pt x="209749" y="51722"/>
                  <a:pt x="213715" y="49213"/>
                  <a:pt x="224533" y="49571"/>
                </a:cubicBezTo>
                <a:close/>
                <a:moveTo>
                  <a:pt x="84446" y="0"/>
                </a:moveTo>
                <a:cubicBezTo>
                  <a:pt x="111512" y="0"/>
                  <a:pt x="137135" y="13311"/>
                  <a:pt x="153014" y="35255"/>
                </a:cubicBezTo>
                <a:cubicBezTo>
                  <a:pt x="168892" y="13311"/>
                  <a:pt x="194515" y="0"/>
                  <a:pt x="221581" y="0"/>
                </a:cubicBezTo>
                <a:cubicBezTo>
                  <a:pt x="268135" y="0"/>
                  <a:pt x="306027" y="37774"/>
                  <a:pt x="306027" y="84181"/>
                </a:cubicBezTo>
                <a:cubicBezTo>
                  <a:pt x="306027" y="86340"/>
                  <a:pt x="306027" y="88498"/>
                  <a:pt x="305666" y="90657"/>
                </a:cubicBezTo>
                <a:cubicBezTo>
                  <a:pt x="305666" y="93175"/>
                  <a:pt x="303501" y="95334"/>
                  <a:pt x="300975" y="94974"/>
                </a:cubicBezTo>
                <a:cubicBezTo>
                  <a:pt x="298449" y="94614"/>
                  <a:pt x="296284" y="92815"/>
                  <a:pt x="296644" y="90297"/>
                </a:cubicBezTo>
                <a:cubicBezTo>
                  <a:pt x="296644" y="88139"/>
                  <a:pt x="296644" y="85980"/>
                  <a:pt x="296644" y="84181"/>
                </a:cubicBezTo>
                <a:cubicBezTo>
                  <a:pt x="296644" y="42810"/>
                  <a:pt x="263083" y="9353"/>
                  <a:pt x="221581" y="9353"/>
                </a:cubicBezTo>
                <a:cubicBezTo>
                  <a:pt x="195237" y="9353"/>
                  <a:pt x="170336" y="23384"/>
                  <a:pt x="156983" y="46048"/>
                </a:cubicBezTo>
                <a:cubicBezTo>
                  <a:pt x="156262" y="47847"/>
                  <a:pt x="154457" y="48566"/>
                  <a:pt x="153014" y="48566"/>
                </a:cubicBezTo>
                <a:cubicBezTo>
                  <a:pt x="151570" y="48566"/>
                  <a:pt x="149766" y="47847"/>
                  <a:pt x="149044" y="46048"/>
                </a:cubicBezTo>
                <a:cubicBezTo>
                  <a:pt x="135330" y="23384"/>
                  <a:pt x="110790" y="9353"/>
                  <a:pt x="84446" y="9353"/>
                </a:cubicBezTo>
                <a:cubicBezTo>
                  <a:pt x="42945" y="9353"/>
                  <a:pt x="9383" y="42810"/>
                  <a:pt x="9383" y="84181"/>
                </a:cubicBezTo>
                <a:cubicBezTo>
                  <a:pt x="9383" y="167643"/>
                  <a:pt x="133887" y="250386"/>
                  <a:pt x="153014" y="262617"/>
                </a:cubicBezTo>
                <a:cubicBezTo>
                  <a:pt x="159510" y="258660"/>
                  <a:pt x="177554" y="246788"/>
                  <a:pt x="198485" y="229880"/>
                </a:cubicBezTo>
                <a:cubicBezTo>
                  <a:pt x="200650" y="228441"/>
                  <a:pt x="203537" y="228441"/>
                  <a:pt x="204981" y="230600"/>
                </a:cubicBezTo>
                <a:cubicBezTo>
                  <a:pt x="206424" y="232398"/>
                  <a:pt x="206424" y="235636"/>
                  <a:pt x="204259" y="237075"/>
                </a:cubicBezTo>
                <a:cubicBezTo>
                  <a:pt x="177554" y="258660"/>
                  <a:pt x="155540" y="271971"/>
                  <a:pt x="155540" y="271971"/>
                </a:cubicBezTo>
                <a:cubicBezTo>
                  <a:pt x="154818" y="272331"/>
                  <a:pt x="154096" y="272690"/>
                  <a:pt x="153014" y="272690"/>
                </a:cubicBezTo>
                <a:cubicBezTo>
                  <a:pt x="152292" y="272690"/>
                  <a:pt x="151570" y="272331"/>
                  <a:pt x="150488" y="271971"/>
                </a:cubicBezTo>
                <a:cubicBezTo>
                  <a:pt x="144353" y="268373"/>
                  <a:pt x="0" y="179515"/>
                  <a:pt x="0" y="84181"/>
                </a:cubicBezTo>
                <a:cubicBezTo>
                  <a:pt x="0" y="37774"/>
                  <a:pt x="37892" y="0"/>
                  <a:pt x="8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C285F3AF-9DDF-4B48-82DB-2B3D57101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846" y="8194690"/>
            <a:ext cx="1118165" cy="1111219"/>
          </a:xfrm>
          <a:custGeom>
            <a:avLst/>
            <a:gdLst>
              <a:gd name="connsiteX0" fmla="*/ 28448 w 306028"/>
              <a:gd name="connsiteY0" fmla="*/ 224238 h 304127"/>
              <a:gd name="connsiteX1" fmla="*/ 28448 w 306028"/>
              <a:gd name="connsiteY1" fmla="*/ 260583 h 304127"/>
              <a:gd name="connsiteX2" fmla="*/ 130354 w 306028"/>
              <a:gd name="connsiteY2" fmla="*/ 260583 h 304127"/>
              <a:gd name="connsiteX3" fmla="*/ 130354 w 306028"/>
              <a:gd name="connsiteY3" fmla="*/ 224238 h 304127"/>
              <a:gd name="connsiteX4" fmla="*/ 235090 w 306028"/>
              <a:gd name="connsiteY4" fmla="*/ 63546 h 304127"/>
              <a:gd name="connsiteX5" fmla="*/ 250214 w 306028"/>
              <a:gd name="connsiteY5" fmla="*/ 73974 h 304127"/>
              <a:gd name="connsiteX6" fmla="*/ 262097 w 306028"/>
              <a:gd name="connsiteY6" fmla="*/ 70378 h 304127"/>
              <a:gd name="connsiteX7" fmla="*/ 279381 w 306028"/>
              <a:gd name="connsiteY7" fmla="*/ 89438 h 304127"/>
              <a:gd name="connsiteX8" fmla="*/ 279381 w 306028"/>
              <a:gd name="connsiteY8" fmla="*/ 93034 h 304127"/>
              <a:gd name="connsiteX9" fmla="*/ 289104 w 306028"/>
              <a:gd name="connsiteY9" fmla="*/ 90876 h 304127"/>
              <a:gd name="connsiteX10" fmla="*/ 306028 w 306028"/>
              <a:gd name="connsiteY10" fmla="*/ 109576 h 304127"/>
              <a:gd name="connsiteX11" fmla="*/ 306028 w 306028"/>
              <a:gd name="connsiteY11" fmla="*/ 153449 h 304127"/>
              <a:gd name="connsiteX12" fmla="*/ 296306 w 306028"/>
              <a:gd name="connsiteY12" fmla="*/ 219618 h 304127"/>
              <a:gd name="connsiteX13" fmla="*/ 287663 w 306028"/>
              <a:gd name="connsiteY13" fmla="*/ 280032 h 304127"/>
              <a:gd name="connsiteX14" fmla="*/ 287663 w 306028"/>
              <a:gd name="connsiteY14" fmla="*/ 299452 h 304127"/>
              <a:gd name="connsiteX15" fmla="*/ 282982 w 306028"/>
              <a:gd name="connsiteY15" fmla="*/ 304127 h 304127"/>
              <a:gd name="connsiteX16" fmla="*/ 278301 w 306028"/>
              <a:gd name="connsiteY16" fmla="*/ 299452 h 304127"/>
              <a:gd name="connsiteX17" fmla="*/ 278301 w 306028"/>
              <a:gd name="connsiteY17" fmla="*/ 280032 h 304127"/>
              <a:gd name="connsiteX18" fmla="*/ 287663 w 306028"/>
              <a:gd name="connsiteY18" fmla="*/ 217100 h 304127"/>
              <a:gd name="connsiteX19" fmla="*/ 297026 w 306028"/>
              <a:gd name="connsiteY19" fmla="*/ 153449 h 304127"/>
              <a:gd name="connsiteX20" fmla="*/ 297026 w 306028"/>
              <a:gd name="connsiteY20" fmla="*/ 109576 h 304127"/>
              <a:gd name="connsiteX21" fmla="*/ 288744 w 306028"/>
              <a:gd name="connsiteY21" fmla="*/ 100226 h 304127"/>
              <a:gd name="connsiteX22" fmla="*/ 281902 w 306028"/>
              <a:gd name="connsiteY22" fmla="*/ 102384 h 304127"/>
              <a:gd name="connsiteX23" fmla="*/ 279381 w 306028"/>
              <a:gd name="connsiteY23" fmla="*/ 108857 h 304127"/>
              <a:gd name="connsiteX24" fmla="*/ 279381 w 306028"/>
              <a:gd name="connsiteY24" fmla="*/ 159203 h 304127"/>
              <a:gd name="connsiteX25" fmla="*/ 274700 w 306028"/>
              <a:gd name="connsiteY25" fmla="*/ 163518 h 304127"/>
              <a:gd name="connsiteX26" fmla="*/ 270019 w 306028"/>
              <a:gd name="connsiteY26" fmla="*/ 159203 h 304127"/>
              <a:gd name="connsiteX27" fmla="*/ 270019 w 306028"/>
              <a:gd name="connsiteY27" fmla="*/ 108857 h 304127"/>
              <a:gd name="connsiteX28" fmla="*/ 270019 w 306028"/>
              <a:gd name="connsiteY28" fmla="*/ 89438 h 304127"/>
              <a:gd name="connsiteX29" fmla="*/ 261377 w 306028"/>
              <a:gd name="connsiteY29" fmla="*/ 79728 h 304127"/>
              <a:gd name="connsiteX30" fmla="*/ 254895 w 306028"/>
              <a:gd name="connsiteY30" fmla="*/ 82246 h 304127"/>
              <a:gd name="connsiteX31" fmla="*/ 252374 w 306028"/>
              <a:gd name="connsiteY31" fmla="*/ 88719 h 304127"/>
              <a:gd name="connsiteX32" fmla="*/ 252374 w 306028"/>
              <a:gd name="connsiteY32" fmla="*/ 154887 h 304127"/>
              <a:gd name="connsiteX33" fmla="*/ 247693 w 306028"/>
              <a:gd name="connsiteY33" fmla="*/ 159562 h 304127"/>
              <a:gd name="connsiteX34" fmla="*/ 243012 w 306028"/>
              <a:gd name="connsiteY34" fmla="*/ 154887 h 304127"/>
              <a:gd name="connsiteX35" fmla="*/ 243012 w 306028"/>
              <a:gd name="connsiteY35" fmla="*/ 88719 h 304127"/>
              <a:gd name="connsiteX36" fmla="*/ 243012 w 306028"/>
              <a:gd name="connsiteY36" fmla="*/ 82246 h 304127"/>
              <a:gd name="connsiteX37" fmla="*/ 234370 w 306028"/>
              <a:gd name="connsiteY37" fmla="*/ 72536 h 304127"/>
              <a:gd name="connsiteX38" fmla="*/ 227888 w 306028"/>
              <a:gd name="connsiteY38" fmla="*/ 75053 h 304127"/>
              <a:gd name="connsiteX39" fmla="*/ 225007 w 306028"/>
              <a:gd name="connsiteY39" fmla="*/ 81526 h 304127"/>
              <a:gd name="connsiteX40" fmla="*/ 225007 w 306028"/>
              <a:gd name="connsiteY40" fmla="*/ 101665 h 304127"/>
              <a:gd name="connsiteX41" fmla="*/ 225007 w 306028"/>
              <a:gd name="connsiteY41" fmla="*/ 150572 h 304127"/>
              <a:gd name="connsiteX42" fmla="*/ 220326 w 306028"/>
              <a:gd name="connsiteY42" fmla="*/ 155247 h 304127"/>
              <a:gd name="connsiteX43" fmla="*/ 216005 w 306028"/>
              <a:gd name="connsiteY43" fmla="*/ 150572 h 304127"/>
              <a:gd name="connsiteX44" fmla="*/ 216005 w 306028"/>
              <a:gd name="connsiteY44" fmla="*/ 101665 h 304127"/>
              <a:gd name="connsiteX45" fmla="*/ 216005 w 306028"/>
              <a:gd name="connsiteY45" fmla="*/ 101305 h 304127"/>
              <a:gd name="connsiteX46" fmla="*/ 212764 w 306028"/>
              <a:gd name="connsiteY46" fmla="*/ 94832 h 304127"/>
              <a:gd name="connsiteX47" fmla="*/ 205202 w 306028"/>
              <a:gd name="connsiteY47" fmla="*/ 93034 h 304127"/>
              <a:gd name="connsiteX48" fmla="*/ 198000 w 306028"/>
              <a:gd name="connsiteY48" fmla="*/ 102024 h 304127"/>
              <a:gd name="connsiteX49" fmla="*/ 198000 w 306028"/>
              <a:gd name="connsiteY49" fmla="*/ 166035 h 304127"/>
              <a:gd name="connsiteX50" fmla="*/ 198000 w 306028"/>
              <a:gd name="connsiteY50" fmla="*/ 193366 h 304127"/>
              <a:gd name="connsiteX51" fmla="*/ 200521 w 306028"/>
              <a:gd name="connsiteY51" fmla="*/ 199839 h 304127"/>
              <a:gd name="connsiteX52" fmla="*/ 206643 w 306028"/>
              <a:gd name="connsiteY52" fmla="*/ 206312 h 304127"/>
              <a:gd name="connsiteX53" fmla="*/ 206643 w 306028"/>
              <a:gd name="connsiteY53" fmla="*/ 212785 h 304127"/>
              <a:gd name="connsiteX54" fmla="*/ 203402 w 306028"/>
              <a:gd name="connsiteY54" fmla="*/ 214223 h 304127"/>
              <a:gd name="connsiteX55" fmla="*/ 200161 w 306028"/>
              <a:gd name="connsiteY55" fmla="*/ 212785 h 304127"/>
              <a:gd name="connsiteX56" fmla="*/ 193679 w 306028"/>
              <a:gd name="connsiteY56" fmla="*/ 206312 h 304127"/>
              <a:gd name="connsiteX57" fmla="*/ 188998 w 306028"/>
              <a:gd name="connsiteY57" fmla="*/ 193366 h 304127"/>
              <a:gd name="connsiteX58" fmla="*/ 188998 w 306028"/>
              <a:gd name="connsiteY58" fmla="*/ 166035 h 304127"/>
              <a:gd name="connsiteX59" fmla="*/ 184677 w 306028"/>
              <a:gd name="connsiteY59" fmla="*/ 156326 h 304127"/>
              <a:gd name="connsiteX60" fmla="*/ 176395 w 306028"/>
              <a:gd name="connsiteY60" fmla="*/ 154528 h 304127"/>
              <a:gd name="connsiteX61" fmla="*/ 168113 w 306028"/>
              <a:gd name="connsiteY61" fmla="*/ 166755 h 304127"/>
              <a:gd name="connsiteX62" fmla="*/ 168113 w 306028"/>
              <a:gd name="connsiteY62" fmla="*/ 216021 h 304127"/>
              <a:gd name="connsiteX63" fmla="*/ 174594 w 306028"/>
              <a:gd name="connsiteY63" fmla="*/ 232923 h 304127"/>
              <a:gd name="connsiteX64" fmla="*/ 190078 w 306028"/>
              <a:gd name="connsiteY64" fmla="*/ 248746 h 304127"/>
              <a:gd name="connsiteX65" fmla="*/ 198000 w 306028"/>
              <a:gd name="connsiteY65" fmla="*/ 268525 h 304127"/>
              <a:gd name="connsiteX66" fmla="*/ 198000 w 306028"/>
              <a:gd name="connsiteY66" fmla="*/ 299452 h 304127"/>
              <a:gd name="connsiteX67" fmla="*/ 193679 w 306028"/>
              <a:gd name="connsiteY67" fmla="*/ 304127 h 304127"/>
              <a:gd name="connsiteX68" fmla="*/ 188998 w 306028"/>
              <a:gd name="connsiteY68" fmla="*/ 299452 h 304127"/>
              <a:gd name="connsiteX69" fmla="*/ 188998 w 306028"/>
              <a:gd name="connsiteY69" fmla="*/ 268525 h 304127"/>
              <a:gd name="connsiteX70" fmla="*/ 183237 w 306028"/>
              <a:gd name="connsiteY70" fmla="*/ 255219 h 304127"/>
              <a:gd name="connsiteX71" fmla="*/ 167753 w 306028"/>
              <a:gd name="connsiteY71" fmla="*/ 239396 h 304127"/>
              <a:gd name="connsiteX72" fmla="*/ 158750 w 306028"/>
              <a:gd name="connsiteY72" fmla="*/ 216021 h 304127"/>
              <a:gd name="connsiteX73" fmla="*/ 158750 w 306028"/>
              <a:gd name="connsiteY73" fmla="*/ 166755 h 304127"/>
              <a:gd name="connsiteX74" fmla="*/ 174234 w 306028"/>
              <a:gd name="connsiteY74" fmla="*/ 145537 h 304127"/>
              <a:gd name="connsiteX75" fmla="*/ 188998 w 306028"/>
              <a:gd name="connsiteY75" fmla="*/ 148414 h 304127"/>
              <a:gd name="connsiteX76" fmla="*/ 188998 w 306028"/>
              <a:gd name="connsiteY76" fmla="*/ 102024 h 304127"/>
              <a:gd name="connsiteX77" fmla="*/ 203762 w 306028"/>
              <a:gd name="connsiteY77" fmla="*/ 83684 h 304127"/>
              <a:gd name="connsiteX78" fmla="*/ 216005 w 306028"/>
              <a:gd name="connsiteY78" fmla="*/ 85842 h 304127"/>
              <a:gd name="connsiteX79" fmla="*/ 216005 w 306028"/>
              <a:gd name="connsiteY79" fmla="*/ 81526 h 304127"/>
              <a:gd name="connsiteX80" fmla="*/ 221406 w 306028"/>
              <a:gd name="connsiteY80" fmla="*/ 68580 h 304127"/>
              <a:gd name="connsiteX81" fmla="*/ 235090 w 306028"/>
              <a:gd name="connsiteY81" fmla="*/ 63546 h 304127"/>
              <a:gd name="connsiteX82" fmla="*/ 75620 w 306028"/>
              <a:gd name="connsiteY82" fmla="*/ 9402 h 304127"/>
              <a:gd name="connsiteX83" fmla="*/ 69138 w 306028"/>
              <a:gd name="connsiteY83" fmla="*/ 11561 h 304127"/>
              <a:gd name="connsiteX84" fmla="*/ 66257 w 306028"/>
              <a:gd name="connsiteY84" fmla="*/ 18039 h 304127"/>
              <a:gd name="connsiteX85" fmla="*/ 66257 w 306028"/>
              <a:gd name="connsiteY85" fmla="*/ 38191 h 304127"/>
              <a:gd name="connsiteX86" fmla="*/ 66257 w 306028"/>
              <a:gd name="connsiteY86" fmla="*/ 87132 h 304127"/>
              <a:gd name="connsiteX87" fmla="*/ 61576 w 306028"/>
              <a:gd name="connsiteY87" fmla="*/ 91810 h 304127"/>
              <a:gd name="connsiteX88" fmla="*/ 56895 w 306028"/>
              <a:gd name="connsiteY88" fmla="*/ 87132 h 304127"/>
              <a:gd name="connsiteX89" fmla="*/ 56895 w 306028"/>
              <a:gd name="connsiteY89" fmla="*/ 38191 h 304127"/>
              <a:gd name="connsiteX90" fmla="*/ 54014 w 306028"/>
              <a:gd name="connsiteY90" fmla="*/ 31354 h 304127"/>
              <a:gd name="connsiteX91" fmla="*/ 46452 w 306028"/>
              <a:gd name="connsiteY91" fmla="*/ 29554 h 304127"/>
              <a:gd name="connsiteX92" fmla="*/ 39250 w 306028"/>
              <a:gd name="connsiteY92" fmla="*/ 38911 h 304127"/>
              <a:gd name="connsiteX93" fmla="*/ 39250 w 306028"/>
              <a:gd name="connsiteY93" fmla="*/ 102606 h 304127"/>
              <a:gd name="connsiteX94" fmla="*/ 39250 w 306028"/>
              <a:gd name="connsiteY94" fmla="*/ 129955 h 304127"/>
              <a:gd name="connsiteX95" fmla="*/ 41771 w 306028"/>
              <a:gd name="connsiteY95" fmla="*/ 136432 h 304127"/>
              <a:gd name="connsiteX96" fmla="*/ 47893 w 306028"/>
              <a:gd name="connsiteY96" fmla="*/ 143270 h 304127"/>
              <a:gd name="connsiteX97" fmla="*/ 47532 w 306028"/>
              <a:gd name="connsiteY97" fmla="*/ 149747 h 304127"/>
              <a:gd name="connsiteX98" fmla="*/ 44292 w 306028"/>
              <a:gd name="connsiteY98" fmla="*/ 150827 h 304127"/>
              <a:gd name="connsiteX99" fmla="*/ 41051 w 306028"/>
              <a:gd name="connsiteY99" fmla="*/ 149387 h 304127"/>
              <a:gd name="connsiteX100" fmla="*/ 34929 w 306028"/>
              <a:gd name="connsiteY100" fmla="*/ 142910 h 304127"/>
              <a:gd name="connsiteX101" fmla="*/ 29888 w 306028"/>
              <a:gd name="connsiteY101" fmla="*/ 129955 h 304127"/>
              <a:gd name="connsiteX102" fmla="*/ 29888 w 306028"/>
              <a:gd name="connsiteY102" fmla="*/ 102606 h 304127"/>
              <a:gd name="connsiteX103" fmla="*/ 25567 w 306028"/>
              <a:gd name="connsiteY103" fmla="*/ 93249 h 304127"/>
              <a:gd name="connsiteX104" fmla="*/ 17645 w 306028"/>
              <a:gd name="connsiteY104" fmla="*/ 91090 h 304127"/>
              <a:gd name="connsiteX105" fmla="*/ 9363 w 306028"/>
              <a:gd name="connsiteY105" fmla="*/ 103325 h 304127"/>
              <a:gd name="connsiteX106" fmla="*/ 9363 w 306028"/>
              <a:gd name="connsiteY106" fmla="*/ 152626 h 304127"/>
              <a:gd name="connsiteX107" fmla="*/ 15844 w 306028"/>
              <a:gd name="connsiteY107" fmla="*/ 169899 h 304127"/>
              <a:gd name="connsiteX108" fmla="*/ 30968 w 306028"/>
              <a:gd name="connsiteY108" fmla="*/ 185373 h 304127"/>
              <a:gd name="connsiteX109" fmla="*/ 39250 w 306028"/>
              <a:gd name="connsiteY109" fmla="*/ 205525 h 304127"/>
              <a:gd name="connsiteX110" fmla="*/ 39250 w 306028"/>
              <a:gd name="connsiteY110" fmla="*/ 214881 h 304127"/>
              <a:gd name="connsiteX111" fmla="*/ 119551 w 306028"/>
              <a:gd name="connsiteY111" fmla="*/ 214881 h 304127"/>
              <a:gd name="connsiteX112" fmla="*/ 128553 w 306028"/>
              <a:gd name="connsiteY112" fmla="*/ 153705 h 304127"/>
              <a:gd name="connsiteX113" fmla="*/ 137916 w 306028"/>
              <a:gd name="connsiteY113" fmla="*/ 90370 h 304127"/>
              <a:gd name="connsiteX114" fmla="*/ 137916 w 306028"/>
              <a:gd name="connsiteY114" fmla="*/ 46468 h 304127"/>
              <a:gd name="connsiteX115" fmla="*/ 129634 w 306028"/>
              <a:gd name="connsiteY115" fmla="*/ 36751 h 304127"/>
              <a:gd name="connsiteX116" fmla="*/ 123152 w 306028"/>
              <a:gd name="connsiteY116" fmla="*/ 39270 h 304127"/>
              <a:gd name="connsiteX117" fmla="*/ 120271 w 306028"/>
              <a:gd name="connsiteY117" fmla="*/ 45748 h 304127"/>
              <a:gd name="connsiteX118" fmla="*/ 120271 w 306028"/>
              <a:gd name="connsiteY118" fmla="*/ 95768 h 304127"/>
              <a:gd name="connsiteX119" fmla="*/ 115950 w 306028"/>
              <a:gd name="connsiteY119" fmla="*/ 100446 h 304127"/>
              <a:gd name="connsiteX120" fmla="*/ 111269 w 306028"/>
              <a:gd name="connsiteY120" fmla="*/ 95768 h 304127"/>
              <a:gd name="connsiteX121" fmla="*/ 111269 w 306028"/>
              <a:gd name="connsiteY121" fmla="*/ 45748 h 304127"/>
              <a:gd name="connsiteX122" fmla="*/ 111269 w 306028"/>
              <a:gd name="connsiteY122" fmla="*/ 25956 h 304127"/>
              <a:gd name="connsiteX123" fmla="*/ 102627 w 306028"/>
              <a:gd name="connsiteY123" fmla="*/ 16599 h 304127"/>
              <a:gd name="connsiteX124" fmla="*/ 96145 w 306028"/>
              <a:gd name="connsiteY124" fmla="*/ 18759 h 304127"/>
              <a:gd name="connsiteX125" fmla="*/ 93264 w 306028"/>
              <a:gd name="connsiteY125" fmla="*/ 25236 h 304127"/>
              <a:gd name="connsiteX126" fmla="*/ 93264 w 306028"/>
              <a:gd name="connsiteY126" fmla="*/ 91450 h 304127"/>
              <a:gd name="connsiteX127" fmla="*/ 88583 w 306028"/>
              <a:gd name="connsiteY127" fmla="*/ 96128 h 304127"/>
              <a:gd name="connsiteX128" fmla="*/ 83902 w 306028"/>
              <a:gd name="connsiteY128" fmla="*/ 91450 h 304127"/>
              <a:gd name="connsiteX129" fmla="*/ 83902 w 306028"/>
              <a:gd name="connsiteY129" fmla="*/ 25236 h 304127"/>
              <a:gd name="connsiteX130" fmla="*/ 83902 w 306028"/>
              <a:gd name="connsiteY130" fmla="*/ 18759 h 304127"/>
              <a:gd name="connsiteX131" fmla="*/ 75620 w 306028"/>
              <a:gd name="connsiteY131" fmla="*/ 9402 h 304127"/>
              <a:gd name="connsiteX132" fmla="*/ 75980 w 306028"/>
              <a:gd name="connsiteY132" fmla="*/ 46 h 304127"/>
              <a:gd name="connsiteX133" fmla="*/ 91464 w 306028"/>
              <a:gd name="connsiteY133" fmla="*/ 10482 h 304127"/>
              <a:gd name="connsiteX134" fmla="*/ 102987 w 306028"/>
              <a:gd name="connsiteY134" fmla="*/ 7243 h 304127"/>
              <a:gd name="connsiteX135" fmla="*/ 120271 w 306028"/>
              <a:gd name="connsiteY135" fmla="*/ 25956 h 304127"/>
              <a:gd name="connsiteX136" fmla="*/ 120271 w 306028"/>
              <a:gd name="connsiteY136" fmla="*/ 29914 h 304127"/>
              <a:gd name="connsiteX137" fmla="*/ 130354 w 306028"/>
              <a:gd name="connsiteY137" fmla="*/ 27395 h 304127"/>
              <a:gd name="connsiteX138" fmla="*/ 147278 w 306028"/>
              <a:gd name="connsiteY138" fmla="*/ 46468 h 304127"/>
              <a:gd name="connsiteX139" fmla="*/ 147278 w 306028"/>
              <a:gd name="connsiteY139" fmla="*/ 90370 h 304127"/>
              <a:gd name="connsiteX140" fmla="*/ 137556 w 306028"/>
              <a:gd name="connsiteY140" fmla="*/ 156225 h 304127"/>
              <a:gd name="connsiteX141" fmla="*/ 128553 w 306028"/>
              <a:gd name="connsiteY141" fmla="*/ 214881 h 304127"/>
              <a:gd name="connsiteX142" fmla="*/ 130354 w 306028"/>
              <a:gd name="connsiteY142" fmla="*/ 214881 h 304127"/>
              <a:gd name="connsiteX143" fmla="*/ 139356 w 306028"/>
              <a:gd name="connsiteY143" fmla="*/ 224238 h 304127"/>
              <a:gd name="connsiteX144" fmla="*/ 139356 w 306028"/>
              <a:gd name="connsiteY144" fmla="*/ 299448 h 304127"/>
              <a:gd name="connsiteX145" fmla="*/ 134675 w 306028"/>
              <a:gd name="connsiteY145" fmla="*/ 304126 h 304127"/>
              <a:gd name="connsiteX146" fmla="*/ 130354 w 306028"/>
              <a:gd name="connsiteY146" fmla="*/ 299448 h 304127"/>
              <a:gd name="connsiteX147" fmla="*/ 130354 w 306028"/>
              <a:gd name="connsiteY147" fmla="*/ 269580 h 304127"/>
              <a:gd name="connsiteX148" fmla="*/ 28448 w 306028"/>
              <a:gd name="connsiteY148" fmla="*/ 269580 h 304127"/>
              <a:gd name="connsiteX149" fmla="*/ 28448 w 306028"/>
              <a:gd name="connsiteY149" fmla="*/ 299448 h 304127"/>
              <a:gd name="connsiteX150" fmla="*/ 23766 w 306028"/>
              <a:gd name="connsiteY150" fmla="*/ 304126 h 304127"/>
              <a:gd name="connsiteX151" fmla="*/ 19085 w 306028"/>
              <a:gd name="connsiteY151" fmla="*/ 299448 h 304127"/>
              <a:gd name="connsiteX152" fmla="*/ 19085 w 306028"/>
              <a:gd name="connsiteY152" fmla="*/ 224238 h 304127"/>
              <a:gd name="connsiteX153" fmla="*/ 28448 w 306028"/>
              <a:gd name="connsiteY153" fmla="*/ 214881 h 304127"/>
              <a:gd name="connsiteX154" fmla="*/ 29888 w 306028"/>
              <a:gd name="connsiteY154" fmla="*/ 214881 h 304127"/>
              <a:gd name="connsiteX155" fmla="*/ 29888 w 306028"/>
              <a:gd name="connsiteY155" fmla="*/ 205525 h 304127"/>
              <a:gd name="connsiteX156" fmla="*/ 24487 w 306028"/>
              <a:gd name="connsiteY156" fmla="*/ 191850 h 304127"/>
              <a:gd name="connsiteX157" fmla="*/ 9003 w 306028"/>
              <a:gd name="connsiteY157" fmla="*/ 176377 h 304127"/>
              <a:gd name="connsiteX158" fmla="*/ 0 w 306028"/>
              <a:gd name="connsiteY158" fmla="*/ 152626 h 304127"/>
              <a:gd name="connsiteX159" fmla="*/ 0 w 306028"/>
              <a:gd name="connsiteY159" fmla="*/ 103325 h 304127"/>
              <a:gd name="connsiteX160" fmla="*/ 15484 w 306028"/>
              <a:gd name="connsiteY160" fmla="*/ 82094 h 304127"/>
              <a:gd name="connsiteX161" fmla="*/ 29888 w 306028"/>
              <a:gd name="connsiteY161" fmla="*/ 85332 h 304127"/>
              <a:gd name="connsiteX162" fmla="*/ 29888 w 306028"/>
              <a:gd name="connsiteY162" fmla="*/ 38911 h 304127"/>
              <a:gd name="connsiteX163" fmla="*/ 44652 w 306028"/>
              <a:gd name="connsiteY163" fmla="*/ 20558 h 304127"/>
              <a:gd name="connsiteX164" fmla="*/ 56895 w 306028"/>
              <a:gd name="connsiteY164" fmla="*/ 22717 h 304127"/>
              <a:gd name="connsiteX165" fmla="*/ 56895 w 306028"/>
              <a:gd name="connsiteY165" fmla="*/ 18039 h 304127"/>
              <a:gd name="connsiteX166" fmla="*/ 62656 w 306028"/>
              <a:gd name="connsiteY166" fmla="*/ 5084 h 304127"/>
              <a:gd name="connsiteX167" fmla="*/ 75980 w 306028"/>
              <a:gd name="connsiteY167" fmla="*/ 46 h 30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306028" h="304127">
                <a:moveTo>
                  <a:pt x="28448" y="224238"/>
                </a:moveTo>
                <a:lnTo>
                  <a:pt x="28448" y="260583"/>
                </a:lnTo>
                <a:lnTo>
                  <a:pt x="130354" y="260583"/>
                </a:lnTo>
                <a:lnTo>
                  <a:pt x="130354" y="224238"/>
                </a:lnTo>
                <a:close/>
                <a:moveTo>
                  <a:pt x="235090" y="63546"/>
                </a:moveTo>
                <a:cubicBezTo>
                  <a:pt x="241932" y="63905"/>
                  <a:pt x="247693" y="68221"/>
                  <a:pt x="250214" y="73974"/>
                </a:cubicBezTo>
                <a:cubicBezTo>
                  <a:pt x="253815" y="71817"/>
                  <a:pt x="257776" y="70378"/>
                  <a:pt x="262097" y="70378"/>
                </a:cubicBezTo>
                <a:cubicBezTo>
                  <a:pt x="271459" y="71098"/>
                  <a:pt x="279381" y="79369"/>
                  <a:pt x="279381" y="89438"/>
                </a:cubicBezTo>
                <a:lnTo>
                  <a:pt x="279381" y="93034"/>
                </a:lnTo>
                <a:cubicBezTo>
                  <a:pt x="282262" y="91236"/>
                  <a:pt x="285503" y="90517"/>
                  <a:pt x="289104" y="90876"/>
                </a:cubicBezTo>
                <a:cubicBezTo>
                  <a:pt x="298826" y="91236"/>
                  <a:pt x="306028" y="99867"/>
                  <a:pt x="306028" y="109576"/>
                </a:cubicBezTo>
                <a:lnTo>
                  <a:pt x="306028" y="153449"/>
                </a:lnTo>
                <a:cubicBezTo>
                  <a:pt x="306028" y="176104"/>
                  <a:pt x="303147" y="198041"/>
                  <a:pt x="296306" y="219618"/>
                </a:cubicBezTo>
                <a:cubicBezTo>
                  <a:pt x="290544" y="239396"/>
                  <a:pt x="287663" y="259535"/>
                  <a:pt x="287663" y="280032"/>
                </a:cubicBezTo>
                <a:lnTo>
                  <a:pt x="287663" y="299452"/>
                </a:lnTo>
                <a:cubicBezTo>
                  <a:pt x="287663" y="302328"/>
                  <a:pt x="285503" y="304127"/>
                  <a:pt x="282982" y="304127"/>
                </a:cubicBezTo>
                <a:cubicBezTo>
                  <a:pt x="280462" y="304127"/>
                  <a:pt x="278301" y="302328"/>
                  <a:pt x="278301" y="299452"/>
                </a:cubicBezTo>
                <a:lnTo>
                  <a:pt x="278301" y="280032"/>
                </a:lnTo>
                <a:cubicBezTo>
                  <a:pt x="278301" y="258815"/>
                  <a:pt x="281542" y="237239"/>
                  <a:pt x="287663" y="217100"/>
                </a:cubicBezTo>
                <a:cubicBezTo>
                  <a:pt x="293785" y="196243"/>
                  <a:pt x="297026" y="175026"/>
                  <a:pt x="297026" y="153449"/>
                </a:cubicBezTo>
                <a:lnTo>
                  <a:pt x="297026" y="109576"/>
                </a:lnTo>
                <a:cubicBezTo>
                  <a:pt x="297026" y="104542"/>
                  <a:pt x="293065" y="100226"/>
                  <a:pt x="288744" y="100226"/>
                </a:cubicBezTo>
                <a:cubicBezTo>
                  <a:pt x="285863" y="99867"/>
                  <a:pt x="283702" y="100945"/>
                  <a:pt x="281902" y="102384"/>
                </a:cubicBezTo>
                <a:cubicBezTo>
                  <a:pt x="280101" y="104182"/>
                  <a:pt x="279381" y="106340"/>
                  <a:pt x="279381" y="108857"/>
                </a:cubicBezTo>
                <a:lnTo>
                  <a:pt x="279381" y="159203"/>
                </a:lnTo>
                <a:cubicBezTo>
                  <a:pt x="279381" y="161720"/>
                  <a:pt x="277221" y="163518"/>
                  <a:pt x="274700" y="163518"/>
                </a:cubicBezTo>
                <a:cubicBezTo>
                  <a:pt x="272179" y="163518"/>
                  <a:pt x="270019" y="161720"/>
                  <a:pt x="270019" y="159203"/>
                </a:cubicBezTo>
                <a:lnTo>
                  <a:pt x="270019" y="108857"/>
                </a:lnTo>
                <a:lnTo>
                  <a:pt x="270019" y="89438"/>
                </a:lnTo>
                <a:cubicBezTo>
                  <a:pt x="270019" y="84403"/>
                  <a:pt x="266058" y="80088"/>
                  <a:pt x="261377" y="79728"/>
                </a:cubicBezTo>
                <a:cubicBezTo>
                  <a:pt x="258856" y="79728"/>
                  <a:pt x="256695" y="80447"/>
                  <a:pt x="254895" y="82246"/>
                </a:cubicBezTo>
                <a:cubicBezTo>
                  <a:pt x="253095" y="83684"/>
                  <a:pt x="252374" y="86201"/>
                  <a:pt x="252374" y="88719"/>
                </a:cubicBezTo>
                <a:lnTo>
                  <a:pt x="252374" y="154887"/>
                </a:lnTo>
                <a:cubicBezTo>
                  <a:pt x="252374" y="157405"/>
                  <a:pt x="250214" y="159562"/>
                  <a:pt x="247693" y="159562"/>
                </a:cubicBezTo>
                <a:cubicBezTo>
                  <a:pt x="245172" y="159562"/>
                  <a:pt x="243012" y="157405"/>
                  <a:pt x="243012" y="154887"/>
                </a:cubicBezTo>
                <a:lnTo>
                  <a:pt x="243012" y="88719"/>
                </a:lnTo>
                <a:lnTo>
                  <a:pt x="243012" y="82246"/>
                </a:lnTo>
                <a:cubicBezTo>
                  <a:pt x="243012" y="77211"/>
                  <a:pt x="239051" y="72896"/>
                  <a:pt x="234370" y="72536"/>
                </a:cubicBezTo>
                <a:cubicBezTo>
                  <a:pt x="232209" y="72536"/>
                  <a:pt x="229689" y="73255"/>
                  <a:pt x="227888" y="75053"/>
                </a:cubicBezTo>
                <a:cubicBezTo>
                  <a:pt x="226088" y="76492"/>
                  <a:pt x="225007" y="79009"/>
                  <a:pt x="225007" y="81526"/>
                </a:cubicBezTo>
                <a:lnTo>
                  <a:pt x="225007" y="101665"/>
                </a:lnTo>
                <a:lnTo>
                  <a:pt x="225007" y="150572"/>
                </a:lnTo>
                <a:cubicBezTo>
                  <a:pt x="225007" y="153089"/>
                  <a:pt x="222847" y="155247"/>
                  <a:pt x="220326" y="155247"/>
                </a:cubicBezTo>
                <a:cubicBezTo>
                  <a:pt x="217805" y="155247"/>
                  <a:pt x="216005" y="153089"/>
                  <a:pt x="216005" y="150572"/>
                </a:cubicBezTo>
                <a:lnTo>
                  <a:pt x="216005" y="101665"/>
                </a:lnTo>
                <a:lnTo>
                  <a:pt x="216005" y="101305"/>
                </a:lnTo>
                <a:cubicBezTo>
                  <a:pt x="216005" y="98788"/>
                  <a:pt x="214565" y="96630"/>
                  <a:pt x="212764" y="94832"/>
                </a:cubicBezTo>
                <a:cubicBezTo>
                  <a:pt x="210604" y="93034"/>
                  <a:pt x="208083" y="92674"/>
                  <a:pt x="205202" y="93034"/>
                </a:cubicBezTo>
                <a:cubicBezTo>
                  <a:pt x="201241" y="93753"/>
                  <a:pt x="198000" y="97709"/>
                  <a:pt x="198000" y="102024"/>
                </a:cubicBezTo>
                <a:lnTo>
                  <a:pt x="198000" y="166035"/>
                </a:lnTo>
                <a:lnTo>
                  <a:pt x="198000" y="193366"/>
                </a:lnTo>
                <a:cubicBezTo>
                  <a:pt x="198000" y="195883"/>
                  <a:pt x="199081" y="198041"/>
                  <a:pt x="200521" y="199839"/>
                </a:cubicBezTo>
                <a:lnTo>
                  <a:pt x="206643" y="206312"/>
                </a:lnTo>
                <a:cubicBezTo>
                  <a:pt x="208443" y="208110"/>
                  <a:pt x="208083" y="211346"/>
                  <a:pt x="206643" y="212785"/>
                </a:cubicBezTo>
                <a:cubicBezTo>
                  <a:pt x="205562" y="213864"/>
                  <a:pt x="204482" y="214223"/>
                  <a:pt x="203402" y="214223"/>
                </a:cubicBezTo>
                <a:cubicBezTo>
                  <a:pt x="201961" y="214223"/>
                  <a:pt x="200881" y="213504"/>
                  <a:pt x="200161" y="212785"/>
                </a:cubicBezTo>
                <a:lnTo>
                  <a:pt x="193679" y="206312"/>
                </a:lnTo>
                <a:cubicBezTo>
                  <a:pt x="190798" y="202716"/>
                  <a:pt x="188998" y="198041"/>
                  <a:pt x="188998" y="193366"/>
                </a:cubicBezTo>
                <a:lnTo>
                  <a:pt x="188998" y="166035"/>
                </a:lnTo>
                <a:cubicBezTo>
                  <a:pt x="188998" y="162439"/>
                  <a:pt x="187198" y="158843"/>
                  <a:pt x="184677" y="156326"/>
                </a:cubicBezTo>
                <a:cubicBezTo>
                  <a:pt x="182156" y="154528"/>
                  <a:pt x="179276" y="153808"/>
                  <a:pt x="176395" y="154528"/>
                </a:cubicBezTo>
                <a:cubicBezTo>
                  <a:pt x="171714" y="155607"/>
                  <a:pt x="168113" y="160641"/>
                  <a:pt x="168113" y="166755"/>
                </a:cubicBezTo>
                <a:lnTo>
                  <a:pt x="168113" y="216021"/>
                </a:lnTo>
                <a:cubicBezTo>
                  <a:pt x="168113" y="222135"/>
                  <a:pt x="170273" y="228608"/>
                  <a:pt x="174594" y="232923"/>
                </a:cubicBezTo>
                <a:lnTo>
                  <a:pt x="190078" y="248746"/>
                </a:lnTo>
                <a:cubicBezTo>
                  <a:pt x="195120" y="253781"/>
                  <a:pt x="198000" y="260973"/>
                  <a:pt x="198000" y="268525"/>
                </a:cubicBezTo>
                <a:lnTo>
                  <a:pt x="198000" y="299452"/>
                </a:lnTo>
                <a:cubicBezTo>
                  <a:pt x="198000" y="302328"/>
                  <a:pt x="196200" y="304127"/>
                  <a:pt x="193679" y="304127"/>
                </a:cubicBezTo>
                <a:cubicBezTo>
                  <a:pt x="190798" y="304127"/>
                  <a:pt x="188998" y="302328"/>
                  <a:pt x="188998" y="299452"/>
                </a:cubicBezTo>
                <a:lnTo>
                  <a:pt x="188998" y="268525"/>
                </a:lnTo>
                <a:cubicBezTo>
                  <a:pt x="188998" y="263490"/>
                  <a:pt x="186837" y="258815"/>
                  <a:pt x="183237" y="255219"/>
                </a:cubicBezTo>
                <a:lnTo>
                  <a:pt x="167753" y="239396"/>
                </a:lnTo>
                <a:cubicBezTo>
                  <a:pt x="161991" y="232923"/>
                  <a:pt x="158750" y="224652"/>
                  <a:pt x="158750" y="216021"/>
                </a:cubicBezTo>
                <a:lnTo>
                  <a:pt x="158750" y="166755"/>
                </a:lnTo>
                <a:cubicBezTo>
                  <a:pt x="158750" y="156326"/>
                  <a:pt x="165232" y="147695"/>
                  <a:pt x="174234" y="145537"/>
                </a:cubicBezTo>
                <a:cubicBezTo>
                  <a:pt x="179276" y="144458"/>
                  <a:pt x="184677" y="145537"/>
                  <a:pt x="188998" y="148414"/>
                </a:cubicBezTo>
                <a:lnTo>
                  <a:pt x="188998" y="102024"/>
                </a:lnTo>
                <a:cubicBezTo>
                  <a:pt x="188998" y="93034"/>
                  <a:pt x="195120" y="85482"/>
                  <a:pt x="203762" y="83684"/>
                </a:cubicBezTo>
                <a:cubicBezTo>
                  <a:pt x="207723" y="82965"/>
                  <a:pt x="212404" y="83684"/>
                  <a:pt x="216005" y="85842"/>
                </a:cubicBezTo>
                <a:lnTo>
                  <a:pt x="216005" y="81526"/>
                </a:lnTo>
                <a:cubicBezTo>
                  <a:pt x="216005" y="76492"/>
                  <a:pt x="217805" y="71817"/>
                  <a:pt x="221406" y="68580"/>
                </a:cubicBezTo>
                <a:cubicBezTo>
                  <a:pt x="225007" y="64984"/>
                  <a:pt x="230049" y="63186"/>
                  <a:pt x="235090" y="63546"/>
                </a:cubicBezTo>
                <a:close/>
                <a:moveTo>
                  <a:pt x="75620" y="9402"/>
                </a:moveTo>
                <a:cubicBezTo>
                  <a:pt x="73459" y="9042"/>
                  <a:pt x="70939" y="10122"/>
                  <a:pt x="69138" y="11561"/>
                </a:cubicBezTo>
                <a:cubicBezTo>
                  <a:pt x="67338" y="13361"/>
                  <a:pt x="66257" y="15520"/>
                  <a:pt x="66257" y="18039"/>
                </a:cubicBezTo>
                <a:lnTo>
                  <a:pt x="66257" y="38191"/>
                </a:lnTo>
                <a:lnTo>
                  <a:pt x="66257" y="87132"/>
                </a:lnTo>
                <a:cubicBezTo>
                  <a:pt x="66257" y="90011"/>
                  <a:pt x="64097" y="91810"/>
                  <a:pt x="61576" y="91810"/>
                </a:cubicBezTo>
                <a:cubicBezTo>
                  <a:pt x="59055" y="91810"/>
                  <a:pt x="56895" y="90011"/>
                  <a:pt x="56895" y="87132"/>
                </a:cubicBezTo>
                <a:lnTo>
                  <a:pt x="56895" y="38191"/>
                </a:lnTo>
                <a:cubicBezTo>
                  <a:pt x="56895" y="35672"/>
                  <a:pt x="55815" y="33153"/>
                  <a:pt x="54014" y="31354"/>
                </a:cubicBezTo>
                <a:cubicBezTo>
                  <a:pt x="51854" y="29914"/>
                  <a:pt x="49333" y="29194"/>
                  <a:pt x="46452" y="29554"/>
                </a:cubicBezTo>
                <a:cubicBezTo>
                  <a:pt x="42491" y="30634"/>
                  <a:pt x="39250" y="34592"/>
                  <a:pt x="39250" y="38911"/>
                </a:cubicBezTo>
                <a:lnTo>
                  <a:pt x="39250" y="102606"/>
                </a:lnTo>
                <a:lnTo>
                  <a:pt x="39250" y="129955"/>
                </a:lnTo>
                <a:cubicBezTo>
                  <a:pt x="39250" y="132474"/>
                  <a:pt x="39971" y="134993"/>
                  <a:pt x="41771" y="136432"/>
                </a:cubicBezTo>
                <a:lnTo>
                  <a:pt x="47893" y="143270"/>
                </a:lnTo>
                <a:cubicBezTo>
                  <a:pt x="49693" y="145069"/>
                  <a:pt x="49333" y="147948"/>
                  <a:pt x="47532" y="149747"/>
                </a:cubicBezTo>
                <a:cubicBezTo>
                  <a:pt x="46812" y="150467"/>
                  <a:pt x="45732" y="150827"/>
                  <a:pt x="44292" y="150827"/>
                </a:cubicBezTo>
                <a:cubicBezTo>
                  <a:pt x="43211" y="150827"/>
                  <a:pt x="42131" y="150107"/>
                  <a:pt x="41051" y="149387"/>
                </a:cubicBezTo>
                <a:lnTo>
                  <a:pt x="34929" y="142910"/>
                </a:lnTo>
                <a:cubicBezTo>
                  <a:pt x="32048" y="139311"/>
                  <a:pt x="29888" y="134993"/>
                  <a:pt x="29888" y="129955"/>
                </a:cubicBezTo>
                <a:lnTo>
                  <a:pt x="29888" y="102606"/>
                </a:lnTo>
                <a:cubicBezTo>
                  <a:pt x="29888" y="99007"/>
                  <a:pt x="28448" y="95408"/>
                  <a:pt x="25567" y="93249"/>
                </a:cubicBezTo>
                <a:cubicBezTo>
                  <a:pt x="23406" y="91090"/>
                  <a:pt x="20526" y="90730"/>
                  <a:pt x="17645" y="91090"/>
                </a:cubicBezTo>
                <a:cubicBezTo>
                  <a:pt x="12964" y="92530"/>
                  <a:pt x="9363" y="97568"/>
                  <a:pt x="9363" y="103325"/>
                </a:cubicBezTo>
                <a:lnTo>
                  <a:pt x="9363" y="152626"/>
                </a:lnTo>
                <a:cubicBezTo>
                  <a:pt x="9363" y="159103"/>
                  <a:pt x="11523" y="165221"/>
                  <a:pt x="15844" y="169899"/>
                </a:cubicBezTo>
                <a:lnTo>
                  <a:pt x="30968" y="185373"/>
                </a:lnTo>
                <a:cubicBezTo>
                  <a:pt x="36370" y="190771"/>
                  <a:pt x="39250" y="197968"/>
                  <a:pt x="39250" y="205525"/>
                </a:cubicBezTo>
                <a:lnTo>
                  <a:pt x="39250" y="214881"/>
                </a:lnTo>
                <a:lnTo>
                  <a:pt x="119551" y="214881"/>
                </a:lnTo>
                <a:cubicBezTo>
                  <a:pt x="119551" y="194369"/>
                  <a:pt x="122792" y="173498"/>
                  <a:pt x="128553" y="153705"/>
                </a:cubicBezTo>
                <a:cubicBezTo>
                  <a:pt x="135035" y="133194"/>
                  <a:pt x="137916" y="111962"/>
                  <a:pt x="137916" y="90370"/>
                </a:cubicBezTo>
                <a:lnTo>
                  <a:pt x="137916" y="46468"/>
                </a:lnTo>
                <a:cubicBezTo>
                  <a:pt x="137916" y="41070"/>
                  <a:pt x="134315" y="37111"/>
                  <a:pt x="129634" y="36751"/>
                </a:cubicBezTo>
                <a:cubicBezTo>
                  <a:pt x="127113" y="36392"/>
                  <a:pt x="124952" y="37471"/>
                  <a:pt x="123152" y="39270"/>
                </a:cubicBezTo>
                <a:cubicBezTo>
                  <a:pt x="121351" y="40710"/>
                  <a:pt x="120271" y="43229"/>
                  <a:pt x="120271" y="45748"/>
                </a:cubicBezTo>
                <a:lnTo>
                  <a:pt x="120271" y="95768"/>
                </a:lnTo>
                <a:cubicBezTo>
                  <a:pt x="120271" y="98287"/>
                  <a:pt x="118471" y="100446"/>
                  <a:pt x="115950" y="100446"/>
                </a:cubicBezTo>
                <a:cubicBezTo>
                  <a:pt x="113069" y="100446"/>
                  <a:pt x="111269" y="98287"/>
                  <a:pt x="111269" y="95768"/>
                </a:cubicBezTo>
                <a:lnTo>
                  <a:pt x="111269" y="45748"/>
                </a:lnTo>
                <a:lnTo>
                  <a:pt x="111269" y="25956"/>
                </a:lnTo>
                <a:cubicBezTo>
                  <a:pt x="111269" y="20918"/>
                  <a:pt x="107308" y="16599"/>
                  <a:pt x="102627" y="16599"/>
                </a:cubicBezTo>
                <a:cubicBezTo>
                  <a:pt x="100106" y="16240"/>
                  <a:pt x="97945" y="17319"/>
                  <a:pt x="96145" y="18759"/>
                </a:cubicBezTo>
                <a:cubicBezTo>
                  <a:pt x="94345" y="20558"/>
                  <a:pt x="93264" y="22717"/>
                  <a:pt x="93264" y="25236"/>
                </a:cubicBezTo>
                <a:lnTo>
                  <a:pt x="93264" y="91450"/>
                </a:lnTo>
                <a:cubicBezTo>
                  <a:pt x="93264" y="93969"/>
                  <a:pt x="91104" y="96128"/>
                  <a:pt x="88583" y="96128"/>
                </a:cubicBezTo>
                <a:cubicBezTo>
                  <a:pt x="86422" y="96128"/>
                  <a:pt x="83902" y="93969"/>
                  <a:pt x="83902" y="91450"/>
                </a:cubicBezTo>
                <a:lnTo>
                  <a:pt x="83902" y="25236"/>
                </a:lnTo>
                <a:lnTo>
                  <a:pt x="83902" y="18759"/>
                </a:lnTo>
                <a:cubicBezTo>
                  <a:pt x="83902" y="13721"/>
                  <a:pt x="80301" y="9402"/>
                  <a:pt x="75620" y="9402"/>
                </a:cubicBezTo>
                <a:close/>
                <a:moveTo>
                  <a:pt x="75980" y="46"/>
                </a:moveTo>
                <a:cubicBezTo>
                  <a:pt x="83182" y="406"/>
                  <a:pt x="88583" y="4724"/>
                  <a:pt x="91464" y="10482"/>
                </a:cubicBezTo>
                <a:cubicBezTo>
                  <a:pt x="94705" y="8323"/>
                  <a:pt x="99026" y="6883"/>
                  <a:pt x="102987" y="7243"/>
                </a:cubicBezTo>
                <a:cubicBezTo>
                  <a:pt x="112709" y="7603"/>
                  <a:pt x="120271" y="15880"/>
                  <a:pt x="120271" y="25956"/>
                </a:cubicBezTo>
                <a:lnTo>
                  <a:pt x="120271" y="29914"/>
                </a:lnTo>
                <a:cubicBezTo>
                  <a:pt x="123152" y="28115"/>
                  <a:pt x="126753" y="27395"/>
                  <a:pt x="130354" y="27395"/>
                </a:cubicBezTo>
                <a:cubicBezTo>
                  <a:pt x="140076" y="27755"/>
                  <a:pt x="147278" y="36032"/>
                  <a:pt x="147278" y="46468"/>
                </a:cubicBezTo>
                <a:lnTo>
                  <a:pt x="147278" y="90370"/>
                </a:lnTo>
                <a:cubicBezTo>
                  <a:pt x="147278" y="112682"/>
                  <a:pt x="144037" y="134993"/>
                  <a:pt x="137556" y="156225"/>
                </a:cubicBezTo>
                <a:cubicBezTo>
                  <a:pt x="131794" y="175297"/>
                  <a:pt x="128553" y="195089"/>
                  <a:pt x="128553" y="214881"/>
                </a:cubicBezTo>
                <a:lnTo>
                  <a:pt x="130354" y="214881"/>
                </a:lnTo>
                <a:cubicBezTo>
                  <a:pt x="135395" y="214881"/>
                  <a:pt x="139356" y="219200"/>
                  <a:pt x="139356" y="224238"/>
                </a:cubicBezTo>
                <a:lnTo>
                  <a:pt x="139356" y="299448"/>
                </a:lnTo>
                <a:cubicBezTo>
                  <a:pt x="139356" y="302327"/>
                  <a:pt x="137556" y="304126"/>
                  <a:pt x="134675" y="304126"/>
                </a:cubicBezTo>
                <a:cubicBezTo>
                  <a:pt x="132154" y="304126"/>
                  <a:pt x="130354" y="302327"/>
                  <a:pt x="130354" y="299448"/>
                </a:cubicBezTo>
                <a:lnTo>
                  <a:pt x="130354" y="269580"/>
                </a:lnTo>
                <a:lnTo>
                  <a:pt x="28448" y="269580"/>
                </a:lnTo>
                <a:lnTo>
                  <a:pt x="28448" y="299448"/>
                </a:lnTo>
                <a:cubicBezTo>
                  <a:pt x="28448" y="302327"/>
                  <a:pt x="26287" y="304126"/>
                  <a:pt x="23766" y="304126"/>
                </a:cubicBezTo>
                <a:cubicBezTo>
                  <a:pt x="21246" y="304126"/>
                  <a:pt x="19085" y="302327"/>
                  <a:pt x="19085" y="299448"/>
                </a:cubicBezTo>
                <a:lnTo>
                  <a:pt x="19085" y="224238"/>
                </a:lnTo>
                <a:cubicBezTo>
                  <a:pt x="19085" y="219200"/>
                  <a:pt x="23406" y="214881"/>
                  <a:pt x="28448" y="214881"/>
                </a:cubicBezTo>
                <a:lnTo>
                  <a:pt x="29888" y="214881"/>
                </a:lnTo>
                <a:lnTo>
                  <a:pt x="29888" y="205525"/>
                </a:lnTo>
                <a:cubicBezTo>
                  <a:pt x="29888" y="200487"/>
                  <a:pt x="28087" y="195449"/>
                  <a:pt x="24487" y="191850"/>
                </a:cubicBezTo>
                <a:lnTo>
                  <a:pt x="9003" y="176377"/>
                </a:lnTo>
                <a:cubicBezTo>
                  <a:pt x="3241" y="169899"/>
                  <a:pt x="0" y="161622"/>
                  <a:pt x="0" y="152626"/>
                </a:cubicBezTo>
                <a:lnTo>
                  <a:pt x="0" y="103325"/>
                </a:lnTo>
                <a:cubicBezTo>
                  <a:pt x="0" y="93249"/>
                  <a:pt x="6482" y="84253"/>
                  <a:pt x="15484" y="82094"/>
                </a:cubicBezTo>
                <a:cubicBezTo>
                  <a:pt x="20526" y="81014"/>
                  <a:pt x="25567" y="82094"/>
                  <a:pt x="29888" y="85332"/>
                </a:cubicBezTo>
                <a:lnTo>
                  <a:pt x="29888" y="38911"/>
                </a:lnTo>
                <a:cubicBezTo>
                  <a:pt x="29888" y="29914"/>
                  <a:pt x="36010" y="21997"/>
                  <a:pt x="44652" y="20558"/>
                </a:cubicBezTo>
                <a:cubicBezTo>
                  <a:pt x="48973" y="19838"/>
                  <a:pt x="53654" y="20558"/>
                  <a:pt x="56895" y="22717"/>
                </a:cubicBezTo>
                <a:lnTo>
                  <a:pt x="56895" y="18039"/>
                </a:lnTo>
                <a:cubicBezTo>
                  <a:pt x="56895" y="13001"/>
                  <a:pt x="59055" y="8323"/>
                  <a:pt x="62656" y="5084"/>
                </a:cubicBezTo>
                <a:cubicBezTo>
                  <a:pt x="66257" y="1485"/>
                  <a:pt x="71299" y="-314"/>
                  <a:pt x="75980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BA3B75-F4D4-8D42-B8D5-27DACA03535F}"/>
              </a:ext>
            </a:extLst>
          </p:cNvPr>
          <p:cNvSpPr txBox="1"/>
          <p:nvPr/>
        </p:nvSpPr>
        <p:spPr>
          <a:xfrm>
            <a:off x="3704564" y="4928125"/>
            <a:ext cx="20601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WEAKNESS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0A1C86E2-9D30-E744-BD2A-A49F5B25AA3B}"/>
              </a:ext>
            </a:extLst>
          </p:cNvPr>
          <p:cNvSpPr txBox="1">
            <a:spLocks/>
          </p:cNvSpPr>
          <p:nvPr/>
        </p:nvSpPr>
        <p:spPr>
          <a:xfrm>
            <a:off x="3554925" y="5568593"/>
            <a:ext cx="19301900" cy="113217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 that consumers will associate these values with their company or brand.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ED6FAF-92F0-8D4B-9E01-7AB2199562CC}"/>
              </a:ext>
            </a:extLst>
          </p:cNvPr>
          <p:cNvSpPr txBox="1"/>
          <p:nvPr/>
        </p:nvSpPr>
        <p:spPr>
          <a:xfrm>
            <a:off x="3704564" y="10896640"/>
            <a:ext cx="176041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THREATS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AD1D8F29-CF61-9E4F-AFD6-9E4AA38528DE}"/>
              </a:ext>
            </a:extLst>
          </p:cNvPr>
          <p:cNvSpPr txBox="1">
            <a:spLocks/>
          </p:cNvSpPr>
          <p:nvPr/>
        </p:nvSpPr>
        <p:spPr>
          <a:xfrm>
            <a:off x="3554925" y="11537108"/>
            <a:ext cx="19301900" cy="113217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 that consumers will associate these values with their company or brand. 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DF91A400-97C0-E640-A9DC-7626DA069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839" y="11154915"/>
            <a:ext cx="1115354" cy="1115350"/>
          </a:xfrm>
          <a:custGeom>
            <a:avLst/>
            <a:gdLst>
              <a:gd name="connsiteX0" fmla="*/ 157776 w 315553"/>
              <a:gd name="connsiteY0" fmla="*/ 101432 h 315552"/>
              <a:gd name="connsiteX1" fmla="*/ 140463 w 315553"/>
              <a:gd name="connsiteY1" fmla="*/ 113307 h 315552"/>
              <a:gd name="connsiteX2" fmla="*/ 124954 w 315553"/>
              <a:gd name="connsiteY2" fmla="*/ 154692 h 315552"/>
              <a:gd name="connsiteX3" fmla="*/ 170761 w 315553"/>
              <a:gd name="connsiteY3" fmla="*/ 143896 h 315552"/>
              <a:gd name="connsiteX4" fmla="*/ 176532 w 315553"/>
              <a:gd name="connsiteY4" fmla="*/ 147135 h 315552"/>
              <a:gd name="connsiteX5" fmla="*/ 173286 w 315553"/>
              <a:gd name="connsiteY5" fmla="*/ 153252 h 315552"/>
              <a:gd name="connsiteX6" fmla="*/ 120986 w 315553"/>
              <a:gd name="connsiteY6" fmla="*/ 165488 h 315552"/>
              <a:gd name="connsiteX7" fmla="*/ 102591 w 315553"/>
              <a:gd name="connsiteY7" fmla="*/ 215509 h 315552"/>
              <a:gd name="connsiteX8" fmla="*/ 186992 w 315553"/>
              <a:gd name="connsiteY8" fmla="*/ 194997 h 315552"/>
              <a:gd name="connsiteX9" fmla="*/ 192763 w 315553"/>
              <a:gd name="connsiteY9" fmla="*/ 198596 h 315552"/>
              <a:gd name="connsiteX10" fmla="*/ 189156 w 315553"/>
              <a:gd name="connsiteY10" fmla="*/ 204353 h 315552"/>
              <a:gd name="connsiteX11" fmla="*/ 98623 w 315553"/>
              <a:gd name="connsiteY11" fmla="*/ 226305 h 315552"/>
              <a:gd name="connsiteX12" fmla="*/ 80228 w 315553"/>
              <a:gd name="connsiteY12" fmla="*/ 275967 h 315552"/>
              <a:gd name="connsiteX13" fmla="*/ 205388 w 315553"/>
              <a:gd name="connsiteY13" fmla="*/ 245738 h 315552"/>
              <a:gd name="connsiteX14" fmla="*/ 211159 w 315553"/>
              <a:gd name="connsiteY14" fmla="*/ 249337 h 315552"/>
              <a:gd name="connsiteX15" fmla="*/ 207912 w 315553"/>
              <a:gd name="connsiteY15" fmla="*/ 255095 h 315552"/>
              <a:gd name="connsiteX16" fmla="*/ 76260 w 315553"/>
              <a:gd name="connsiteY16" fmla="*/ 286763 h 315552"/>
              <a:gd name="connsiteX17" fmla="*/ 69047 w 315553"/>
              <a:gd name="connsiteY17" fmla="*/ 306196 h 315552"/>
              <a:gd name="connsiteX18" fmla="*/ 246867 w 315553"/>
              <a:gd name="connsiteY18" fmla="*/ 306196 h 315552"/>
              <a:gd name="connsiteX19" fmla="*/ 175090 w 315553"/>
              <a:gd name="connsiteY19" fmla="*/ 113307 h 315552"/>
              <a:gd name="connsiteX20" fmla="*/ 157776 w 315553"/>
              <a:gd name="connsiteY20" fmla="*/ 101432 h 315552"/>
              <a:gd name="connsiteX21" fmla="*/ 157776 w 315553"/>
              <a:gd name="connsiteY21" fmla="*/ 92075 h 315552"/>
              <a:gd name="connsiteX22" fmla="*/ 184107 w 315553"/>
              <a:gd name="connsiteY22" fmla="*/ 110068 h 315552"/>
              <a:gd name="connsiteX23" fmla="*/ 256966 w 315553"/>
              <a:gd name="connsiteY23" fmla="*/ 306196 h 315552"/>
              <a:gd name="connsiteX24" fmla="*/ 277526 w 315553"/>
              <a:gd name="connsiteY24" fmla="*/ 306196 h 315552"/>
              <a:gd name="connsiteX25" fmla="*/ 282215 w 315553"/>
              <a:gd name="connsiteY25" fmla="*/ 311234 h 315552"/>
              <a:gd name="connsiteX26" fmla="*/ 277526 w 315553"/>
              <a:gd name="connsiteY26" fmla="*/ 315552 h 315552"/>
              <a:gd name="connsiteX27" fmla="*/ 253359 w 315553"/>
              <a:gd name="connsiteY27" fmla="*/ 315552 h 315552"/>
              <a:gd name="connsiteX28" fmla="*/ 61833 w 315553"/>
              <a:gd name="connsiteY28" fmla="*/ 315552 h 315552"/>
              <a:gd name="connsiteX29" fmla="*/ 38027 w 315553"/>
              <a:gd name="connsiteY29" fmla="*/ 315552 h 315552"/>
              <a:gd name="connsiteX30" fmla="*/ 33338 w 315553"/>
              <a:gd name="connsiteY30" fmla="*/ 311234 h 315552"/>
              <a:gd name="connsiteX31" fmla="*/ 38027 w 315553"/>
              <a:gd name="connsiteY31" fmla="*/ 306196 h 315552"/>
              <a:gd name="connsiteX32" fmla="*/ 58947 w 315553"/>
              <a:gd name="connsiteY32" fmla="*/ 306196 h 315552"/>
              <a:gd name="connsiteX33" fmla="*/ 131807 w 315553"/>
              <a:gd name="connsiteY33" fmla="*/ 110068 h 315552"/>
              <a:gd name="connsiteX34" fmla="*/ 157776 w 315553"/>
              <a:gd name="connsiteY34" fmla="*/ 92075 h 315552"/>
              <a:gd name="connsiteX35" fmla="*/ 282399 w 315553"/>
              <a:gd name="connsiteY35" fmla="*/ 25728 h 315552"/>
              <a:gd name="connsiteX36" fmla="*/ 289102 w 315553"/>
              <a:gd name="connsiteY36" fmla="*/ 25728 h 315552"/>
              <a:gd name="connsiteX37" fmla="*/ 290160 w 315553"/>
              <a:gd name="connsiteY37" fmla="*/ 29560 h 315552"/>
              <a:gd name="connsiteX38" fmla="*/ 289102 w 315553"/>
              <a:gd name="connsiteY38" fmla="*/ 33009 h 315552"/>
              <a:gd name="connsiteX39" fmla="*/ 285574 w 315553"/>
              <a:gd name="connsiteY39" fmla="*/ 34542 h 315552"/>
              <a:gd name="connsiteX40" fmla="*/ 282399 w 315553"/>
              <a:gd name="connsiteY40" fmla="*/ 33009 h 315552"/>
              <a:gd name="connsiteX41" fmla="*/ 280988 w 315553"/>
              <a:gd name="connsiteY41" fmla="*/ 29560 h 315552"/>
              <a:gd name="connsiteX42" fmla="*/ 282399 w 315553"/>
              <a:gd name="connsiteY42" fmla="*/ 25728 h 315552"/>
              <a:gd name="connsiteX43" fmla="*/ 220436 w 315553"/>
              <a:gd name="connsiteY43" fmla="*/ 25728 h 315552"/>
              <a:gd name="connsiteX44" fmla="*/ 226899 w 315553"/>
              <a:gd name="connsiteY44" fmla="*/ 25728 h 315552"/>
              <a:gd name="connsiteX45" fmla="*/ 228260 w 315553"/>
              <a:gd name="connsiteY45" fmla="*/ 29560 h 315552"/>
              <a:gd name="connsiteX46" fmla="*/ 226899 w 315553"/>
              <a:gd name="connsiteY46" fmla="*/ 33009 h 315552"/>
              <a:gd name="connsiteX47" fmla="*/ 223498 w 315553"/>
              <a:gd name="connsiteY47" fmla="*/ 34542 h 315552"/>
              <a:gd name="connsiteX48" fmla="*/ 220436 w 315553"/>
              <a:gd name="connsiteY48" fmla="*/ 33009 h 315552"/>
              <a:gd name="connsiteX49" fmla="*/ 219075 w 315553"/>
              <a:gd name="connsiteY49" fmla="*/ 29560 h 315552"/>
              <a:gd name="connsiteX50" fmla="*/ 220436 w 315553"/>
              <a:gd name="connsiteY50" fmla="*/ 25728 h 315552"/>
              <a:gd name="connsiteX51" fmla="*/ 254001 w 315553"/>
              <a:gd name="connsiteY51" fmla="*/ 23812 h 315552"/>
              <a:gd name="connsiteX52" fmla="*/ 258423 w 315553"/>
              <a:gd name="connsiteY52" fmla="*/ 28574 h 315552"/>
              <a:gd name="connsiteX53" fmla="*/ 254001 w 315553"/>
              <a:gd name="connsiteY53" fmla="*/ 32997 h 315552"/>
              <a:gd name="connsiteX54" fmla="*/ 249238 w 315553"/>
              <a:gd name="connsiteY54" fmla="*/ 28574 h 315552"/>
              <a:gd name="connsiteX55" fmla="*/ 254001 w 315553"/>
              <a:gd name="connsiteY55" fmla="*/ 23812 h 315552"/>
              <a:gd name="connsiteX56" fmla="*/ 9726 w 315553"/>
              <a:gd name="connsiteY56" fmla="*/ 9376 h 315552"/>
              <a:gd name="connsiteX57" fmla="*/ 9726 w 315553"/>
              <a:gd name="connsiteY57" fmla="*/ 47603 h 315552"/>
              <a:gd name="connsiteX58" fmla="*/ 306187 w 315553"/>
              <a:gd name="connsiteY58" fmla="*/ 47603 h 315552"/>
              <a:gd name="connsiteX59" fmla="*/ 306187 w 315553"/>
              <a:gd name="connsiteY59" fmla="*/ 9376 h 315552"/>
              <a:gd name="connsiteX60" fmla="*/ 4683 w 315553"/>
              <a:gd name="connsiteY60" fmla="*/ 0 h 315552"/>
              <a:gd name="connsiteX61" fmla="*/ 310510 w 315553"/>
              <a:gd name="connsiteY61" fmla="*/ 0 h 315552"/>
              <a:gd name="connsiteX62" fmla="*/ 315553 w 315553"/>
              <a:gd name="connsiteY62" fmla="*/ 4688 h 315552"/>
              <a:gd name="connsiteX63" fmla="*/ 315553 w 315553"/>
              <a:gd name="connsiteY63" fmla="*/ 52652 h 315552"/>
              <a:gd name="connsiteX64" fmla="*/ 315553 w 315553"/>
              <a:gd name="connsiteY64" fmla="*/ 311224 h 315552"/>
              <a:gd name="connsiteX65" fmla="*/ 310510 w 315553"/>
              <a:gd name="connsiteY65" fmla="*/ 315552 h 315552"/>
              <a:gd name="connsiteX66" fmla="*/ 306187 w 315553"/>
              <a:gd name="connsiteY66" fmla="*/ 311224 h 315552"/>
              <a:gd name="connsiteX67" fmla="*/ 306187 w 315553"/>
              <a:gd name="connsiteY67" fmla="*/ 57340 h 315552"/>
              <a:gd name="connsiteX68" fmla="*/ 9726 w 315553"/>
              <a:gd name="connsiteY68" fmla="*/ 57340 h 315552"/>
              <a:gd name="connsiteX69" fmla="*/ 9726 w 315553"/>
              <a:gd name="connsiteY69" fmla="*/ 311224 h 315552"/>
              <a:gd name="connsiteX70" fmla="*/ 4683 w 315553"/>
              <a:gd name="connsiteY70" fmla="*/ 315552 h 315552"/>
              <a:gd name="connsiteX71" fmla="*/ 0 w 315553"/>
              <a:gd name="connsiteY71" fmla="*/ 311224 h 315552"/>
              <a:gd name="connsiteX72" fmla="*/ 0 w 315553"/>
              <a:gd name="connsiteY72" fmla="*/ 52652 h 315552"/>
              <a:gd name="connsiteX73" fmla="*/ 0 w 315553"/>
              <a:gd name="connsiteY73" fmla="*/ 4688 h 315552"/>
              <a:gd name="connsiteX74" fmla="*/ 4683 w 315553"/>
              <a:gd name="connsiteY74" fmla="*/ 0 h 31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315553" h="315552">
                <a:moveTo>
                  <a:pt x="157776" y="101432"/>
                </a:moveTo>
                <a:cubicBezTo>
                  <a:pt x="151645" y="101432"/>
                  <a:pt x="143709" y="104670"/>
                  <a:pt x="140463" y="113307"/>
                </a:cubicBezTo>
                <a:lnTo>
                  <a:pt x="124954" y="154692"/>
                </a:lnTo>
                <a:lnTo>
                  <a:pt x="170761" y="143896"/>
                </a:lnTo>
                <a:cubicBezTo>
                  <a:pt x="173286" y="143176"/>
                  <a:pt x="176172" y="144616"/>
                  <a:pt x="176532" y="147135"/>
                </a:cubicBezTo>
                <a:cubicBezTo>
                  <a:pt x="177254" y="150014"/>
                  <a:pt x="175811" y="152533"/>
                  <a:pt x="173286" y="153252"/>
                </a:cubicBezTo>
                <a:lnTo>
                  <a:pt x="120986" y="165488"/>
                </a:lnTo>
                <a:lnTo>
                  <a:pt x="102591" y="215509"/>
                </a:lnTo>
                <a:lnTo>
                  <a:pt x="186992" y="194997"/>
                </a:lnTo>
                <a:cubicBezTo>
                  <a:pt x="189517" y="194637"/>
                  <a:pt x="192042" y="196077"/>
                  <a:pt x="192763" y="198596"/>
                </a:cubicBezTo>
                <a:cubicBezTo>
                  <a:pt x="193485" y="201115"/>
                  <a:pt x="191681" y="203994"/>
                  <a:pt x="189156" y="204353"/>
                </a:cubicBezTo>
                <a:lnTo>
                  <a:pt x="98623" y="226305"/>
                </a:lnTo>
                <a:lnTo>
                  <a:pt x="80228" y="275967"/>
                </a:lnTo>
                <a:lnTo>
                  <a:pt x="205388" y="245738"/>
                </a:lnTo>
                <a:cubicBezTo>
                  <a:pt x="207912" y="245018"/>
                  <a:pt x="210798" y="246818"/>
                  <a:pt x="211159" y="249337"/>
                </a:cubicBezTo>
                <a:cubicBezTo>
                  <a:pt x="211880" y="251856"/>
                  <a:pt x="210437" y="254375"/>
                  <a:pt x="207912" y="255095"/>
                </a:cubicBezTo>
                <a:lnTo>
                  <a:pt x="76260" y="286763"/>
                </a:lnTo>
                <a:lnTo>
                  <a:pt x="69047" y="306196"/>
                </a:lnTo>
                <a:lnTo>
                  <a:pt x="246867" y="306196"/>
                </a:lnTo>
                <a:lnTo>
                  <a:pt x="175090" y="113307"/>
                </a:lnTo>
                <a:cubicBezTo>
                  <a:pt x="171843" y="104670"/>
                  <a:pt x="163908" y="101432"/>
                  <a:pt x="157776" y="101432"/>
                </a:cubicBezTo>
                <a:close/>
                <a:moveTo>
                  <a:pt x="157776" y="92075"/>
                </a:moveTo>
                <a:cubicBezTo>
                  <a:pt x="169679" y="92075"/>
                  <a:pt x="180139" y="98913"/>
                  <a:pt x="184107" y="110068"/>
                </a:cubicBezTo>
                <a:lnTo>
                  <a:pt x="256966" y="306196"/>
                </a:lnTo>
                <a:lnTo>
                  <a:pt x="277526" y="306196"/>
                </a:lnTo>
                <a:cubicBezTo>
                  <a:pt x="280050" y="306196"/>
                  <a:pt x="282215" y="308355"/>
                  <a:pt x="282215" y="311234"/>
                </a:cubicBezTo>
                <a:cubicBezTo>
                  <a:pt x="282215" y="313753"/>
                  <a:pt x="280050" y="315552"/>
                  <a:pt x="277526" y="315552"/>
                </a:cubicBezTo>
                <a:lnTo>
                  <a:pt x="253359" y="315552"/>
                </a:lnTo>
                <a:lnTo>
                  <a:pt x="61833" y="315552"/>
                </a:lnTo>
                <a:lnTo>
                  <a:pt x="38027" y="315552"/>
                </a:lnTo>
                <a:cubicBezTo>
                  <a:pt x="35502" y="315552"/>
                  <a:pt x="33338" y="313753"/>
                  <a:pt x="33338" y="311234"/>
                </a:cubicBezTo>
                <a:cubicBezTo>
                  <a:pt x="33338" y="308355"/>
                  <a:pt x="35502" y="306196"/>
                  <a:pt x="38027" y="306196"/>
                </a:cubicBezTo>
                <a:lnTo>
                  <a:pt x="58947" y="306196"/>
                </a:lnTo>
                <a:lnTo>
                  <a:pt x="131807" y="110068"/>
                </a:lnTo>
                <a:cubicBezTo>
                  <a:pt x="135774" y="98913"/>
                  <a:pt x="145874" y="92075"/>
                  <a:pt x="157776" y="92075"/>
                </a:cubicBezTo>
                <a:close/>
                <a:moveTo>
                  <a:pt x="282399" y="25728"/>
                </a:moveTo>
                <a:cubicBezTo>
                  <a:pt x="284163" y="23812"/>
                  <a:pt x="286985" y="23812"/>
                  <a:pt x="289102" y="25728"/>
                </a:cubicBezTo>
                <a:cubicBezTo>
                  <a:pt x="289808" y="26878"/>
                  <a:pt x="290160" y="28027"/>
                  <a:pt x="290160" y="29560"/>
                </a:cubicBezTo>
                <a:cubicBezTo>
                  <a:pt x="290160" y="30710"/>
                  <a:pt x="289808" y="31859"/>
                  <a:pt x="289102" y="33009"/>
                </a:cubicBezTo>
                <a:cubicBezTo>
                  <a:pt x="288044" y="33775"/>
                  <a:pt x="286985" y="34542"/>
                  <a:pt x="285574" y="34542"/>
                </a:cubicBezTo>
                <a:cubicBezTo>
                  <a:pt x="284516" y="34542"/>
                  <a:pt x="283105" y="33775"/>
                  <a:pt x="282399" y="33009"/>
                </a:cubicBezTo>
                <a:cubicBezTo>
                  <a:pt x="281341" y="31859"/>
                  <a:pt x="280988" y="30710"/>
                  <a:pt x="280988" y="29560"/>
                </a:cubicBezTo>
                <a:cubicBezTo>
                  <a:pt x="280988" y="28027"/>
                  <a:pt x="281341" y="26878"/>
                  <a:pt x="282399" y="25728"/>
                </a:cubicBezTo>
                <a:close/>
                <a:moveTo>
                  <a:pt x="220436" y="25728"/>
                </a:moveTo>
                <a:cubicBezTo>
                  <a:pt x="222137" y="23812"/>
                  <a:pt x="225198" y="23812"/>
                  <a:pt x="226899" y="25728"/>
                </a:cubicBezTo>
                <a:cubicBezTo>
                  <a:pt x="227580" y="26878"/>
                  <a:pt x="228260" y="28027"/>
                  <a:pt x="228260" y="29560"/>
                </a:cubicBezTo>
                <a:cubicBezTo>
                  <a:pt x="228260" y="30710"/>
                  <a:pt x="227580" y="31859"/>
                  <a:pt x="226899" y="33009"/>
                </a:cubicBezTo>
                <a:cubicBezTo>
                  <a:pt x="226219" y="33775"/>
                  <a:pt x="224858" y="34542"/>
                  <a:pt x="223498" y="34542"/>
                </a:cubicBezTo>
                <a:cubicBezTo>
                  <a:pt x="222477" y="34542"/>
                  <a:pt x="221456" y="33775"/>
                  <a:pt x="220436" y="33009"/>
                </a:cubicBezTo>
                <a:cubicBezTo>
                  <a:pt x="219756" y="31859"/>
                  <a:pt x="219075" y="30710"/>
                  <a:pt x="219075" y="29560"/>
                </a:cubicBezTo>
                <a:cubicBezTo>
                  <a:pt x="219075" y="28027"/>
                  <a:pt x="219756" y="26878"/>
                  <a:pt x="220436" y="25728"/>
                </a:cubicBezTo>
                <a:close/>
                <a:moveTo>
                  <a:pt x="254001" y="23812"/>
                </a:moveTo>
                <a:cubicBezTo>
                  <a:pt x="256382" y="23812"/>
                  <a:pt x="258423" y="25853"/>
                  <a:pt x="258423" y="28574"/>
                </a:cubicBezTo>
                <a:cubicBezTo>
                  <a:pt x="258423" y="30956"/>
                  <a:pt x="256382" y="32997"/>
                  <a:pt x="254001" y="32997"/>
                </a:cubicBezTo>
                <a:cubicBezTo>
                  <a:pt x="251279" y="32997"/>
                  <a:pt x="249238" y="30956"/>
                  <a:pt x="249238" y="28574"/>
                </a:cubicBezTo>
                <a:cubicBezTo>
                  <a:pt x="249238" y="25853"/>
                  <a:pt x="251279" y="23812"/>
                  <a:pt x="254001" y="23812"/>
                </a:cubicBezTo>
                <a:close/>
                <a:moveTo>
                  <a:pt x="9726" y="9376"/>
                </a:moveTo>
                <a:lnTo>
                  <a:pt x="9726" y="47603"/>
                </a:lnTo>
                <a:lnTo>
                  <a:pt x="306187" y="47603"/>
                </a:lnTo>
                <a:lnTo>
                  <a:pt x="306187" y="9376"/>
                </a:lnTo>
                <a:close/>
                <a:moveTo>
                  <a:pt x="4683" y="0"/>
                </a:moveTo>
                <a:lnTo>
                  <a:pt x="310510" y="0"/>
                </a:lnTo>
                <a:cubicBezTo>
                  <a:pt x="313392" y="0"/>
                  <a:pt x="315553" y="2164"/>
                  <a:pt x="315553" y="4688"/>
                </a:cubicBezTo>
                <a:lnTo>
                  <a:pt x="315553" y="52652"/>
                </a:lnTo>
                <a:lnTo>
                  <a:pt x="315553" y="311224"/>
                </a:lnTo>
                <a:cubicBezTo>
                  <a:pt x="315553" y="313748"/>
                  <a:pt x="313392" y="315552"/>
                  <a:pt x="310510" y="315552"/>
                </a:cubicBezTo>
                <a:cubicBezTo>
                  <a:pt x="308349" y="315552"/>
                  <a:pt x="306187" y="313748"/>
                  <a:pt x="306187" y="311224"/>
                </a:cubicBezTo>
                <a:lnTo>
                  <a:pt x="306187" y="57340"/>
                </a:lnTo>
                <a:lnTo>
                  <a:pt x="9726" y="57340"/>
                </a:lnTo>
                <a:lnTo>
                  <a:pt x="9726" y="311224"/>
                </a:lnTo>
                <a:cubicBezTo>
                  <a:pt x="9726" y="313748"/>
                  <a:pt x="7564" y="315552"/>
                  <a:pt x="4683" y="315552"/>
                </a:cubicBezTo>
                <a:cubicBezTo>
                  <a:pt x="2161" y="315552"/>
                  <a:pt x="0" y="313748"/>
                  <a:pt x="0" y="311224"/>
                </a:cubicBezTo>
                <a:lnTo>
                  <a:pt x="0" y="52652"/>
                </a:lnTo>
                <a:lnTo>
                  <a:pt x="0" y="4688"/>
                </a:lnTo>
                <a:cubicBezTo>
                  <a:pt x="0" y="2164"/>
                  <a:pt x="2161" y="0"/>
                  <a:pt x="46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B8C9985-4E30-524B-ACCC-F63EC9767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850" y="5098062"/>
            <a:ext cx="1115343" cy="1505937"/>
          </a:xfrm>
          <a:custGeom>
            <a:avLst/>
            <a:gdLst>
              <a:gd name="connsiteX0" fmla="*/ 171273 w 226653"/>
              <a:gd name="connsiteY0" fmla="*/ 260350 h 306027"/>
              <a:gd name="connsiteX1" fmla="*/ 175859 w 226653"/>
              <a:gd name="connsiteY1" fmla="*/ 264936 h 306027"/>
              <a:gd name="connsiteX2" fmla="*/ 171273 w 226653"/>
              <a:gd name="connsiteY2" fmla="*/ 269522 h 306027"/>
              <a:gd name="connsiteX3" fmla="*/ 166687 w 226653"/>
              <a:gd name="connsiteY3" fmla="*/ 264936 h 306027"/>
              <a:gd name="connsiteX4" fmla="*/ 171273 w 226653"/>
              <a:gd name="connsiteY4" fmla="*/ 260350 h 306027"/>
              <a:gd name="connsiteX5" fmla="*/ 185371 w 226653"/>
              <a:gd name="connsiteY5" fmla="*/ 228600 h 306027"/>
              <a:gd name="connsiteX6" fmla="*/ 190134 w 226653"/>
              <a:gd name="connsiteY6" fmla="*/ 233186 h 306027"/>
              <a:gd name="connsiteX7" fmla="*/ 185371 w 226653"/>
              <a:gd name="connsiteY7" fmla="*/ 237772 h 306027"/>
              <a:gd name="connsiteX8" fmla="*/ 180975 w 226653"/>
              <a:gd name="connsiteY8" fmla="*/ 233186 h 306027"/>
              <a:gd name="connsiteX9" fmla="*/ 185371 w 226653"/>
              <a:gd name="connsiteY9" fmla="*/ 228600 h 306027"/>
              <a:gd name="connsiteX10" fmla="*/ 166511 w 226653"/>
              <a:gd name="connsiteY10" fmla="*/ 195263 h 306027"/>
              <a:gd name="connsiteX11" fmla="*/ 171097 w 226653"/>
              <a:gd name="connsiteY11" fmla="*/ 199849 h 306027"/>
              <a:gd name="connsiteX12" fmla="*/ 166511 w 226653"/>
              <a:gd name="connsiteY12" fmla="*/ 204435 h 306027"/>
              <a:gd name="connsiteX13" fmla="*/ 161925 w 226653"/>
              <a:gd name="connsiteY13" fmla="*/ 199849 h 306027"/>
              <a:gd name="connsiteX14" fmla="*/ 166511 w 226653"/>
              <a:gd name="connsiteY14" fmla="*/ 195263 h 306027"/>
              <a:gd name="connsiteX15" fmla="*/ 195086 w 226653"/>
              <a:gd name="connsiteY15" fmla="*/ 168275 h 306027"/>
              <a:gd name="connsiteX16" fmla="*/ 199672 w 226653"/>
              <a:gd name="connsiteY16" fmla="*/ 172861 h 306027"/>
              <a:gd name="connsiteX17" fmla="*/ 195086 w 226653"/>
              <a:gd name="connsiteY17" fmla="*/ 177447 h 306027"/>
              <a:gd name="connsiteX18" fmla="*/ 190500 w 226653"/>
              <a:gd name="connsiteY18" fmla="*/ 172861 h 306027"/>
              <a:gd name="connsiteX19" fmla="*/ 195086 w 226653"/>
              <a:gd name="connsiteY19" fmla="*/ 168275 h 306027"/>
              <a:gd name="connsiteX20" fmla="*/ 166511 w 226653"/>
              <a:gd name="connsiteY20" fmla="*/ 146050 h 306027"/>
              <a:gd name="connsiteX21" fmla="*/ 171097 w 226653"/>
              <a:gd name="connsiteY21" fmla="*/ 150446 h 306027"/>
              <a:gd name="connsiteX22" fmla="*/ 166511 w 226653"/>
              <a:gd name="connsiteY22" fmla="*/ 155209 h 306027"/>
              <a:gd name="connsiteX23" fmla="*/ 161925 w 226653"/>
              <a:gd name="connsiteY23" fmla="*/ 150446 h 306027"/>
              <a:gd name="connsiteX24" fmla="*/ 166511 w 226653"/>
              <a:gd name="connsiteY24" fmla="*/ 146050 h 306027"/>
              <a:gd name="connsiteX25" fmla="*/ 96063 w 226653"/>
              <a:gd name="connsiteY25" fmla="*/ 142378 h 306027"/>
              <a:gd name="connsiteX26" fmla="*/ 102085 w 226653"/>
              <a:gd name="connsiteY26" fmla="*/ 143831 h 306027"/>
              <a:gd name="connsiteX27" fmla="*/ 112358 w 226653"/>
              <a:gd name="connsiteY27" fmla="*/ 175076 h 306027"/>
              <a:gd name="connsiteX28" fmla="*/ 74455 w 226653"/>
              <a:gd name="connsiteY28" fmla="*/ 213950 h 306027"/>
              <a:gd name="connsiteX29" fmla="*/ 69850 w 226653"/>
              <a:gd name="connsiteY29" fmla="*/ 209227 h 306027"/>
              <a:gd name="connsiteX30" fmla="*/ 74455 w 226653"/>
              <a:gd name="connsiteY30" fmla="*/ 204504 h 306027"/>
              <a:gd name="connsiteX31" fmla="*/ 103148 w 226653"/>
              <a:gd name="connsiteY31" fmla="*/ 175076 h 306027"/>
              <a:gd name="connsiteX32" fmla="*/ 94646 w 226653"/>
              <a:gd name="connsiteY32" fmla="*/ 148918 h 306027"/>
              <a:gd name="connsiteX33" fmla="*/ 96063 w 226653"/>
              <a:gd name="connsiteY33" fmla="*/ 142378 h 306027"/>
              <a:gd name="connsiteX34" fmla="*/ 180975 w 226653"/>
              <a:gd name="connsiteY34" fmla="*/ 117475 h 306027"/>
              <a:gd name="connsiteX35" fmla="*/ 185371 w 226653"/>
              <a:gd name="connsiteY35" fmla="*/ 122237 h 306027"/>
              <a:gd name="connsiteX36" fmla="*/ 180975 w 226653"/>
              <a:gd name="connsiteY36" fmla="*/ 126634 h 306027"/>
              <a:gd name="connsiteX37" fmla="*/ 176212 w 226653"/>
              <a:gd name="connsiteY37" fmla="*/ 122237 h 306027"/>
              <a:gd name="connsiteX38" fmla="*/ 180975 w 226653"/>
              <a:gd name="connsiteY38" fmla="*/ 117475 h 306027"/>
              <a:gd name="connsiteX39" fmla="*/ 156986 w 226653"/>
              <a:gd name="connsiteY39" fmla="*/ 93663 h 306027"/>
              <a:gd name="connsiteX40" fmla="*/ 161572 w 226653"/>
              <a:gd name="connsiteY40" fmla="*/ 98602 h 306027"/>
              <a:gd name="connsiteX41" fmla="*/ 156986 w 226653"/>
              <a:gd name="connsiteY41" fmla="*/ 102835 h 306027"/>
              <a:gd name="connsiteX42" fmla="*/ 152400 w 226653"/>
              <a:gd name="connsiteY42" fmla="*/ 98602 h 306027"/>
              <a:gd name="connsiteX43" fmla="*/ 156986 w 226653"/>
              <a:gd name="connsiteY43" fmla="*/ 93663 h 306027"/>
              <a:gd name="connsiteX44" fmla="*/ 73460 w 226653"/>
              <a:gd name="connsiteY44" fmla="*/ 61115 h 306027"/>
              <a:gd name="connsiteX45" fmla="*/ 9317 w 226653"/>
              <a:gd name="connsiteY45" fmla="*/ 176167 h 306027"/>
              <a:gd name="connsiteX46" fmla="*/ 73460 w 226653"/>
              <a:gd name="connsiteY46" fmla="*/ 241087 h 306027"/>
              <a:gd name="connsiteX47" fmla="*/ 137962 w 226653"/>
              <a:gd name="connsiteY47" fmla="*/ 176167 h 306027"/>
              <a:gd name="connsiteX48" fmla="*/ 73460 w 226653"/>
              <a:gd name="connsiteY48" fmla="*/ 61115 h 306027"/>
              <a:gd name="connsiteX49" fmla="*/ 70594 w 226653"/>
              <a:gd name="connsiteY49" fmla="*/ 51016 h 306027"/>
              <a:gd name="connsiteX50" fmla="*/ 76685 w 226653"/>
              <a:gd name="connsiteY50" fmla="*/ 51016 h 306027"/>
              <a:gd name="connsiteX51" fmla="*/ 147279 w 226653"/>
              <a:gd name="connsiteY51" fmla="*/ 176167 h 306027"/>
              <a:gd name="connsiteX52" fmla="*/ 73460 w 226653"/>
              <a:gd name="connsiteY52" fmla="*/ 250464 h 306027"/>
              <a:gd name="connsiteX53" fmla="*/ 0 w 226653"/>
              <a:gd name="connsiteY53" fmla="*/ 176167 h 306027"/>
              <a:gd name="connsiteX54" fmla="*/ 70594 w 226653"/>
              <a:gd name="connsiteY54" fmla="*/ 51016 h 306027"/>
              <a:gd name="connsiteX55" fmla="*/ 134228 w 226653"/>
              <a:gd name="connsiteY55" fmla="*/ 9383 h 306027"/>
              <a:gd name="connsiteX56" fmla="*/ 134228 w 226653"/>
              <a:gd name="connsiteY56" fmla="*/ 59545 h 306027"/>
              <a:gd name="connsiteX57" fmla="*/ 169112 w 226653"/>
              <a:gd name="connsiteY57" fmla="*/ 58463 h 306027"/>
              <a:gd name="connsiteX58" fmla="*/ 208312 w 226653"/>
              <a:gd name="connsiteY58" fmla="*/ 55576 h 306027"/>
              <a:gd name="connsiteX59" fmla="*/ 208312 w 226653"/>
              <a:gd name="connsiteY59" fmla="*/ 9383 h 306027"/>
              <a:gd name="connsiteX60" fmla="*/ 120562 w 226653"/>
              <a:gd name="connsiteY60" fmla="*/ 0 h 306027"/>
              <a:gd name="connsiteX61" fmla="*/ 129913 w 226653"/>
              <a:gd name="connsiteY61" fmla="*/ 0 h 306027"/>
              <a:gd name="connsiteX62" fmla="*/ 212987 w 226653"/>
              <a:gd name="connsiteY62" fmla="*/ 0 h 306027"/>
              <a:gd name="connsiteX63" fmla="*/ 221977 w 226653"/>
              <a:gd name="connsiteY63" fmla="*/ 0 h 306027"/>
              <a:gd name="connsiteX64" fmla="*/ 226653 w 226653"/>
              <a:gd name="connsiteY64" fmla="*/ 4691 h 306027"/>
              <a:gd name="connsiteX65" fmla="*/ 221977 w 226653"/>
              <a:gd name="connsiteY65" fmla="*/ 9383 h 306027"/>
              <a:gd name="connsiteX66" fmla="*/ 217302 w 226653"/>
              <a:gd name="connsiteY66" fmla="*/ 9383 h 306027"/>
              <a:gd name="connsiteX67" fmla="*/ 217302 w 226653"/>
              <a:gd name="connsiteY67" fmla="*/ 259474 h 306027"/>
              <a:gd name="connsiteX68" fmla="*/ 171270 w 226653"/>
              <a:gd name="connsiteY68" fmla="*/ 306027 h 306027"/>
              <a:gd name="connsiteX69" fmla="*/ 125237 w 226653"/>
              <a:gd name="connsiteY69" fmla="*/ 259474 h 306027"/>
              <a:gd name="connsiteX70" fmla="*/ 125237 w 226653"/>
              <a:gd name="connsiteY70" fmla="*/ 245399 h 306027"/>
              <a:gd name="connsiteX71" fmla="*/ 129913 w 226653"/>
              <a:gd name="connsiteY71" fmla="*/ 240708 h 306027"/>
              <a:gd name="connsiteX72" fmla="*/ 134228 w 226653"/>
              <a:gd name="connsiteY72" fmla="*/ 245399 h 306027"/>
              <a:gd name="connsiteX73" fmla="*/ 134228 w 226653"/>
              <a:gd name="connsiteY73" fmla="*/ 259474 h 306027"/>
              <a:gd name="connsiteX74" fmla="*/ 171270 w 226653"/>
              <a:gd name="connsiteY74" fmla="*/ 296644 h 306027"/>
              <a:gd name="connsiteX75" fmla="*/ 208312 w 226653"/>
              <a:gd name="connsiteY75" fmla="*/ 259474 h 306027"/>
              <a:gd name="connsiteX76" fmla="*/ 208312 w 226653"/>
              <a:gd name="connsiteY76" fmla="*/ 65319 h 306027"/>
              <a:gd name="connsiteX77" fmla="*/ 173428 w 226653"/>
              <a:gd name="connsiteY77" fmla="*/ 66402 h 306027"/>
              <a:gd name="connsiteX78" fmla="*/ 150411 w 226653"/>
              <a:gd name="connsiteY78" fmla="*/ 71815 h 306027"/>
              <a:gd name="connsiteX79" fmla="*/ 134228 w 226653"/>
              <a:gd name="connsiteY79" fmla="*/ 69289 h 306027"/>
              <a:gd name="connsiteX80" fmla="*/ 134228 w 226653"/>
              <a:gd name="connsiteY80" fmla="*/ 92746 h 306027"/>
              <a:gd name="connsiteX81" fmla="*/ 129913 w 226653"/>
              <a:gd name="connsiteY81" fmla="*/ 97438 h 306027"/>
              <a:gd name="connsiteX82" fmla="*/ 125237 w 226653"/>
              <a:gd name="connsiteY82" fmla="*/ 92746 h 306027"/>
              <a:gd name="connsiteX83" fmla="*/ 125237 w 226653"/>
              <a:gd name="connsiteY83" fmla="*/ 9383 h 306027"/>
              <a:gd name="connsiteX84" fmla="*/ 120562 w 226653"/>
              <a:gd name="connsiteY84" fmla="*/ 9383 h 306027"/>
              <a:gd name="connsiteX85" fmla="*/ 115887 w 226653"/>
              <a:gd name="connsiteY85" fmla="*/ 4691 h 306027"/>
              <a:gd name="connsiteX86" fmla="*/ 120562 w 226653"/>
              <a:gd name="connsiteY86" fmla="*/ 0 h 30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226653" h="306027">
                <a:moveTo>
                  <a:pt x="171273" y="260350"/>
                </a:moveTo>
                <a:cubicBezTo>
                  <a:pt x="173743" y="260350"/>
                  <a:pt x="175859" y="262467"/>
                  <a:pt x="175859" y="264936"/>
                </a:cubicBezTo>
                <a:cubicBezTo>
                  <a:pt x="175859" y="267406"/>
                  <a:pt x="173743" y="269522"/>
                  <a:pt x="171273" y="269522"/>
                </a:cubicBezTo>
                <a:cubicBezTo>
                  <a:pt x="168804" y="269522"/>
                  <a:pt x="166687" y="267406"/>
                  <a:pt x="166687" y="264936"/>
                </a:cubicBezTo>
                <a:cubicBezTo>
                  <a:pt x="166687" y="262467"/>
                  <a:pt x="168804" y="260350"/>
                  <a:pt x="171273" y="260350"/>
                </a:cubicBezTo>
                <a:close/>
                <a:moveTo>
                  <a:pt x="185371" y="228600"/>
                </a:moveTo>
                <a:cubicBezTo>
                  <a:pt x="188302" y="228600"/>
                  <a:pt x="190134" y="230717"/>
                  <a:pt x="190134" y="233186"/>
                </a:cubicBezTo>
                <a:cubicBezTo>
                  <a:pt x="190134" y="235656"/>
                  <a:pt x="188302" y="237772"/>
                  <a:pt x="185371" y="237772"/>
                </a:cubicBezTo>
                <a:cubicBezTo>
                  <a:pt x="182807" y="237772"/>
                  <a:pt x="180975" y="235656"/>
                  <a:pt x="180975" y="233186"/>
                </a:cubicBezTo>
                <a:cubicBezTo>
                  <a:pt x="180975" y="230717"/>
                  <a:pt x="182807" y="228600"/>
                  <a:pt x="185371" y="228600"/>
                </a:cubicBezTo>
                <a:close/>
                <a:moveTo>
                  <a:pt x="166511" y="195263"/>
                </a:moveTo>
                <a:cubicBezTo>
                  <a:pt x="168981" y="195263"/>
                  <a:pt x="171097" y="197380"/>
                  <a:pt x="171097" y="199849"/>
                </a:cubicBezTo>
                <a:cubicBezTo>
                  <a:pt x="171097" y="202319"/>
                  <a:pt x="168981" y="204435"/>
                  <a:pt x="166511" y="204435"/>
                </a:cubicBezTo>
                <a:cubicBezTo>
                  <a:pt x="164042" y="204435"/>
                  <a:pt x="161925" y="202319"/>
                  <a:pt x="161925" y="199849"/>
                </a:cubicBezTo>
                <a:cubicBezTo>
                  <a:pt x="161925" y="197380"/>
                  <a:pt x="164042" y="195263"/>
                  <a:pt x="166511" y="195263"/>
                </a:cubicBezTo>
                <a:close/>
                <a:moveTo>
                  <a:pt x="195086" y="168275"/>
                </a:moveTo>
                <a:cubicBezTo>
                  <a:pt x="197556" y="168275"/>
                  <a:pt x="199672" y="170392"/>
                  <a:pt x="199672" y="172861"/>
                </a:cubicBezTo>
                <a:cubicBezTo>
                  <a:pt x="199672" y="175331"/>
                  <a:pt x="197556" y="177447"/>
                  <a:pt x="195086" y="177447"/>
                </a:cubicBezTo>
                <a:cubicBezTo>
                  <a:pt x="192617" y="177447"/>
                  <a:pt x="190500" y="175331"/>
                  <a:pt x="190500" y="172861"/>
                </a:cubicBezTo>
                <a:cubicBezTo>
                  <a:pt x="190500" y="170392"/>
                  <a:pt x="192617" y="168275"/>
                  <a:pt x="195086" y="168275"/>
                </a:cubicBezTo>
                <a:close/>
                <a:moveTo>
                  <a:pt x="166511" y="146050"/>
                </a:moveTo>
                <a:cubicBezTo>
                  <a:pt x="168981" y="146050"/>
                  <a:pt x="171097" y="147882"/>
                  <a:pt x="171097" y="150446"/>
                </a:cubicBezTo>
                <a:cubicBezTo>
                  <a:pt x="171097" y="153011"/>
                  <a:pt x="168981" y="155209"/>
                  <a:pt x="166511" y="155209"/>
                </a:cubicBezTo>
                <a:cubicBezTo>
                  <a:pt x="164042" y="155209"/>
                  <a:pt x="161925" y="153011"/>
                  <a:pt x="161925" y="150446"/>
                </a:cubicBezTo>
                <a:cubicBezTo>
                  <a:pt x="161925" y="147882"/>
                  <a:pt x="164042" y="146050"/>
                  <a:pt x="166511" y="146050"/>
                </a:cubicBezTo>
                <a:close/>
                <a:moveTo>
                  <a:pt x="96063" y="142378"/>
                </a:moveTo>
                <a:cubicBezTo>
                  <a:pt x="98189" y="141288"/>
                  <a:pt x="101022" y="141651"/>
                  <a:pt x="102085" y="143831"/>
                </a:cubicBezTo>
                <a:cubicBezTo>
                  <a:pt x="108816" y="155457"/>
                  <a:pt x="112358" y="166356"/>
                  <a:pt x="112358" y="175076"/>
                </a:cubicBezTo>
                <a:cubicBezTo>
                  <a:pt x="112358" y="196511"/>
                  <a:pt x="95355" y="213950"/>
                  <a:pt x="74455" y="213950"/>
                </a:cubicBezTo>
                <a:cubicBezTo>
                  <a:pt x="71976" y="213950"/>
                  <a:pt x="69850" y="211770"/>
                  <a:pt x="69850" y="209227"/>
                </a:cubicBezTo>
                <a:cubicBezTo>
                  <a:pt x="69850" y="206684"/>
                  <a:pt x="71976" y="204504"/>
                  <a:pt x="74455" y="204504"/>
                </a:cubicBezTo>
                <a:cubicBezTo>
                  <a:pt x="90396" y="204504"/>
                  <a:pt x="103148" y="191425"/>
                  <a:pt x="103148" y="175076"/>
                </a:cubicBezTo>
                <a:cubicBezTo>
                  <a:pt x="103148" y="167446"/>
                  <a:pt x="100314" y="159090"/>
                  <a:pt x="94646" y="148918"/>
                </a:cubicBezTo>
                <a:cubicBezTo>
                  <a:pt x="93229" y="146374"/>
                  <a:pt x="93938" y="143831"/>
                  <a:pt x="96063" y="142378"/>
                </a:cubicBezTo>
                <a:close/>
                <a:moveTo>
                  <a:pt x="180975" y="117475"/>
                </a:moveTo>
                <a:cubicBezTo>
                  <a:pt x="183539" y="117475"/>
                  <a:pt x="185371" y="119307"/>
                  <a:pt x="185371" y="122237"/>
                </a:cubicBezTo>
                <a:cubicBezTo>
                  <a:pt x="185371" y="124802"/>
                  <a:pt x="183539" y="126634"/>
                  <a:pt x="180975" y="126634"/>
                </a:cubicBezTo>
                <a:cubicBezTo>
                  <a:pt x="178044" y="126634"/>
                  <a:pt x="176212" y="124802"/>
                  <a:pt x="176212" y="122237"/>
                </a:cubicBezTo>
                <a:cubicBezTo>
                  <a:pt x="176212" y="119307"/>
                  <a:pt x="178044" y="117475"/>
                  <a:pt x="180975" y="117475"/>
                </a:cubicBezTo>
                <a:close/>
                <a:moveTo>
                  <a:pt x="156986" y="93663"/>
                </a:moveTo>
                <a:cubicBezTo>
                  <a:pt x="159456" y="93663"/>
                  <a:pt x="161572" y="95780"/>
                  <a:pt x="161572" y="98602"/>
                </a:cubicBezTo>
                <a:cubicBezTo>
                  <a:pt x="161572" y="100718"/>
                  <a:pt x="159456" y="102835"/>
                  <a:pt x="156986" y="102835"/>
                </a:cubicBezTo>
                <a:cubicBezTo>
                  <a:pt x="154517" y="102835"/>
                  <a:pt x="152400" y="100718"/>
                  <a:pt x="152400" y="98602"/>
                </a:cubicBezTo>
                <a:cubicBezTo>
                  <a:pt x="152400" y="95780"/>
                  <a:pt x="154517" y="93663"/>
                  <a:pt x="156986" y="93663"/>
                </a:cubicBezTo>
                <a:close/>
                <a:moveTo>
                  <a:pt x="73460" y="61115"/>
                </a:moveTo>
                <a:cubicBezTo>
                  <a:pt x="60201" y="74820"/>
                  <a:pt x="9317" y="130363"/>
                  <a:pt x="9317" y="176167"/>
                </a:cubicBezTo>
                <a:cubicBezTo>
                  <a:pt x="9317" y="212234"/>
                  <a:pt x="37984" y="241087"/>
                  <a:pt x="73460" y="241087"/>
                </a:cubicBezTo>
                <a:cubicBezTo>
                  <a:pt x="108936" y="241087"/>
                  <a:pt x="137962" y="212234"/>
                  <a:pt x="137962" y="176167"/>
                </a:cubicBezTo>
                <a:cubicBezTo>
                  <a:pt x="137962" y="130363"/>
                  <a:pt x="87077" y="74820"/>
                  <a:pt x="73460" y="61115"/>
                </a:cubicBezTo>
                <a:close/>
                <a:moveTo>
                  <a:pt x="70594" y="51016"/>
                </a:moveTo>
                <a:cubicBezTo>
                  <a:pt x="72027" y="49213"/>
                  <a:pt x="74894" y="49213"/>
                  <a:pt x="76685" y="51016"/>
                </a:cubicBezTo>
                <a:cubicBezTo>
                  <a:pt x="79552" y="53902"/>
                  <a:pt x="147279" y="119543"/>
                  <a:pt x="147279" y="176167"/>
                </a:cubicBezTo>
                <a:cubicBezTo>
                  <a:pt x="147279" y="217283"/>
                  <a:pt x="114311" y="250464"/>
                  <a:pt x="73460" y="250464"/>
                </a:cubicBezTo>
                <a:cubicBezTo>
                  <a:pt x="32967" y="250464"/>
                  <a:pt x="0" y="217283"/>
                  <a:pt x="0" y="176167"/>
                </a:cubicBezTo>
                <a:cubicBezTo>
                  <a:pt x="0" y="119543"/>
                  <a:pt x="67368" y="53902"/>
                  <a:pt x="70594" y="51016"/>
                </a:cubicBezTo>
                <a:close/>
                <a:moveTo>
                  <a:pt x="134228" y="9383"/>
                </a:moveTo>
                <a:lnTo>
                  <a:pt x="134228" y="59545"/>
                </a:lnTo>
                <a:cubicBezTo>
                  <a:pt x="144657" y="63876"/>
                  <a:pt x="159762" y="63515"/>
                  <a:pt x="169112" y="58463"/>
                </a:cubicBezTo>
                <a:cubicBezTo>
                  <a:pt x="179901" y="52689"/>
                  <a:pt x="195725" y="51606"/>
                  <a:pt x="208312" y="55576"/>
                </a:cubicBezTo>
                <a:lnTo>
                  <a:pt x="208312" y="9383"/>
                </a:lnTo>
                <a:close/>
                <a:moveTo>
                  <a:pt x="120562" y="0"/>
                </a:moveTo>
                <a:lnTo>
                  <a:pt x="129913" y="0"/>
                </a:lnTo>
                <a:lnTo>
                  <a:pt x="212987" y="0"/>
                </a:lnTo>
                <a:lnTo>
                  <a:pt x="221977" y="0"/>
                </a:lnTo>
                <a:cubicBezTo>
                  <a:pt x="224495" y="0"/>
                  <a:pt x="226653" y="2165"/>
                  <a:pt x="226653" y="4691"/>
                </a:cubicBezTo>
                <a:cubicBezTo>
                  <a:pt x="226653" y="7217"/>
                  <a:pt x="224495" y="9383"/>
                  <a:pt x="221977" y="9383"/>
                </a:cubicBezTo>
                <a:lnTo>
                  <a:pt x="217302" y="9383"/>
                </a:lnTo>
                <a:lnTo>
                  <a:pt x="217302" y="259474"/>
                </a:lnTo>
                <a:cubicBezTo>
                  <a:pt x="217302" y="285096"/>
                  <a:pt x="196804" y="306027"/>
                  <a:pt x="171270" y="306027"/>
                </a:cubicBezTo>
                <a:cubicBezTo>
                  <a:pt x="145736" y="306027"/>
                  <a:pt x="125237" y="285096"/>
                  <a:pt x="125237" y="259474"/>
                </a:cubicBezTo>
                <a:lnTo>
                  <a:pt x="125237" y="245399"/>
                </a:lnTo>
                <a:cubicBezTo>
                  <a:pt x="125237" y="242873"/>
                  <a:pt x="127036" y="240708"/>
                  <a:pt x="129913" y="240708"/>
                </a:cubicBezTo>
                <a:cubicBezTo>
                  <a:pt x="132430" y="240708"/>
                  <a:pt x="134228" y="242873"/>
                  <a:pt x="134228" y="245399"/>
                </a:cubicBezTo>
                <a:lnTo>
                  <a:pt x="134228" y="259474"/>
                </a:lnTo>
                <a:cubicBezTo>
                  <a:pt x="134228" y="280044"/>
                  <a:pt x="150771" y="296644"/>
                  <a:pt x="171270" y="296644"/>
                </a:cubicBezTo>
                <a:cubicBezTo>
                  <a:pt x="191769" y="296644"/>
                  <a:pt x="208312" y="280044"/>
                  <a:pt x="208312" y="259474"/>
                </a:cubicBezTo>
                <a:lnTo>
                  <a:pt x="208312" y="65319"/>
                </a:lnTo>
                <a:cubicBezTo>
                  <a:pt x="197882" y="61350"/>
                  <a:pt x="182778" y="61711"/>
                  <a:pt x="173428" y="66402"/>
                </a:cubicBezTo>
                <a:cubicBezTo>
                  <a:pt x="166954" y="70011"/>
                  <a:pt x="159042" y="71815"/>
                  <a:pt x="150411" y="71815"/>
                </a:cubicBezTo>
                <a:cubicBezTo>
                  <a:pt x="145017" y="71815"/>
                  <a:pt x="139623" y="71093"/>
                  <a:pt x="134228" y="69289"/>
                </a:cubicBezTo>
                <a:lnTo>
                  <a:pt x="134228" y="92746"/>
                </a:lnTo>
                <a:cubicBezTo>
                  <a:pt x="134228" y="95272"/>
                  <a:pt x="132430" y="97438"/>
                  <a:pt x="129913" y="97438"/>
                </a:cubicBezTo>
                <a:cubicBezTo>
                  <a:pt x="127036" y="97438"/>
                  <a:pt x="125237" y="95272"/>
                  <a:pt x="125237" y="92746"/>
                </a:cubicBezTo>
                <a:lnTo>
                  <a:pt x="125237" y="9383"/>
                </a:lnTo>
                <a:lnTo>
                  <a:pt x="120562" y="9383"/>
                </a:lnTo>
                <a:cubicBezTo>
                  <a:pt x="118045" y="9383"/>
                  <a:pt x="115887" y="7217"/>
                  <a:pt x="115887" y="4691"/>
                </a:cubicBezTo>
                <a:cubicBezTo>
                  <a:pt x="115887" y="2165"/>
                  <a:pt x="118045" y="0"/>
                  <a:pt x="1205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39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41136873-42C4-F447-B970-5E36EE0EB0DA}"/>
              </a:ext>
            </a:extLst>
          </p:cNvPr>
          <p:cNvSpPr txBox="1">
            <a:spLocks/>
          </p:cNvSpPr>
          <p:nvPr/>
        </p:nvSpPr>
        <p:spPr>
          <a:xfrm>
            <a:off x="23313912" y="895650"/>
            <a:ext cx="1025003" cy="72942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9pPr>
          </a:lstStyle>
          <a:p>
            <a:fld id="{A010D1D2-A5C5-4520-877C-7F28899EB247}" type="slidenum">
              <a:rPr lang="en-US" sz="7198">
                <a:latin typeface="Roboto Light" panose="02000000000000000000" pitchFamily="2" charset="0"/>
              </a:rPr>
              <a:pPr/>
              <a:t>6</a:t>
            </a:fld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3" name="Freeform 16">
            <a:extLst>
              <a:ext uri="{FF2B5EF4-FFF2-40B4-BE49-F238E27FC236}">
                <a16:creationId xmlns:a16="http://schemas.microsoft.com/office/drawing/2014/main" id="{27A624E7-3FB3-8E4A-BFE6-0BFDE82DCE7A}"/>
              </a:ext>
            </a:extLst>
          </p:cNvPr>
          <p:cNvSpPr>
            <a:spLocks/>
          </p:cNvSpPr>
          <p:nvPr/>
        </p:nvSpPr>
        <p:spPr bwMode="auto">
          <a:xfrm>
            <a:off x="7144" y="5227492"/>
            <a:ext cx="12286084" cy="8486723"/>
          </a:xfrm>
          <a:custGeom>
            <a:avLst/>
            <a:gdLst>
              <a:gd name="T0" fmla="*/ 3143 w 3874"/>
              <a:gd name="T1" fmla="*/ 0 h 2676"/>
              <a:gd name="T2" fmla="*/ 0 w 3874"/>
              <a:gd name="T3" fmla="*/ 840 h 2676"/>
              <a:gd name="T4" fmla="*/ 0 w 3874"/>
              <a:gd name="T5" fmla="*/ 2673 h 2676"/>
              <a:gd name="T6" fmla="*/ 3874 w 3874"/>
              <a:gd name="T7" fmla="*/ 2676 h 2676"/>
              <a:gd name="T8" fmla="*/ 3143 w 3874"/>
              <a:gd name="T9" fmla="*/ 0 h 2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74" h="2676">
                <a:moveTo>
                  <a:pt x="3143" y="0"/>
                </a:moveTo>
                <a:lnTo>
                  <a:pt x="0" y="840"/>
                </a:lnTo>
                <a:lnTo>
                  <a:pt x="0" y="2673"/>
                </a:lnTo>
                <a:lnTo>
                  <a:pt x="3874" y="2676"/>
                </a:lnTo>
                <a:lnTo>
                  <a:pt x="31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37124" tIns="68562" rIns="137124" bIns="68562" numCol="1" anchor="t" anchorCtr="0" compatLnSpc="1">
            <a:prstTxWarp prst="textNoShape">
              <a:avLst/>
            </a:prstTxWarp>
          </a:bodyPr>
          <a:lstStyle/>
          <a:p>
            <a:endParaRPr lang="en-US" sz="2025" dirty="0">
              <a:latin typeface="Roboto Light" panose="02000000000000000000" pitchFamily="2" charset="0"/>
            </a:endParaRPr>
          </a:p>
        </p:txBody>
      </p:sp>
      <p:sp>
        <p:nvSpPr>
          <p:cNvPr id="4" name="Freeform 17">
            <a:extLst>
              <a:ext uri="{FF2B5EF4-FFF2-40B4-BE49-F238E27FC236}">
                <a16:creationId xmlns:a16="http://schemas.microsoft.com/office/drawing/2014/main" id="{A522CCB7-BC7E-A84D-A8E0-EE826AAC2AC3}"/>
              </a:ext>
            </a:extLst>
          </p:cNvPr>
          <p:cNvSpPr>
            <a:spLocks/>
          </p:cNvSpPr>
          <p:nvPr/>
        </p:nvSpPr>
        <p:spPr bwMode="auto">
          <a:xfrm>
            <a:off x="13254171" y="-5356"/>
            <a:ext cx="11115830" cy="8445496"/>
          </a:xfrm>
          <a:custGeom>
            <a:avLst/>
            <a:gdLst>
              <a:gd name="T0" fmla="*/ 3505 w 3505"/>
              <a:gd name="T1" fmla="*/ 1911 h 2663"/>
              <a:gd name="T2" fmla="*/ 3505 w 3505"/>
              <a:gd name="T3" fmla="*/ 0 h 2663"/>
              <a:gd name="T4" fmla="*/ 0 w 3505"/>
              <a:gd name="T5" fmla="*/ 0 h 2663"/>
              <a:gd name="T6" fmla="*/ 727 w 3505"/>
              <a:gd name="T7" fmla="*/ 2663 h 2663"/>
              <a:gd name="T8" fmla="*/ 3505 w 3505"/>
              <a:gd name="T9" fmla="*/ 1911 h 2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05" h="2663">
                <a:moveTo>
                  <a:pt x="3505" y="1911"/>
                </a:moveTo>
                <a:lnTo>
                  <a:pt x="3505" y="0"/>
                </a:lnTo>
                <a:lnTo>
                  <a:pt x="0" y="0"/>
                </a:lnTo>
                <a:lnTo>
                  <a:pt x="727" y="2663"/>
                </a:lnTo>
                <a:lnTo>
                  <a:pt x="3505" y="19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37124" tIns="68562" rIns="137124" bIns="68562" numCol="1" anchor="t" anchorCtr="0" compatLnSpc="1">
            <a:prstTxWarp prst="textNoShape">
              <a:avLst/>
            </a:prstTxWarp>
          </a:bodyPr>
          <a:lstStyle/>
          <a:p>
            <a:endParaRPr lang="en-US" sz="2025" dirty="0">
              <a:latin typeface="Roboto Light" panose="02000000000000000000" pitchFamily="2" charset="0"/>
            </a:endParaRPr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7BD49716-0A17-DF4D-92E6-7331EAFFF917}"/>
              </a:ext>
            </a:extLst>
          </p:cNvPr>
          <p:cNvSpPr>
            <a:spLocks/>
          </p:cNvSpPr>
          <p:nvPr/>
        </p:nvSpPr>
        <p:spPr bwMode="auto">
          <a:xfrm>
            <a:off x="1" y="-5355"/>
            <a:ext cx="14381778" cy="7896837"/>
          </a:xfrm>
          <a:custGeom>
            <a:avLst/>
            <a:gdLst>
              <a:gd name="T0" fmla="*/ 4177 w 4526"/>
              <a:gd name="T1" fmla="*/ 0 h 2490"/>
              <a:gd name="T2" fmla="*/ 0 w 4526"/>
              <a:gd name="T3" fmla="*/ 0 h 2490"/>
              <a:gd name="T4" fmla="*/ 0 w 4526"/>
              <a:gd name="T5" fmla="*/ 2490 h 2490"/>
              <a:gd name="T6" fmla="*/ 4526 w 4526"/>
              <a:gd name="T7" fmla="*/ 1282 h 2490"/>
              <a:gd name="T8" fmla="*/ 4177 w 4526"/>
              <a:gd name="T9" fmla="*/ 0 h 2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26" h="2490">
                <a:moveTo>
                  <a:pt x="4177" y="0"/>
                </a:moveTo>
                <a:lnTo>
                  <a:pt x="0" y="0"/>
                </a:lnTo>
                <a:lnTo>
                  <a:pt x="0" y="2490"/>
                </a:lnTo>
                <a:lnTo>
                  <a:pt x="4526" y="1282"/>
                </a:lnTo>
                <a:lnTo>
                  <a:pt x="417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24" tIns="68562" rIns="137124" bIns="68562" numCol="1" anchor="t" anchorCtr="0" compatLnSpc="1">
            <a:prstTxWarp prst="textNoShape">
              <a:avLst/>
            </a:prstTxWarp>
          </a:bodyPr>
          <a:lstStyle/>
          <a:p>
            <a:endParaRPr lang="en-US" sz="2025" dirty="0">
              <a:latin typeface="Roboto Light" panose="02000000000000000000" pitchFamily="2" charset="0"/>
            </a:endParaRPr>
          </a:p>
        </p:txBody>
      </p:sp>
      <p:sp>
        <p:nvSpPr>
          <p:cNvPr id="6" name="Freeform 19">
            <a:extLst>
              <a:ext uri="{FF2B5EF4-FFF2-40B4-BE49-F238E27FC236}">
                <a16:creationId xmlns:a16="http://schemas.microsoft.com/office/drawing/2014/main" id="{6A5985A4-4465-8049-9250-AC6EE2CD7D0D}"/>
              </a:ext>
            </a:extLst>
          </p:cNvPr>
          <p:cNvSpPr>
            <a:spLocks/>
          </p:cNvSpPr>
          <p:nvPr/>
        </p:nvSpPr>
        <p:spPr bwMode="auto">
          <a:xfrm>
            <a:off x="7142" y="5227491"/>
            <a:ext cx="10037549" cy="2663994"/>
          </a:xfrm>
          <a:custGeom>
            <a:avLst/>
            <a:gdLst>
              <a:gd name="T0" fmla="*/ 0 w 3165"/>
              <a:gd name="T1" fmla="*/ 840 h 840"/>
              <a:gd name="T2" fmla="*/ 3165 w 3165"/>
              <a:gd name="T3" fmla="*/ 81 h 840"/>
              <a:gd name="T4" fmla="*/ 3143 w 3165"/>
              <a:gd name="T5" fmla="*/ 0 h 840"/>
              <a:gd name="T6" fmla="*/ 0 w 3165"/>
              <a:gd name="T7" fmla="*/ 84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65" h="840">
                <a:moveTo>
                  <a:pt x="0" y="840"/>
                </a:moveTo>
                <a:lnTo>
                  <a:pt x="3165" y="81"/>
                </a:lnTo>
                <a:lnTo>
                  <a:pt x="3143" y="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37124" tIns="68562" rIns="137124" bIns="68562" numCol="1" anchor="t" anchorCtr="0" compatLnSpc="1">
            <a:prstTxWarp prst="textNoShape">
              <a:avLst/>
            </a:prstTxWarp>
          </a:bodyPr>
          <a:lstStyle/>
          <a:p>
            <a:endParaRPr lang="en-US" sz="2025" dirty="0">
              <a:latin typeface="Roboto Light" panose="02000000000000000000" pitchFamily="2" charset="0"/>
            </a:endParaRPr>
          </a:p>
        </p:txBody>
      </p:sp>
      <p:sp>
        <p:nvSpPr>
          <p:cNvPr id="7" name="Freeform 20">
            <a:extLst>
              <a:ext uri="{FF2B5EF4-FFF2-40B4-BE49-F238E27FC236}">
                <a16:creationId xmlns:a16="http://schemas.microsoft.com/office/drawing/2014/main" id="{3635153D-9B49-D849-BB49-5D02CF981D13}"/>
              </a:ext>
            </a:extLst>
          </p:cNvPr>
          <p:cNvSpPr>
            <a:spLocks/>
          </p:cNvSpPr>
          <p:nvPr/>
        </p:nvSpPr>
        <p:spPr bwMode="auto">
          <a:xfrm>
            <a:off x="13274947" y="-5355"/>
            <a:ext cx="1106828" cy="4135533"/>
          </a:xfrm>
          <a:custGeom>
            <a:avLst/>
            <a:gdLst>
              <a:gd name="T0" fmla="*/ 0 w 349"/>
              <a:gd name="T1" fmla="*/ 0 h 1304"/>
              <a:gd name="T2" fmla="*/ 278 w 349"/>
              <a:gd name="T3" fmla="*/ 1304 h 1304"/>
              <a:gd name="T4" fmla="*/ 349 w 349"/>
              <a:gd name="T5" fmla="*/ 1282 h 1304"/>
              <a:gd name="T6" fmla="*/ 0 w 349"/>
              <a:gd name="T7" fmla="*/ 0 h 1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9" h="1304">
                <a:moveTo>
                  <a:pt x="0" y="0"/>
                </a:moveTo>
                <a:lnTo>
                  <a:pt x="278" y="1304"/>
                </a:lnTo>
                <a:lnTo>
                  <a:pt x="349" y="12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37124" tIns="68562" rIns="137124" bIns="68562" numCol="1" anchor="t" anchorCtr="0" compatLnSpc="1">
            <a:prstTxWarp prst="textNoShape">
              <a:avLst/>
            </a:prstTxWarp>
          </a:bodyPr>
          <a:lstStyle/>
          <a:p>
            <a:endParaRPr lang="en-US" sz="2025" dirty="0">
              <a:latin typeface="Roboto Light" panose="02000000000000000000" pitchFamily="2" charset="0"/>
            </a:endParaRPr>
          </a:p>
        </p:txBody>
      </p:sp>
      <p:sp>
        <p:nvSpPr>
          <p:cNvPr id="8" name="Freeform 21">
            <a:extLst>
              <a:ext uri="{FF2B5EF4-FFF2-40B4-BE49-F238E27FC236}">
                <a16:creationId xmlns:a16="http://schemas.microsoft.com/office/drawing/2014/main" id="{65D19EBB-FEE4-0640-B397-7D0453E5EC30}"/>
              </a:ext>
            </a:extLst>
          </p:cNvPr>
          <p:cNvSpPr>
            <a:spLocks/>
          </p:cNvSpPr>
          <p:nvPr/>
        </p:nvSpPr>
        <p:spPr bwMode="auto">
          <a:xfrm>
            <a:off x="11183231" y="6043509"/>
            <a:ext cx="13186769" cy="7658983"/>
          </a:xfrm>
          <a:custGeom>
            <a:avLst/>
            <a:gdLst>
              <a:gd name="T0" fmla="*/ 0 w 4158"/>
              <a:gd name="T1" fmla="*/ 1130 h 2415"/>
              <a:gd name="T2" fmla="*/ 350 w 4158"/>
              <a:gd name="T3" fmla="*/ 2415 h 2415"/>
              <a:gd name="T4" fmla="*/ 4158 w 4158"/>
              <a:gd name="T5" fmla="*/ 2415 h 2415"/>
              <a:gd name="T6" fmla="*/ 4158 w 4158"/>
              <a:gd name="T7" fmla="*/ 0 h 2415"/>
              <a:gd name="T8" fmla="*/ 0 w 4158"/>
              <a:gd name="T9" fmla="*/ 1130 h 2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8" h="2415">
                <a:moveTo>
                  <a:pt x="0" y="1130"/>
                </a:moveTo>
                <a:lnTo>
                  <a:pt x="350" y="2415"/>
                </a:lnTo>
                <a:lnTo>
                  <a:pt x="4158" y="2415"/>
                </a:lnTo>
                <a:lnTo>
                  <a:pt x="4158" y="0"/>
                </a:lnTo>
                <a:lnTo>
                  <a:pt x="0" y="113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37124" tIns="68562" rIns="137124" bIns="68562" numCol="1" anchor="t" anchorCtr="0" compatLnSpc="1">
            <a:prstTxWarp prst="textNoShape">
              <a:avLst/>
            </a:prstTxWarp>
          </a:bodyPr>
          <a:lstStyle/>
          <a:p>
            <a:endParaRPr lang="en-US" sz="2025" dirty="0">
              <a:latin typeface="Roboto Light" panose="02000000000000000000" pitchFamily="2" charset="0"/>
            </a:endParaRPr>
          </a:p>
        </p:txBody>
      </p:sp>
      <p:sp>
        <p:nvSpPr>
          <p:cNvPr id="9" name="Freeform 22">
            <a:extLst>
              <a:ext uri="{FF2B5EF4-FFF2-40B4-BE49-F238E27FC236}">
                <a16:creationId xmlns:a16="http://schemas.microsoft.com/office/drawing/2014/main" id="{DD003CB1-8250-074A-AE54-EEEB6000AB5E}"/>
              </a:ext>
            </a:extLst>
          </p:cNvPr>
          <p:cNvSpPr>
            <a:spLocks/>
          </p:cNvSpPr>
          <p:nvPr/>
        </p:nvSpPr>
        <p:spPr bwMode="auto">
          <a:xfrm>
            <a:off x="15511257" y="6055232"/>
            <a:ext cx="8870467" cy="2384909"/>
          </a:xfrm>
          <a:custGeom>
            <a:avLst/>
            <a:gdLst>
              <a:gd name="T0" fmla="*/ 2797 w 2797"/>
              <a:gd name="T1" fmla="*/ 0 h 752"/>
              <a:gd name="T2" fmla="*/ 0 w 2797"/>
              <a:gd name="T3" fmla="*/ 684 h 752"/>
              <a:gd name="T4" fmla="*/ 19 w 2797"/>
              <a:gd name="T5" fmla="*/ 752 h 752"/>
              <a:gd name="T6" fmla="*/ 2797 w 2797"/>
              <a:gd name="T7" fmla="*/ 0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97" h="752">
                <a:moveTo>
                  <a:pt x="2797" y="0"/>
                </a:moveTo>
                <a:lnTo>
                  <a:pt x="0" y="684"/>
                </a:lnTo>
                <a:lnTo>
                  <a:pt x="19" y="752"/>
                </a:lnTo>
                <a:lnTo>
                  <a:pt x="2797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137124" tIns="68562" rIns="137124" bIns="68562" numCol="1" anchor="t" anchorCtr="0" compatLnSpc="1">
            <a:prstTxWarp prst="textNoShape">
              <a:avLst/>
            </a:prstTxWarp>
          </a:bodyPr>
          <a:lstStyle/>
          <a:p>
            <a:endParaRPr lang="en-US" sz="2025" dirty="0">
              <a:latin typeface="Roboto Light" panose="02000000000000000000" pitchFamily="2" charset="0"/>
            </a:endParaRPr>
          </a:p>
        </p:txBody>
      </p:sp>
      <p:sp>
        <p:nvSpPr>
          <p:cNvPr id="10" name="Freeform 23">
            <a:extLst>
              <a:ext uri="{FF2B5EF4-FFF2-40B4-BE49-F238E27FC236}">
                <a16:creationId xmlns:a16="http://schemas.microsoft.com/office/drawing/2014/main" id="{A22CB58A-543B-FF4C-B880-9DD0FA1BE0EB}"/>
              </a:ext>
            </a:extLst>
          </p:cNvPr>
          <p:cNvSpPr>
            <a:spLocks/>
          </p:cNvSpPr>
          <p:nvPr/>
        </p:nvSpPr>
        <p:spPr bwMode="auto">
          <a:xfrm>
            <a:off x="11183231" y="9578680"/>
            <a:ext cx="1109999" cy="4135533"/>
          </a:xfrm>
          <a:custGeom>
            <a:avLst/>
            <a:gdLst>
              <a:gd name="T0" fmla="*/ 350 w 350"/>
              <a:gd name="T1" fmla="*/ 1304 h 1304"/>
              <a:gd name="T2" fmla="*/ 71 w 350"/>
              <a:gd name="T3" fmla="*/ 0 h 1304"/>
              <a:gd name="T4" fmla="*/ 0 w 350"/>
              <a:gd name="T5" fmla="*/ 19 h 1304"/>
              <a:gd name="T6" fmla="*/ 350 w 350"/>
              <a:gd name="T7" fmla="*/ 1304 h 1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0" h="1304">
                <a:moveTo>
                  <a:pt x="350" y="1304"/>
                </a:moveTo>
                <a:lnTo>
                  <a:pt x="71" y="0"/>
                </a:lnTo>
                <a:lnTo>
                  <a:pt x="0" y="19"/>
                </a:lnTo>
                <a:lnTo>
                  <a:pt x="350" y="130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137124" tIns="68562" rIns="137124" bIns="68562" numCol="1" anchor="t" anchorCtr="0" compatLnSpc="1">
            <a:prstTxWarp prst="textNoShape">
              <a:avLst/>
            </a:prstTxWarp>
          </a:bodyPr>
          <a:lstStyle/>
          <a:p>
            <a:endParaRPr lang="en-US" sz="2025" dirty="0">
              <a:latin typeface="Roboto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D7FD7C-7361-7842-818D-55E16AEB5737}"/>
              </a:ext>
            </a:extLst>
          </p:cNvPr>
          <p:cNvSpPr txBox="1"/>
          <p:nvPr/>
        </p:nvSpPr>
        <p:spPr>
          <a:xfrm>
            <a:off x="5538448" y="1241073"/>
            <a:ext cx="224131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STRENGTHS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7955BE9-B4AA-E945-BD07-8C527A780313}"/>
              </a:ext>
            </a:extLst>
          </p:cNvPr>
          <p:cNvSpPr txBox="1">
            <a:spLocks/>
          </p:cNvSpPr>
          <p:nvPr/>
        </p:nvSpPr>
        <p:spPr>
          <a:xfrm>
            <a:off x="5388810" y="1881541"/>
            <a:ext cx="6099721" cy="255563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 that consumers.</a:t>
            </a:r>
          </a:p>
        </p:txBody>
      </p:sp>
      <p:sp>
        <p:nvSpPr>
          <p:cNvPr id="26" name="Freeform 10">
            <a:extLst>
              <a:ext uri="{FF2B5EF4-FFF2-40B4-BE49-F238E27FC236}">
                <a16:creationId xmlns:a16="http://schemas.microsoft.com/office/drawing/2014/main" id="{FC09D5BE-B530-5449-976A-AD85C1D755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8759" y="771711"/>
            <a:ext cx="3280740" cy="4558047"/>
          </a:xfrm>
          <a:custGeom>
            <a:avLst/>
            <a:gdLst>
              <a:gd name="T0" fmla="*/ 4239 w 6036"/>
              <a:gd name="T1" fmla="*/ 2818 h 8387"/>
              <a:gd name="T2" fmla="*/ 4967 w 6036"/>
              <a:gd name="T3" fmla="*/ 1131 h 8387"/>
              <a:gd name="T4" fmla="*/ 4818 w 6036"/>
              <a:gd name="T5" fmla="*/ 684 h 8387"/>
              <a:gd name="T6" fmla="*/ 4701 w 6036"/>
              <a:gd name="T7" fmla="*/ 662 h 8387"/>
              <a:gd name="T8" fmla="*/ 4557 w 6036"/>
              <a:gd name="T9" fmla="*/ 696 h 8387"/>
              <a:gd name="T10" fmla="*/ 4456 w 6036"/>
              <a:gd name="T11" fmla="*/ 860 h 8387"/>
              <a:gd name="T12" fmla="*/ 4785 w 6036"/>
              <a:gd name="T13" fmla="*/ 2085 h 8387"/>
              <a:gd name="T14" fmla="*/ 4834 w 6036"/>
              <a:gd name="T15" fmla="*/ 2261 h 8387"/>
              <a:gd name="T16" fmla="*/ 3779 w 6036"/>
              <a:gd name="T17" fmla="*/ 2203 h 8387"/>
              <a:gd name="T18" fmla="*/ 3195 w 6036"/>
              <a:gd name="T19" fmla="*/ 1990 h 8387"/>
              <a:gd name="T20" fmla="*/ 3885 w 6036"/>
              <a:gd name="T21" fmla="*/ 1346 h 8387"/>
              <a:gd name="T22" fmla="*/ 3872 w 6036"/>
              <a:gd name="T23" fmla="*/ 1141 h 8387"/>
              <a:gd name="T24" fmla="*/ 3908 w 6036"/>
              <a:gd name="T25" fmla="*/ 1048 h 8387"/>
              <a:gd name="T26" fmla="*/ 3930 w 6036"/>
              <a:gd name="T27" fmla="*/ 969 h 8387"/>
              <a:gd name="T28" fmla="*/ 3941 w 6036"/>
              <a:gd name="T29" fmla="*/ 902 h 8387"/>
              <a:gd name="T30" fmla="*/ 3944 w 6036"/>
              <a:gd name="T31" fmla="*/ 839 h 8387"/>
              <a:gd name="T32" fmla="*/ 3941 w 6036"/>
              <a:gd name="T33" fmla="*/ 802 h 8387"/>
              <a:gd name="T34" fmla="*/ 3815 w 6036"/>
              <a:gd name="T35" fmla="*/ 559 h 8387"/>
              <a:gd name="T36" fmla="*/ 3763 w 6036"/>
              <a:gd name="T37" fmla="*/ 529 h 8387"/>
              <a:gd name="T38" fmla="*/ 3712 w 6036"/>
              <a:gd name="T39" fmla="*/ 512 h 8387"/>
              <a:gd name="T40" fmla="*/ 3669 w 6036"/>
              <a:gd name="T41" fmla="*/ 505 h 8387"/>
              <a:gd name="T42" fmla="*/ 3639 w 6036"/>
              <a:gd name="T43" fmla="*/ 504 h 8387"/>
              <a:gd name="T44" fmla="*/ 3628 w 6036"/>
              <a:gd name="T45" fmla="*/ 505 h 8387"/>
              <a:gd name="T46" fmla="*/ 2790 w 6036"/>
              <a:gd name="T47" fmla="*/ 179 h 8387"/>
              <a:gd name="T48" fmla="*/ 2364 w 6036"/>
              <a:gd name="T49" fmla="*/ 145 h 8387"/>
              <a:gd name="T50" fmla="*/ 2308 w 6036"/>
              <a:gd name="T51" fmla="*/ 615 h 8387"/>
              <a:gd name="T52" fmla="*/ 2072 w 6036"/>
              <a:gd name="T53" fmla="*/ 1256 h 8387"/>
              <a:gd name="T54" fmla="*/ 2082 w 6036"/>
              <a:gd name="T55" fmla="*/ 1325 h 8387"/>
              <a:gd name="T56" fmla="*/ 2102 w 6036"/>
              <a:gd name="T57" fmla="*/ 1388 h 8387"/>
              <a:gd name="T58" fmla="*/ 2132 w 6036"/>
              <a:gd name="T59" fmla="*/ 1438 h 8387"/>
              <a:gd name="T60" fmla="*/ 2170 w 6036"/>
              <a:gd name="T61" fmla="*/ 1470 h 8387"/>
              <a:gd name="T62" fmla="*/ 2276 w 6036"/>
              <a:gd name="T63" fmla="*/ 1740 h 8387"/>
              <a:gd name="T64" fmla="*/ 2320 w 6036"/>
              <a:gd name="T65" fmla="*/ 1805 h 8387"/>
              <a:gd name="T66" fmla="*/ 2391 w 6036"/>
              <a:gd name="T67" fmla="*/ 1877 h 8387"/>
              <a:gd name="T68" fmla="*/ 2491 w 6036"/>
              <a:gd name="T69" fmla="*/ 1940 h 8387"/>
              <a:gd name="T70" fmla="*/ 2616 w 6036"/>
              <a:gd name="T71" fmla="*/ 1988 h 8387"/>
              <a:gd name="T72" fmla="*/ 2798 w 6036"/>
              <a:gd name="T73" fmla="*/ 2096 h 8387"/>
              <a:gd name="T74" fmla="*/ 1261 w 6036"/>
              <a:gd name="T75" fmla="*/ 2283 h 8387"/>
              <a:gd name="T76" fmla="*/ 1413 w 6036"/>
              <a:gd name="T77" fmla="*/ 1172 h 8387"/>
              <a:gd name="T78" fmla="*/ 1611 w 6036"/>
              <a:gd name="T79" fmla="*/ 850 h 8387"/>
              <a:gd name="T80" fmla="*/ 1530 w 6036"/>
              <a:gd name="T81" fmla="*/ 686 h 8387"/>
              <a:gd name="T82" fmla="*/ 1374 w 6036"/>
              <a:gd name="T83" fmla="*/ 659 h 8387"/>
              <a:gd name="T84" fmla="*/ 1150 w 6036"/>
              <a:gd name="T85" fmla="*/ 857 h 8387"/>
              <a:gd name="T86" fmla="*/ 848 w 6036"/>
              <a:gd name="T87" fmla="*/ 2470 h 8387"/>
              <a:gd name="T88" fmla="*/ 2587 w 6036"/>
              <a:gd name="T89" fmla="*/ 7218 h 8387"/>
              <a:gd name="T90" fmla="*/ 2612 w 6036"/>
              <a:gd name="T91" fmla="*/ 7761 h 8387"/>
              <a:gd name="T92" fmla="*/ 2624 w 6036"/>
              <a:gd name="T93" fmla="*/ 8027 h 8387"/>
              <a:gd name="T94" fmla="*/ 2072 w 6036"/>
              <a:gd name="T95" fmla="*/ 8158 h 8387"/>
              <a:gd name="T96" fmla="*/ 2026 w 6036"/>
              <a:gd name="T97" fmla="*/ 8286 h 8387"/>
              <a:gd name="T98" fmla="*/ 2057 w 6036"/>
              <a:gd name="T99" fmla="*/ 8314 h 8387"/>
              <a:gd name="T100" fmla="*/ 2998 w 6036"/>
              <a:gd name="T101" fmla="*/ 8018 h 8387"/>
              <a:gd name="T102" fmla="*/ 2999 w 6036"/>
              <a:gd name="T103" fmla="*/ 7973 h 8387"/>
              <a:gd name="T104" fmla="*/ 2999 w 6036"/>
              <a:gd name="T105" fmla="*/ 7916 h 8387"/>
              <a:gd name="T106" fmla="*/ 2997 w 6036"/>
              <a:gd name="T107" fmla="*/ 7849 h 8387"/>
              <a:gd name="T108" fmla="*/ 2973 w 6036"/>
              <a:gd name="T109" fmla="*/ 7393 h 8387"/>
              <a:gd name="T110" fmla="*/ 3669 w 6036"/>
              <a:gd name="T111" fmla="*/ 8045 h 8387"/>
              <a:gd name="T112" fmla="*/ 4513 w 6036"/>
              <a:gd name="T113" fmla="*/ 8303 h 8387"/>
              <a:gd name="T114" fmla="*/ 4544 w 6036"/>
              <a:gd name="T115" fmla="*/ 8275 h 8387"/>
              <a:gd name="T116" fmla="*/ 4490 w 6036"/>
              <a:gd name="T117" fmla="*/ 8138 h 8387"/>
              <a:gd name="T118" fmla="*/ 4570 w 6036"/>
              <a:gd name="T119" fmla="*/ 7248 h 8387"/>
              <a:gd name="T120" fmla="*/ 4823 w 6036"/>
              <a:gd name="T121" fmla="*/ 7122 h 8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036" h="8387">
                <a:moveTo>
                  <a:pt x="4884" y="7093"/>
                </a:moveTo>
                <a:lnTo>
                  <a:pt x="4884" y="7093"/>
                </a:lnTo>
                <a:cubicBezTo>
                  <a:pt x="4897" y="7087"/>
                  <a:pt x="4909" y="7081"/>
                  <a:pt x="4922" y="7075"/>
                </a:cubicBezTo>
                <a:lnTo>
                  <a:pt x="4922" y="7075"/>
                </a:lnTo>
                <a:cubicBezTo>
                  <a:pt x="4926" y="7073"/>
                  <a:pt x="4930" y="7071"/>
                  <a:pt x="4935" y="7069"/>
                </a:cubicBezTo>
                <a:lnTo>
                  <a:pt x="4935" y="7069"/>
                </a:lnTo>
                <a:cubicBezTo>
                  <a:pt x="5035" y="7021"/>
                  <a:pt x="5132" y="6976"/>
                  <a:pt x="5223" y="6933"/>
                </a:cubicBezTo>
                <a:lnTo>
                  <a:pt x="5223" y="6933"/>
                </a:lnTo>
                <a:lnTo>
                  <a:pt x="5223" y="6933"/>
                </a:lnTo>
                <a:cubicBezTo>
                  <a:pt x="5700" y="6709"/>
                  <a:pt x="6035" y="6560"/>
                  <a:pt x="6035" y="6560"/>
                </a:cubicBezTo>
                <a:lnTo>
                  <a:pt x="6035" y="6560"/>
                </a:lnTo>
                <a:cubicBezTo>
                  <a:pt x="6035" y="6560"/>
                  <a:pt x="5078" y="4089"/>
                  <a:pt x="4266" y="2860"/>
                </a:cubicBezTo>
                <a:lnTo>
                  <a:pt x="4266" y="2860"/>
                </a:lnTo>
                <a:cubicBezTo>
                  <a:pt x="4266" y="2859"/>
                  <a:pt x="4265" y="2858"/>
                  <a:pt x="4265" y="2858"/>
                </a:cubicBezTo>
                <a:lnTo>
                  <a:pt x="4265" y="2858"/>
                </a:lnTo>
                <a:cubicBezTo>
                  <a:pt x="4256" y="2844"/>
                  <a:pt x="4248" y="2831"/>
                  <a:pt x="4239" y="2818"/>
                </a:cubicBezTo>
                <a:lnTo>
                  <a:pt x="4239" y="2818"/>
                </a:lnTo>
                <a:cubicBezTo>
                  <a:pt x="4238" y="2817"/>
                  <a:pt x="4237" y="2815"/>
                  <a:pt x="4236" y="2814"/>
                </a:cubicBezTo>
                <a:lnTo>
                  <a:pt x="4236" y="2814"/>
                </a:lnTo>
                <a:cubicBezTo>
                  <a:pt x="4230" y="2805"/>
                  <a:pt x="4224" y="2797"/>
                  <a:pt x="4218" y="2788"/>
                </a:cubicBezTo>
                <a:lnTo>
                  <a:pt x="4218" y="2788"/>
                </a:lnTo>
                <a:cubicBezTo>
                  <a:pt x="4558" y="2784"/>
                  <a:pt x="4957" y="2727"/>
                  <a:pt x="5127" y="2633"/>
                </a:cubicBezTo>
                <a:lnTo>
                  <a:pt x="5127" y="2633"/>
                </a:lnTo>
                <a:cubicBezTo>
                  <a:pt x="5143" y="2624"/>
                  <a:pt x="5157" y="2612"/>
                  <a:pt x="5169" y="2599"/>
                </a:cubicBezTo>
                <a:lnTo>
                  <a:pt x="5169" y="2599"/>
                </a:lnTo>
                <a:cubicBezTo>
                  <a:pt x="5172" y="2596"/>
                  <a:pt x="5174" y="2593"/>
                  <a:pt x="5176" y="2589"/>
                </a:cubicBezTo>
                <a:lnTo>
                  <a:pt x="5176" y="2589"/>
                </a:lnTo>
                <a:cubicBezTo>
                  <a:pt x="5177" y="2589"/>
                  <a:pt x="5178" y="2587"/>
                  <a:pt x="5179" y="2586"/>
                </a:cubicBezTo>
                <a:lnTo>
                  <a:pt x="5179" y="2586"/>
                </a:lnTo>
                <a:cubicBezTo>
                  <a:pt x="5401" y="2296"/>
                  <a:pt x="5004" y="1131"/>
                  <a:pt x="5004" y="1131"/>
                </a:cubicBezTo>
                <a:lnTo>
                  <a:pt x="5004" y="1131"/>
                </a:lnTo>
                <a:cubicBezTo>
                  <a:pt x="5004" y="1131"/>
                  <a:pt x="4990" y="1130"/>
                  <a:pt x="4967" y="1131"/>
                </a:cubicBezTo>
                <a:lnTo>
                  <a:pt x="4967" y="1131"/>
                </a:lnTo>
                <a:cubicBezTo>
                  <a:pt x="4955" y="1097"/>
                  <a:pt x="4939" y="1052"/>
                  <a:pt x="4930" y="1044"/>
                </a:cubicBezTo>
                <a:lnTo>
                  <a:pt x="4930" y="1044"/>
                </a:lnTo>
                <a:cubicBezTo>
                  <a:pt x="4930" y="1044"/>
                  <a:pt x="4930" y="1044"/>
                  <a:pt x="4928" y="1045"/>
                </a:cubicBezTo>
                <a:lnTo>
                  <a:pt x="4928" y="1045"/>
                </a:lnTo>
                <a:cubicBezTo>
                  <a:pt x="4943" y="1010"/>
                  <a:pt x="4947" y="968"/>
                  <a:pt x="4946" y="928"/>
                </a:cubicBezTo>
                <a:lnTo>
                  <a:pt x="4946" y="928"/>
                </a:lnTo>
                <a:cubicBezTo>
                  <a:pt x="4945" y="923"/>
                  <a:pt x="4945" y="918"/>
                  <a:pt x="4945" y="913"/>
                </a:cubicBezTo>
                <a:lnTo>
                  <a:pt x="4945" y="913"/>
                </a:lnTo>
                <a:cubicBezTo>
                  <a:pt x="4944" y="893"/>
                  <a:pt x="4943" y="874"/>
                  <a:pt x="4941" y="857"/>
                </a:cubicBezTo>
                <a:lnTo>
                  <a:pt x="4941" y="857"/>
                </a:lnTo>
                <a:cubicBezTo>
                  <a:pt x="4933" y="796"/>
                  <a:pt x="4912" y="699"/>
                  <a:pt x="4837" y="684"/>
                </a:cubicBezTo>
                <a:lnTo>
                  <a:pt x="4837" y="684"/>
                </a:lnTo>
                <a:lnTo>
                  <a:pt x="4837" y="684"/>
                </a:lnTo>
                <a:lnTo>
                  <a:pt x="4837" y="684"/>
                </a:lnTo>
                <a:cubicBezTo>
                  <a:pt x="4832" y="683"/>
                  <a:pt x="4822" y="688"/>
                  <a:pt x="4818" y="684"/>
                </a:cubicBezTo>
                <a:lnTo>
                  <a:pt x="4818" y="684"/>
                </a:lnTo>
                <a:lnTo>
                  <a:pt x="4818" y="683"/>
                </a:lnTo>
                <a:lnTo>
                  <a:pt x="4818" y="683"/>
                </a:lnTo>
                <a:cubicBezTo>
                  <a:pt x="4801" y="668"/>
                  <a:pt x="4776" y="660"/>
                  <a:pt x="4753" y="665"/>
                </a:cubicBezTo>
                <a:lnTo>
                  <a:pt x="4753" y="665"/>
                </a:lnTo>
                <a:cubicBezTo>
                  <a:pt x="4746" y="666"/>
                  <a:pt x="4738" y="669"/>
                  <a:pt x="4731" y="669"/>
                </a:cubicBezTo>
                <a:lnTo>
                  <a:pt x="4731" y="669"/>
                </a:lnTo>
                <a:cubicBezTo>
                  <a:pt x="4725" y="669"/>
                  <a:pt x="4719" y="666"/>
                  <a:pt x="4713" y="665"/>
                </a:cubicBezTo>
                <a:lnTo>
                  <a:pt x="4713" y="665"/>
                </a:lnTo>
                <a:cubicBezTo>
                  <a:pt x="4713" y="664"/>
                  <a:pt x="4712" y="664"/>
                  <a:pt x="4712" y="664"/>
                </a:cubicBezTo>
                <a:lnTo>
                  <a:pt x="4712" y="664"/>
                </a:lnTo>
                <a:cubicBezTo>
                  <a:pt x="4712" y="664"/>
                  <a:pt x="4713" y="664"/>
                  <a:pt x="4713" y="665"/>
                </a:cubicBezTo>
                <a:lnTo>
                  <a:pt x="4713" y="665"/>
                </a:lnTo>
                <a:cubicBezTo>
                  <a:pt x="4713" y="665"/>
                  <a:pt x="4712" y="665"/>
                  <a:pt x="4712" y="664"/>
                </a:cubicBezTo>
                <a:lnTo>
                  <a:pt x="4712" y="664"/>
                </a:lnTo>
                <a:cubicBezTo>
                  <a:pt x="4708" y="663"/>
                  <a:pt x="4705" y="662"/>
                  <a:pt x="4701" y="662"/>
                </a:cubicBezTo>
                <a:lnTo>
                  <a:pt x="4701" y="662"/>
                </a:lnTo>
                <a:cubicBezTo>
                  <a:pt x="4700" y="661"/>
                  <a:pt x="4699" y="661"/>
                  <a:pt x="4698" y="661"/>
                </a:cubicBezTo>
                <a:lnTo>
                  <a:pt x="4698" y="661"/>
                </a:lnTo>
                <a:cubicBezTo>
                  <a:pt x="4695" y="660"/>
                  <a:pt x="4692" y="660"/>
                  <a:pt x="4689" y="659"/>
                </a:cubicBezTo>
                <a:lnTo>
                  <a:pt x="4689" y="659"/>
                </a:lnTo>
                <a:cubicBezTo>
                  <a:pt x="4688" y="659"/>
                  <a:pt x="4688" y="659"/>
                  <a:pt x="4688" y="659"/>
                </a:cubicBezTo>
                <a:lnTo>
                  <a:pt x="4688" y="659"/>
                </a:lnTo>
                <a:cubicBezTo>
                  <a:pt x="4649" y="656"/>
                  <a:pt x="4608" y="673"/>
                  <a:pt x="4584" y="703"/>
                </a:cubicBezTo>
                <a:lnTo>
                  <a:pt x="4584" y="703"/>
                </a:lnTo>
                <a:cubicBezTo>
                  <a:pt x="4574" y="697"/>
                  <a:pt x="4564" y="695"/>
                  <a:pt x="4557" y="693"/>
                </a:cubicBezTo>
                <a:lnTo>
                  <a:pt x="4557" y="693"/>
                </a:lnTo>
                <a:cubicBezTo>
                  <a:pt x="4546" y="691"/>
                  <a:pt x="4540" y="691"/>
                  <a:pt x="4540" y="691"/>
                </a:cubicBezTo>
                <a:lnTo>
                  <a:pt x="4540" y="691"/>
                </a:lnTo>
                <a:cubicBezTo>
                  <a:pt x="4540" y="691"/>
                  <a:pt x="4546" y="692"/>
                  <a:pt x="4556" y="696"/>
                </a:cubicBezTo>
                <a:lnTo>
                  <a:pt x="4556" y="696"/>
                </a:lnTo>
                <a:cubicBezTo>
                  <a:pt x="4557" y="696"/>
                  <a:pt x="4557" y="696"/>
                  <a:pt x="4557" y="696"/>
                </a:cubicBezTo>
                <a:lnTo>
                  <a:pt x="4557" y="696"/>
                </a:lnTo>
                <a:cubicBezTo>
                  <a:pt x="4503" y="689"/>
                  <a:pt x="4480" y="790"/>
                  <a:pt x="4479" y="847"/>
                </a:cubicBezTo>
                <a:lnTo>
                  <a:pt x="4479" y="847"/>
                </a:lnTo>
                <a:cubicBezTo>
                  <a:pt x="4479" y="848"/>
                  <a:pt x="4479" y="849"/>
                  <a:pt x="4479" y="850"/>
                </a:cubicBezTo>
                <a:lnTo>
                  <a:pt x="4479" y="850"/>
                </a:lnTo>
                <a:cubicBezTo>
                  <a:pt x="4479" y="851"/>
                  <a:pt x="4479" y="851"/>
                  <a:pt x="4479" y="852"/>
                </a:cubicBezTo>
                <a:lnTo>
                  <a:pt x="4479" y="852"/>
                </a:lnTo>
                <a:cubicBezTo>
                  <a:pt x="4479" y="854"/>
                  <a:pt x="4479" y="855"/>
                  <a:pt x="4479" y="856"/>
                </a:cubicBezTo>
                <a:lnTo>
                  <a:pt x="4479" y="856"/>
                </a:lnTo>
                <a:cubicBezTo>
                  <a:pt x="4479" y="857"/>
                  <a:pt x="4479" y="858"/>
                  <a:pt x="4479" y="858"/>
                </a:cubicBezTo>
                <a:lnTo>
                  <a:pt x="4479" y="858"/>
                </a:lnTo>
                <a:cubicBezTo>
                  <a:pt x="4479" y="860"/>
                  <a:pt x="4480" y="860"/>
                  <a:pt x="4480" y="861"/>
                </a:cubicBezTo>
                <a:lnTo>
                  <a:pt x="4480" y="861"/>
                </a:lnTo>
                <a:cubicBezTo>
                  <a:pt x="4462" y="854"/>
                  <a:pt x="4449" y="853"/>
                  <a:pt x="4446" y="852"/>
                </a:cubicBezTo>
                <a:lnTo>
                  <a:pt x="4446" y="852"/>
                </a:lnTo>
                <a:cubicBezTo>
                  <a:pt x="4447" y="853"/>
                  <a:pt x="4450" y="856"/>
                  <a:pt x="4456" y="860"/>
                </a:cubicBezTo>
                <a:lnTo>
                  <a:pt x="4456" y="860"/>
                </a:lnTo>
                <a:cubicBezTo>
                  <a:pt x="4432" y="852"/>
                  <a:pt x="4405" y="854"/>
                  <a:pt x="4395" y="877"/>
                </a:cubicBezTo>
                <a:lnTo>
                  <a:pt x="4395" y="877"/>
                </a:lnTo>
                <a:cubicBezTo>
                  <a:pt x="4387" y="898"/>
                  <a:pt x="4405" y="918"/>
                  <a:pt x="4415" y="938"/>
                </a:cubicBezTo>
                <a:lnTo>
                  <a:pt x="4415" y="938"/>
                </a:lnTo>
                <a:cubicBezTo>
                  <a:pt x="4432" y="973"/>
                  <a:pt x="4439" y="1013"/>
                  <a:pt x="4452" y="1049"/>
                </a:cubicBezTo>
                <a:lnTo>
                  <a:pt x="4452" y="1049"/>
                </a:lnTo>
                <a:cubicBezTo>
                  <a:pt x="4495" y="1163"/>
                  <a:pt x="4681" y="1171"/>
                  <a:pt x="4681" y="1171"/>
                </a:cubicBezTo>
                <a:lnTo>
                  <a:pt x="4682" y="1177"/>
                </a:lnTo>
                <a:lnTo>
                  <a:pt x="4682" y="1177"/>
                </a:lnTo>
                <a:cubicBezTo>
                  <a:pt x="4672" y="1185"/>
                  <a:pt x="4662" y="1194"/>
                  <a:pt x="4652" y="1204"/>
                </a:cubicBezTo>
                <a:lnTo>
                  <a:pt x="4661" y="1224"/>
                </a:lnTo>
                <a:lnTo>
                  <a:pt x="4661" y="1224"/>
                </a:lnTo>
                <a:cubicBezTo>
                  <a:pt x="4623" y="1254"/>
                  <a:pt x="4591" y="1293"/>
                  <a:pt x="4571" y="1344"/>
                </a:cubicBezTo>
                <a:lnTo>
                  <a:pt x="4785" y="2085"/>
                </a:lnTo>
                <a:lnTo>
                  <a:pt x="4785" y="2085"/>
                </a:lnTo>
                <a:cubicBezTo>
                  <a:pt x="4783" y="2079"/>
                  <a:pt x="4781" y="2074"/>
                  <a:pt x="4779" y="2068"/>
                </a:cubicBezTo>
                <a:lnTo>
                  <a:pt x="4779" y="2068"/>
                </a:lnTo>
                <a:cubicBezTo>
                  <a:pt x="4782" y="2081"/>
                  <a:pt x="4786" y="2093"/>
                  <a:pt x="4789" y="2104"/>
                </a:cubicBezTo>
                <a:lnTo>
                  <a:pt x="4789" y="2104"/>
                </a:lnTo>
                <a:cubicBezTo>
                  <a:pt x="4790" y="2110"/>
                  <a:pt x="4792" y="2116"/>
                  <a:pt x="4794" y="2122"/>
                </a:cubicBezTo>
                <a:lnTo>
                  <a:pt x="4794" y="2122"/>
                </a:lnTo>
                <a:cubicBezTo>
                  <a:pt x="4797" y="2133"/>
                  <a:pt x="4803" y="2152"/>
                  <a:pt x="4805" y="2160"/>
                </a:cubicBezTo>
                <a:lnTo>
                  <a:pt x="4805" y="2160"/>
                </a:lnTo>
                <a:cubicBezTo>
                  <a:pt x="4810" y="2177"/>
                  <a:pt x="4814" y="2193"/>
                  <a:pt x="4819" y="2209"/>
                </a:cubicBezTo>
                <a:lnTo>
                  <a:pt x="4819" y="2209"/>
                </a:lnTo>
                <a:cubicBezTo>
                  <a:pt x="4820" y="2210"/>
                  <a:pt x="4823" y="2221"/>
                  <a:pt x="4823" y="2223"/>
                </a:cubicBezTo>
                <a:lnTo>
                  <a:pt x="4823" y="2223"/>
                </a:lnTo>
                <a:cubicBezTo>
                  <a:pt x="4826" y="2233"/>
                  <a:pt x="4829" y="2243"/>
                  <a:pt x="4831" y="2251"/>
                </a:cubicBezTo>
                <a:lnTo>
                  <a:pt x="4831" y="2251"/>
                </a:lnTo>
                <a:cubicBezTo>
                  <a:pt x="4832" y="2251"/>
                  <a:pt x="4834" y="2260"/>
                  <a:pt x="4834" y="2261"/>
                </a:cubicBezTo>
                <a:lnTo>
                  <a:pt x="4834" y="2261"/>
                </a:lnTo>
                <a:cubicBezTo>
                  <a:pt x="4837" y="2272"/>
                  <a:pt x="4839" y="2279"/>
                  <a:pt x="4839" y="2279"/>
                </a:cubicBezTo>
                <a:lnTo>
                  <a:pt x="4839" y="2279"/>
                </a:lnTo>
                <a:cubicBezTo>
                  <a:pt x="4837" y="2284"/>
                  <a:pt x="4834" y="2288"/>
                  <a:pt x="4830" y="2291"/>
                </a:cubicBezTo>
                <a:lnTo>
                  <a:pt x="4830" y="2291"/>
                </a:lnTo>
                <a:cubicBezTo>
                  <a:pt x="4827" y="2295"/>
                  <a:pt x="4823" y="2298"/>
                  <a:pt x="4819" y="2301"/>
                </a:cubicBezTo>
                <a:lnTo>
                  <a:pt x="4819" y="2301"/>
                </a:lnTo>
                <a:cubicBezTo>
                  <a:pt x="4818" y="2301"/>
                  <a:pt x="4816" y="2302"/>
                  <a:pt x="4815" y="2303"/>
                </a:cubicBezTo>
                <a:lnTo>
                  <a:pt x="4815" y="2303"/>
                </a:lnTo>
                <a:cubicBezTo>
                  <a:pt x="4814" y="2303"/>
                  <a:pt x="4814" y="2304"/>
                  <a:pt x="4814" y="2304"/>
                </a:cubicBezTo>
                <a:lnTo>
                  <a:pt x="4814" y="2304"/>
                </a:lnTo>
                <a:cubicBezTo>
                  <a:pt x="4766" y="2329"/>
                  <a:pt x="4678" y="2319"/>
                  <a:pt x="4640" y="2318"/>
                </a:cubicBezTo>
                <a:lnTo>
                  <a:pt x="4640" y="2318"/>
                </a:lnTo>
                <a:cubicBezTo>
                  <a:pt x="4513" y="2313"/>
                  <a:pt x="4385" y="2294"/>
                  <a:pt x="4258" y="2277"/>
                </a:cubicBezTo>
                <a:lnTo>
                  <a:pt x="4258" y="2277"/>
                </a:lnTo>
                <a:cubicBezTo>
                  <a:pt x="4099" y="2257"/>
                  <a:pt x="3959" y="2223"/>
                  <a:pt x="3779" y="2203"/>
                </a:cubicBezTo>
                <a:lnTo>
                  <a:pt x="3779" y="2203"/>
                </a:lnTo>
                <a:cubicBezTo>
                  <a:pt x="3718" y="2183"/>
                  <a:pt x="3638" y="2164"/>
                  <a:pt x="3561" y="2151"/>
                </a:cubicBezTo>
                <a:lnTo>
                  <a:pt x="3561" y="2151"/>
                </a:lnTo>
                <a:cubicBezTo>
                  <a:pt x="3515" y="2126"/>
                  <a:pt x="3344" y="2039"/>
                  <a:pt x="3279" y="2068"/>
                </a:cubicBezTo>
                <a:lnTo>
                  <a:pt x="3279" y="2068"/>
                </a:lnTo>
                <a:cubicBezTo>
                  <a:pt x="3279" y="2069"/>
                  <a:pt x="3278" y="2069"/>
                  <a:pt x="3278" y="2069"/>
                </a:cubicBezTo>
                <a:lnTo>
                  <a:pt x="3278" y="2069"/>
                </a:lnTo>
                <a:cubicBezTo>
                  <a:pt x="3277" y="2072"/>
                  <a:pt x="3281" y="2076"/>
                  <a:pt x="3285" y="2083"/>
                </a:cubicBezTo>
                <a:lnTo>
                  <a:pt x="3285" y="2083"/>
                </a:lnTo>
                <a:cubicBezTo>
                  <a:pt x="3257" y="2063"/>
                  <a:pt x="3236" y="2056"/>
                  <a:pt x="3236" y="2056"/>
                </a:cubicBezTo>
                <a:lnTo>
                  <a:pt x="3236" y="2056"/>
                </a:lnTo>
                <a:cubicBezTo>
                  <a:pt x="3212" y="2037"/>
                  <a:pt x="3200" y="2053"/>
                  <a:pt x="3198" y="2055"/>
                </a:cubicBezTo>
                <a:lnTo>
                  <a:pt x="3198" y="2055"/>
                </a:lnTo>
                <a:cubicBezTo>
                  <a:pt x="3196" y="2054"/>
                  <a:pt x="3195" y="2053"/>
                  <a:pt x="3193" y="2053"/>
                </a:cubicBezTo>
                <a:lnTo>
                  <a:pt x="3193" y="2053"/>
                </a:lnTo>
                <a:cubicBezTo>
                  <a:pt x="3198" y="2054"/>
                  <a:pt x="3195" y="2069"/>
                  <a:pt x="3189" y="2086"/>
                </a:cubicBezTo>
                <a:lnTo>
                  <a:pt x="3195" y="1990"/>
                </a:lnTo>
                <a:lnTo>
                  <a:pt x="3195" y="1990"/>
                </a:lnTo>
                <a:cubicBezTo>
                  <a:pt x="3434" y="1926"/>
                  <a:pt x="3605" y="1782"/>
                  <a:pt x="3660" y="1598"/>
                </a:cubicBezTo>
                <a:lnTo>
                  <a:pt x="3660" y="1598"/>
                </a:lnTo>
                <a:cubicBezTo>
                  <a:pt x="3660" y="1598"/>
                  <a:pt x="3830" y="1597"/>
                  <a:pt x="3877" y="1412"/>
                </a:cubicBezTo>
                <a:lnTo>
                  <a:pt x="3877" y="1412"/>
                </a:lnTo>
                <a:cubicBezTo>
                  <a:pt x="3878" y="1407"/>
                  <a:pt x="3880" y="1402"/>
                  <a:pt x="3881" y="1397"/>
                </a:cubicBezTo>
                <a:lnTo>
                  <a:pt x="3881" y="1397"/>
                </a:lnTo>
                <a:cubicBezTo>
                  <a:pt x="3881" y="1396"/>
                  <a:pt x="3881" y="1394"/>
                  <a:pt x="3881" y="1393"/>
                </a:cubicBezTo>
                <a:lnTo>
                  <a:pt x="3881" y="1393"/>
                </a:lnTo>
                <a:cubicBezTo>
                  <a:pt x="3882" y="1389"/>
                  <a:pt x="3882" y="1386"/>
                  <a:pt x="3883" y="1382"/>
                </a:cubicBezTo>
                <a:lnTo>
                  <a:pt x="3883" y="1382"/>
                </a:lnTo>
                <a:cubicBezTo>
                  <a:pt x="3883" y="1380"/>
                  <a:pt x="3883" y="1379"/>
                  <a:pt x="3884" y="1378"/>
                </a:cubicBezTo>
                <a:lnTo>
                  <a:pt x="3884" y="1378"/>
                </a:lnTo>
                <a:cubicBezTo>
                  <a:pt x="3885" y="1368"/>
                  <a:pt x="3885" y="1358"/>
                  <a:pt x="3885" y="1349"/>
                </a:cubicBezTo>
                <a:lnTo>
                  <a:pt x="3885" y="1349"/>
                </a:lnTo>
                <a:cubicBezTo>
                  <a:pt x="3885" y="1348"/>
                  <a:pt x="3885" y="1347"/>
                  <a:pt x="3885" y="1346"/>
                </a:cubicBezTo>
                <a:lnTo>
                  <a:pt x="3885" y="1346"/>
                </a:lnTo>
                <a:cubicBezTo>
                  <a:pt x="3885" y="1342"/>
                  <a:pt x="3885" y="1338"/>
                  <a:pt x="3885" y="1333"/>
                </a:cubicBezTo>
                <a:lnTo>
                  <a:pt x="3885" y="1333"/>
                </a:lnTo>
                <a:cubicBezTo>
                  <a:pt x="3885" y="1332"/>
                  <a:pt x="3885" y="1332"/>
                  <a:pt x="3885" y="1331"/>
                </a:cubicBezTo>
                <a:lnTo>
                  <a:pt x="3885" y="1331"/>
                </a:lnTo>
                <a:cubicBezTo>
                  <a:pt x="3882" y="1271"/>
                  <a:pt x="3859" y="1217"/>
                  <a:pt x="3826" y="1180"/>
                </a:cubicBezTo>
                <a:lnTo>
                  <a:pt x="3826" y="1180"/>
                </a:lnTo>
                <a:cubicBezTo>
                  <a:pt x="3838" y="1189"/>
                  <a:pt x="3845" y="1197"/>
                  <a:pt x="3845" y="1197"/>
                </a:cubicBezTo>
                <a:lnTo>
                  <a:pt x="3845" y="1197"/>
                </a:lnTo>
                <a:cubicBezTo>
                  <a:pt x="3850" y="1189"/>
                  <a:pt x="3854" y="1181"/>
                  <a:pt x="3857" y="1173"/>
                </a:cubicBezTo>
                <a:lnTo>
                  <a:pt x="3857" y="1173"/>
                </a:lnTo>
                <a:cubicBezTo>
                  <a:pt x="3858" y="1170"/>
                  <a:pt x="3860" y="1168"/>
                  <a:pt x="3861" y="1165"/>
                </a:cubicBezTo>
                <a:lnTo>
                  <a:pt x="3861" y="1165"/>
                </a:lnTo>
                <a:cubicBezTo>
                  <a:pt x="3863" y="1160"/>
                  <a:pt x="3866" y="1154"/>
                  <a:pt x="3868" y="1149"/>
                </a:cubicBezTo>
                <a:lnTo>
                  <a:pt x="3868" y="1149"/>
                </a:lnTo>
                <a:cubicBezTo>
                  <a:pt x="3870" y="1147"/>
                  <a:pt x="3871" y="1144"/>
                  <a:pt x="3872" y="1141"/>
                </a:cubicBezTo>
                <a:lnTo>
                  <a:pt x="3872" y="1141"/>
                </a:lnTo>
                <a:cubicBezTo>
                  <a:pt x="3874" y="1136"/>
                  <a:pt x="3877" y="1131"/>
                  <a:pt x="3878" y="1126"/>
                </a:cubicBezTo>
                <a:lnTo>
                  <a:pt x="3878" y="1126"/>
                </a:lnTo>
                <a:cubicBezTo>
                  <a:pt x="3880" y="1123"/>
                  <a:pt x="3881" y="1121"/>
                  <a:pt x="3882" y="1118"/>
                </a:cubicBezTo>
                <a:lnTo>
                  <a:pt x="3882" y="1118"/>
                </a:lnTo>
                <a:cubicBezTo>
                  <a:pt x="3884" y="1112"/>
                  <a:pt x="3887" y="1106"/>
                  <a:pt x="3890" y="1099"/>
                </a:cubicBezTo>
                <a:lnTo>
                  <a:pt x="3890" y="1099"/>
                </a:lnTo>
                <a:cubicBezTo>
                  <a:pt x="3890" y="1099"/>
                  <a:pt x="3890" y="1097"/>
                  <a:pt x="3891" y="1096"/>
                </a:cubicBezTo>
                <a:lnTo>
                  <a:pt x="3891" y="1096"/>
                </a:lnTo>
                <a:cubicBezTo>
                  <a:pt x="3893" y="1089"/>
                  <a:pt x="3896" y="1082"/>
                  <a:pt x="3898" y="1075"/>
                </a:cubicBezTo>
                <a:lnTo>
                  <a:pt x="3898" y="1075"/>
                </a:lnTo>
                <a:cubicBezTo>
                  <a:pt x="3899" y="1073"/>
                  <a:pt x="3900" y="1072"/>
                  <a:pt x="3900" y="1070"/>
                </a:cubicBezTo>
                <a:lnTo>
                  <a:pt x="3900" y="1070"/>
                </a:lnTo>
                <a:cubicBezTo>
                  <a:pt x="3902" y="1064"/>
                  <a:pt x="3904" y="1059"/>
                  <a:pt x="3905" y="1054"/>
                </a:cubicBezTo>
                <a:lnTo>
                  <a:pt x="3905" y="1054"/>
                </a:lnTo>
                <a:cubicBezTo>
                  <a:pt x="3907" y="1052"/>
                  <a:pt x="3907" y="1051"/>
                  <a:pt x="3908" y="1048"/>
                </a:cubicBezTo>
                <a:lnTo>
                  <a:pt x="3908" y="1048"/>
                </a:lnTo>
                <a:cubicBezTo>
                  <a:pt x="3910" y="1043"/>
                  <a:pt x="3911" y="1039"/>
                  <a:pt x="3912" y="1034"/>
                </a:cubicBezTo>
                <a:lnTo>
                  <a:pt x="3912" y="1034"/>
                </a:lnTo>
                <a:cubicBezTo>
                  <a:pt x="3913" y="1032"/>
                  <a:pt x="3913" y="1030"/>
                  <a:pt x="3914" y="1028"/>
                </a:cubicBezTo>
                <a:lnTo>
                  <a:pt x="3914" y="1028"/>
                </a:lnTo>
                <a:cubicBezTo>
                  <a:pt x="3916" y="1023"/>
                  <a:pt x="3917" y="1018"/>
                  <a:pt x="3919" y="1013"/>
                </a:cubicBezTo>
                <a:lnTo>
                  <a:pt x="3919" y="1013"/>
                </a:lnTo>
                <a:cubicBezTo>
                  <a:pt x="3919" y="1012"/>
                  <a:pt x="3920" y="1011"/>
                  <a:pt x="3920" y="1009"/>
                </a:cubicBezTo>
                <a:lnTo>
                  <a:pt x="3920" y="1009"/>
                </a:lnTo>
                <a:cubicBezTo>
                  <a:pt x="3921" y="1003"/>
                  <a:pt x="3923" y="997"/>
                  <a:pt x="3925" y="991"/>
                </a:cubicBezTo>
                <a:lnTo>
                  <a:pt x="3925" y="991"/>
                </a:lnTo>
                <a:cubicBezTo>
                  <a:pt x="3925" y="990"/>
                  <a:pt x="3925" y="989"/>
                  <a:pt x="3925" y="988"/>
                </a:cubicBezTo>
                <a:lnTo>
                  <a:pt x="3925" y="988"/>
                </a:lnTo>
                <a:cubicBezTo>
                  <a:pt x="3927" y="983"/>
                  <a:pt x="3928" y="978"/>
                  <a:pt x="3929" y="973"/>
                </a:cubicBezTo>
                <a:lnTo>
                  <a:pt x="3929" y="973"/>
                </a:lnTo>
                <a:cubicBezTo>
                  <a:pt x="3930" y="972"/>
                  <a:pt x="3930" y="970"/>
                  <a:pt x="3930" y="969"/>
                </a:cubicBezTo>
                <a:lnTo>
                  <a:pt x="3930" y="969"/>
                </a:lnTo>
                <a:cubicBezTo>
                  <a:pt x="3931" y="965"/>
                  <a:pt x="3932" y="961"/>
                  <a:pt x="3932" y="956"/>
                </a:cubicBezTo>
                <a:lnTo>
                  <a:pt x="3932" y="956"/>
                </a:lnTo>
                <a:cubicBezTo>
                  <a:pt x="3933" y="955"/>
                  <a:pt x="3933" y="953"/>
                  <a:pt x="3933" y="952"/>
                </a:cubicBezTo>
                <a:lnTo>
                  <a:pt x="3933" y="952"/>
                </a:lnTo>
                <a:cubicBezTo>
                  <a:pt x="3934" y="948"/>
                  <a:pt x="3935" y="943"/>
                  <a:pt x="3936" y="940"/>
                </a:cubicBezTo>
                <a:lnTo>
                  <a:pt x="3936" y="940"/>
                </a:lnTo>
                <a:cubicBezTo>
                  <a:pt x="3936" y="938"/>
                  <a:pt x="3936" y="937"/>
                  <a:pt x="3937" y="936"/>
                </a:cubicBezTo>
                <a:lnTo>
                  <a:pt x="3937" y="936"/>
                </a:lnTo>
                <a:cubicBezTo>
                  <a:pt x="3937" y="931"/>
                  <a:pt x="3938" y="925"/>
                  <a:pt x="3939" y="921"/>
                </a:cubicBezTo>
                <a:lnTo>
                  <a:pt x="3939" y="921"/>
                </a:lnTo>
                <a:cubicBezTo>
                  <a:pt x="3939" y="920"/>
                  <a:pt x="3939" y="920"/>
                  <a:pt x="3939" y="920"/>
                </a:cubicBezTo>
                <a:lnTo>
                  <a:pt x="3939" y="920"/>
                </a:lnTo>
                <a:cubicBezTo>
                  <a:pt x="3940" y="915"/>
                  <a:pt x="3940" y="911"/>
                  <a:pt x="3941" y="907"/>
                </a:cubicBezTo>
                <a:lnTo>
                  <a:pt x="3941" y="907"/>
                </a:lnTo>
                <a:cubicBezTo>
                  <a:pt x="3941" y="905"/>
                  <a:pt x="3941" y="903"/>
                  <a:pt x="3941" y="902"/>
                </a:cubicBezTo>
                <a:lnTo>
                  <a:pt x="3941" y="902"/>
                </a:lnTo>
                <a:cubicBezTo>
                  <a:pt x="3941" y="899"/>
                  <a:pt x="3942" y="896"/>
                  <a:pt x="3942" y="892"/>
                </a:cubicBezTo>
                <a:lnTo>
                  <a:pt x="3942" y="892"/>
                </a:lnTo>
                <a:cubicBezTo>
                  <a:pt x="3942" y="891"/>
                  <a:pt x="3942" y="890"/>
                  <a:pt x="3942" y="888"/>
                </a:cubicBezTo>
                <a:lnTo>
                  <a:pt x="3942" y="888"/>
                </a:lnTo>
                <a:cubicBezTo>
                  <a:pt x="3943" y="885"/>
                  <a:pt x="3943" y="882"/>
                  <a:pt x="3943" y="880"/>
                </a:cubicBezTo>
                <a:lnTo>
                  <a:pt x="3943" y="880"/>
                </a:lnTo>
                <a:cubicBezTo>
                  <a:pt x="3943" y="878"/>
                  <a:pt x="3943" y="877"/>
                  <a:pt x="3943" y="876"/>
                </a:cubicBezTo>
                <a:lnTo>
                  <a:pt x="3943" y="876"/>
                </a:lnTo>
                <a:cubicBezTo>
                  <a:pt x="3944" y="868"/>
                  <a:pt x="3944" y="860"/>
                  <a:pt x="3944" y="853"/>
                </a:cubicBezTo>
                <a:lnTo>
                  <a:pt x="3944" y="853"/>
                </a:lnTo>
                <a:cubicBezTo>
                  <a:pt x="3944" y="852"/>
                  <a:pt x="3944" y="851"/>
                  <a:pt x="3944" y="850"/>
                </a:cubicBezTo>
                <a:lnTo>
                  <a:pt x="3944" y="850"/>
                </a:lnTo>
                <a:cubicBezTo>
                  <a:pt x="3944" y="847"/>
                  <a:pt x="3944" y="845"/>
                  <a:pt x="3944" y="842"/>
                </a:cubicBezTo>
                <a:lnTo>
                  <a:pt x="3944" y="842"/>
                </a:lnTo>
                <a:cubicBezTo>
                  <a:pt x="3944" y="841"/>
                  <a:pt x="3944" y="840"/>
                  <a:pt x="3944" y="839"/>
                </a:cubicBezTo>
                <a:lnTo>
                  <a:pt x="3944" y="839"/>
                </a:lnTo>
                <a:cubicBezTo>
                  <a:pt x="3944" y="837"/>
                  <a:pt x="3944" y="835"/>
                  <a:pt x="3944" y="833"/>
                </a:cubicBezTo>
                <a:lnTo>
                  <a:pt x="3944" y="833"/>
                </a:lnTo>
                <a:cubicBezTo>
                  <a:pt x="3943" y="831"/>
                  <a:pt x="3943" y="830"/>
                  <a:pt x="3943" y="829"/>
                </a:cubicBezTo>
                <a:lnTo>
                  <a:pt x="3943" y="829"/>
                </a:lnTo>
                <a:cubicBezTo>
                  <a:pt x="3943" y="827"/>
                  <a:pt x="3943" y="826"/>
                  <a:pt x="3943" y="824"/>
                </a:cubicBezTo>
                <a:lnTo>
                  <a:pt x="3943" y="824"/>
                </a:lnTo>
                <a:cubicBezTo>
                  <a:pt x="3943" y="822"/>
                  <a:pt x="3943" y="821"/>
                  <a:pt x="3943" y="820"/>
                </a:cubicBezTo>
                <a:lnTo>
                  <a:pt x="3943" y="820"/>
                </a:lnTo>
                <a:cubicBezTo>
                  <a:pt x="3943" y="818"/>
                  <a:pt x="3943" y="816"/>
                  <a:pt x="3942" y="813"/>
                </a:cubicBezTo>
                <a:lnTo>
                  <a:pt x="3942" y="813"/>
                </a:lnTo>
                <a:cubicBezTo>
                  <a:pt x="3942" y="812"/>
                  <a:pt x="3942" y="810"/>
                  <a:pt x="3942" y="809"/>
                </a:cubicBezTo>
                <a:lnTo>
                  <a:pt x="3942" y="809"/>
                </a:lnTo>
                <a:cubicBezTo>
                  <a:pt x="3942" y="808"/>
                  <a:pt x="3942" y="807"/>
                  <a:pt x="3942" y="806"/>
                </a:cubicBezTo>
                <a:lnTo>
                  <a:pt x="3942" y="806"/>
                </a:lnTo>
                <a:cubicBezTo>
                  <a:pt x="3942" y="805"/>
                  <a:pt x="3941" y="803"/>
                  <a:pt x="3941" y="802"/>
                </a:cubicBezTo>
                <a:lnTo>
                  <a:pt x="3941" y="802"/>
                </a:lnTo>
                <a:cubicBezTo>
                  <a:pt x="3941" y="801"/>
                  <a:pt x="3941" y="801"/>
                  <a:pt x="3941" y="800"/>
                </a:cubicBezTo>
                <a:lnTo>
                  <a:pt x="3941" y="800"/>
                </a:lnTo>
                <a:cubicBezTo>
                  <a:pt x="3941" y="799"/>
                  <a:pt x="3941" y="797"/>
                  <a:pt x="3940" y="796"/>
                </a:cubicBezTo>
                <a:lnTo>
                  <a:pt x="3940" y="796"/>
                </a:lnTo>
                <a:lnTo>
                  <a:pt x="3940" y="795"/>
                </a:lnTo>
                <a:lnTo>
                  <a:pt x="3940" y="795"/>
                </a:lnTo>
                <a:cubicBezTo>
                  <a:pt x="3937" y="779"/>
                  <a:pt x="3934" y="771"/>
                  <a:pt x="3934" y="771"/>
                </a:cubicBezTo>
                <a:lnTo>
                  <a:pt x="3934" y="771"/>
                </a:lnTo>
                <a:cubicBezTo>
                  <a:pt x="3917" y="679"/>
                  <a:pt x="3880" y="618"/>
                  <a:pt x="3838" y="579"/>
                </a:cubicBezTo>
                <a:lnTo>
                  <a:pt x="3838" y="579"/>
                </a:lnTo>
                <a:cubicBezTo>
                  <a:pt x="3834" y="575"/>
                  <a:pt x="3831" y="572"/>
                  <a:pt x="3827" y="569"/>
                </a:cubicBezTo>
                <a:lnTo>
                  <a:pt x="3827" y="569"/>
                </a:lnTo>
                <a:cubicBezTo>
                  <a:pt x="3826" y="568"/>
                  <a:pt x="3825" y="567"/>
                  <a:pt x="3824" y="566"/>
                </a:cubicBezTo>
                <a:lnTo>
                  <a:pt x="3824" y="566"/>
                </a:lnTo>
                <a:cubicBezTo>
                  <a:pt x="3821" y="564"/>
                  <a:pt x="3818" y="562"/>
                  <a:pt x="3815" y="559"/>
                </a:cubicBezTo>
                <a:lnTo>
                  <a:pt x="3815" y="559"/>
                </a:lnTo>
                <a:cubicBezTo>
                  <a:pt x="3814" y="559"/>
                  <a:pt x="3813" y="558"/>
                  <a:pt x="3812" y="557"/>
                </a:cubicBezTo>
                <a:lnTo>
                  <a:pt x="3812" y="557"/>
                </a:lnTo>
                <a:cubicBezTo>
                  <a:pt x="3809" y="555"/>
                  <a:pt x="3805" y="552"/>
                  <a:pt x="3801" y="549"/>
                </a:cubicBezTo>
                <a:lnTo>
                  <a:pt x="3801" y="549"/>
                </a:lnTo>
                <a:cubicBezTo>
                  <a:pt x="3800" y="549"/>
                  <a:pt x="3799" y="548"/>
                  <a:pt x="3797" y="547"/>
                </a:cubicBezTo>
                <a:lnTo>
                  <a:pt x="3797" y="547"/>
                </a:lnTo>
                <a:cubicBezTo>
                  <a:pt x="3794" y="545"/>
                  <a:pt x="3791" y="544"/>
                  <a:pt x="3789" y="542"/>
                </a:cubicBezTo>
                <a:lnTo>
                  <a:pt x="3789" y="542"/>
                </a:lnTo>
                <a:cubicBezTo>
                  <a:pt x="3788" y="541"/>
                  <a:pt x="3787" y="541"/>
                  <a:pt x="3786" y="540"/>
                </a:cubicBezTo>
                <a:lnTo>
                  <a:pt x="3786" y="540"/>
                </a:lnTo>
                <a:cubicBezTo>
                  <a:pt x="3781" y="538"/>
                  <a:pt x="3778" y="536"/>
                  <a:pt x="3774" y="534"/>
                </a:cubicBezTo>
                <a:lnTo>
                  <a:pt x="3774" y="534"/>
                </a:lnTo>
                <a:cubicBezTo>
                  <a:pt x="3773" y="534"/>
                  <a:pt x="3772" y="533"/>
                  <a:pt x="3771" y="532"/>
                </a:cubicBezTo>
                <a:lnTo>
                  <a:pt x="3771" y="532"/>
                </a:lnTo>
                <a:cubicBezTo>
                  <a:pt x="3768" y="531"/>
                  <a:pt x="3765" y="530"/>
                  <a:pt x="3763" y="529"/>
                </a:cubicBezTo>
                <a:lnTo>
                  <a:pt x="3763" y="529"/>
                </a:lnTo>
                <a:cubicBezTo>
                  <a:pt x="3761" y="528"/>
                  <a:pt x="3760" y="528"/>
                  <a:pt x="3759" y="527"/>
                </a:cubicBezTo>
                <a:lnTo>
                  <a:pt x="3759" y="527"/>
                </a:lnTo>
                <a:cubicBezTo>
                  <a:pt x="3755" y="525"/>
                  <a:pt x="3751" y="524"/>
                  <a:pt x="3748" y="523"/>
                </a:cubicBezTo>
                <a:lnTo>
                  <a:pt x="3748" y="523"/>
                </a:lnTo>
                <a:cubicBezTo>
                  <a:pt x="3747" y="522"/>
                  <a:pt x="3746" y="522"/>
                  <a:pt x="3744" y="522"/>
                </a:cubicBezTo>
                <a:lnTo>
                  <a:pt x="3744" y="522"/>
                </a:lnTo>
                <a:cubicBezTo>
                  <a:pt x="3742" y="521"/>
                  <a:pt x="3739" y="520"/>
                  <a:pt x="3737" y="519"/>
                </a:cubicBezTo>
                <a:lnTo>
                  <a:pt x="3737" y="519"/>
                </a:lnTo>
                <a:cubicBezTo>
                  <a:pt x="3736" y="518"/>
                  <a:pt x="3734" y="518"/>
                  <a:pt x="3733" y="518"/>
                </a:cubicBezTo>
                <a:lnTo>
                  <a:pt x="3733" y="518"/>
                </a:lnTo>
                <a:cubicBezTo>
                  <a:pt x="3729" y="517"/>
                  <a:pt x="3726" y="515"/>
                  <a:pt x="3723" y="515"/>
                </a:cubicBezTo>
                <a:lnTo>
                  <a:pt x="3723" y="515"/>
                </a:lnTo>
                <a:cubicBezTo>
                  <a:pt x="3721" y="514"/>
                  <a:pt x="3721" y="514"/>
                  <a:pt x="3720" y="514"/>
                </a:cubicBezTo>
                <a:lnTo>
                  <a:pt x="3720" y="514"/>
                </a:lnTo>
                <a:cubicBezTo>
                  <a:pt x="3717" y="513"/>
                  <a:pt x="3715" y="513"/>
                  <a:pt x="3712" y="512"/>
                </a:cubicBezTo>
                <a:lnTo>
                  <a:pt x="3712" y="512"/>
                </a:lnTo>
                <a:cubicBezTo>
                  <a:pt x="3711" y="512"/>
                  <a:pt x="3710" y="511"/>
                  <a:pt x="3709" y="511"/>
                </a:cubicBezTo>
                <a:lnTo>
                  <a:pt x="3709" y="511"/>
                </a:lnTo>
                <a:cubicBezTo>
                  <a:pt x="3706" y="511"/>
                  <a:pt x="3703" y="510"/>
                  <a:pt x="3700" y="509"/>
                </a:cubicBezTo>
                <a:lnTo>
                  <a:pt x="3700" y="509"/>
                </a:lnTo>
                <a:cubicBezTo>
                  <a:pt x="3699" y="509"/>
                  <a:pt x="3699" y="509"/>
                  <a:pt x="3697" y="509"/>
                </a:cubicBezTo>
                <a:lnTo>
                  <a:pt x="3697" y="509"/>
                </a:lnTo>
                <a:cubicBezTo>
                  <a:pt x="3695" y="508"/>
                  <a:pt x="3692" y="508"/>
                  <a:pt x="3689" y="508"/>
                </a:cubicBezTo>
                <a:lnTo>
                  <a:pt x="3689" y="508"/>
                </a:lnTo>
                <a:cubicBezTo>
                  <a:pt x="3688" y="507"/>
                  <a:pt x="3687" y="507"/>
                  <a:pt x="3686" y="507"/>
                </a:cubicBezTo>
                <a:lnTo>
                  <a:pt x="3686" y="507"/>
                </a:lnTo>
                <a:cubicBezTo>
                  <a:pt x="3684" y="507"/>
                  <a:pt x="3682" y="507"/>
                  <a:pt x="3679" y="506"/>
                </a:cubicBezTo>
                <a:lnTo>
                  <a:pt x="3679" y="506"/>
                </a:lnTo>
                <a:cubicBezTo>
                  <a:pt x="3679" y="506"/>
                  <a:pt x="3678" y="506"/>
                  <a:pt x="3677" y="506"/>
                </a:cubicBezTo>
                <a:lnTo>
                  <a:pt x="3677" y="506"/>
                </a:lnTo>
                <a:cubicBezTo>
                  <a:pt x="3675" y="505"/>
                  <a:pt x="3672" y="505"/>
                  <a:pt x="3669" y="505"/>
                </a:cubicBezTo>
                <a:lnTo>
                  <a:pt x="3669" y="505"/>
                </a:lnTo>
                <a:cubicBezTo>
                  <a:pt x="3668" y="505"/>
                  <a:pt x="3668" y="505"/>
                  <a:pt x="3666" y="505"/>
                </a:cubicBezTo>
                <a:lnTo>
                  <a:pt x="3666" y="505"/>
                </a:lnTo>
                <a:cubicBezTo>
                  <a:pt x="3665" y="505"/>
                  <a:pt x="3663" y="505"/>
                  <a:pt x="3661" y="505"/>
                </a:cubicBezTo>
                <a:lnTo>
                  <a:pt x="3661" y="505"/>
                </a:lnTo>
                <a:cubicBezTo>
                  <a:pt x="3660" y="505"/>
                  <a:pt x="3660" y="504"/>
                  <a:pt x="3659" y="504"/>
                </a:cubicBezTo>
                <a:lnTo>
                  <a:pt x="3659" y="504"/>
                </a:lnTo>
                <a:cubicBezTo>
                  <a:pt x="3656" y="504"/>
                  <a:pt x="3655" y="504"/>
                  <a:pt x="3652" y="504"/>
                </a:cubicBezTo>
                <a:lnTo>
                  <a:pt x="3652" y="504"/>
                </a:lnTo>
                <a:cubicBezTo>
                  <a:pt x="3652" y="504"/>
                  <a:pt x="3651" y="504"/>
                  <a:pt x="3650" y="504"/>
                </a:cubicBezTo>
                <a:lnTo>
                  <a:pt x="3650" y="504"/>
                </a:lnTo>
                <a:cubicBezTo>
                  <a:pt x="3649" y="504"/>
                  <a:pt x="3648" y="504"/>
                  <a:pt x="3646" y="504"/>
                </a:cubicBezTo>
                <a:lnTo>
                  <a:pt x="3646" y="504"/>
                </a:lnTo>
                <a:cubicBezTo>
                  <a:pt x="3645" y="504"/>
                  <a:pt x="3645" y="504"/>
                  <a:pt x="3644" y="504"/>
                </a:cubicBezTo>
                <a:lnTo>
                  <a:pt x="3644" y="504"/>
                </a:lnTo>
                <a:cubicBezTo>
                  <a:pt x="3643" y="504"/>
                  <a:pt x="3641" y="504"/>
                  <a:pt x="3639" y="504"/>
                </a:cubicBezTo>
                <a:lnTo>
                  <a:pt x="3639" y="504"/>
                </a:lnTo>
                <a:cubicBezTo>
                  <a:pt x="3639" y="504"/>
                  <a:pt x="3639" y="504"/>
                  <a:pt x="3638" y="504"/>
                </a:cubicBezTo>
                <a:lnTo>
                  <a:pt x="3638" y="504"/>
                </a:lnTo>
                <a:cubicBezTo>
                  <a:pt x="3637" y="504"/>
                  <a:pt x="3636" y="504"/>
                  <a:pt x="3635" y="504"/>
                </a:cubicBezTo>
                <a:lnTo>
                  <a:pt x="3635" y="504"/>
                </a:lnTo>
                <a:cubicBezTo>
                  <a:pt x="3635" y="504"/>
                  <a:pt x="3635" y="504"/>
                  <a:pt x="3634" y="504"/>
                </a:cubicBezTo>
                <a:lnTo>
                  <a:pt x="3634" y="504"/>
                </a:lnTo>
                <a:cubicBezTo>
                  <a:pt x="3633" y="504"/>
                  <a:pt x="3632" y="504"/>
                  <a:pt x="3631" y="504"/>
                </a:cubicBezTo>
                <a:lnTo>
                  <a:pt x="3631" y="504"/>
                </a:lnTo>
                <a:cubicBezTo>
                  <a:pt x="3631" y="505"/>
                  <a:pt x="3631" y="505"/>
                  <a:pt x="3630" y="505"/>
                </a:cubicBezTo>
                <a:lnTo>
                  <a:pt x="3630" y="505"/>
                </a:lnTo>
                <a:lnTo>
                  <a:pt x="3629" y="505"/>
                </a:lnTo>
                <a:lnTo>
                  <a:pt x="3629" y="505"/>
                </a:lnTo>
                <a:lnTo>
                  <a:pt x="3629" y="505"/>
                </a:lnTo>
                <a:lnTo>
                  <a:pt x="3629" y="505"/>
                </a:lnTo>
                <a:lnTo>
                  <a:pt x="3628" y="505"/>
                </a:lnTo>
                <a:lnTo>
                  <a:pt x="3628" y="505"/>
                </a:lnTo>
                <a:cubicBezTo>
                  <a:pt x="3628" y="497"/>
                  <a:pt x="3626" y="489"/>
                  <a:pt x="3625" y="481"/>
                </a:cubicBezTo>
                <a:lnTo>
                  <a:pt x="3625" y="481"/>
                </a:lnTo>
                <a:cubicBezTo>
                  <a:pt x="3625" y="479"/>
                  <a:pt x="3624" y="477"/>
                  <a:pt x="3624" y="474"/>
                </a:cubicBezTo>
                <a:lnTo>
                  <a:pt x="3624" y="474"/>
                </a:lnTo>
                <a:cubicBezTo>
                  <a:pt x="3623" y="469"/>
                  <a:pt x="3622" y="464"/>
                  <a:pt x="3620" y="459"/>
                </a:cubicBezTo>
                <a:lnTo>
                  <a:pt x="3620" y="459"/>
                </a:lnTo>
                <a:cubicBezTo>
                  <a:pt x="3620" y="457"/>
                  <a:pt x="3620" y="456"/>
                  <a:pt x="3620" y="455"/>
                </a:cubicBezTo>
                <a:lnTo>
                  <a:pt x="3620" y="455"/>
                </a:lnTo>
                <a:cubicBezTo>
                  <a:pt x="3618" y="449"/>
                  <a:pt x="3617" y="443"/>
                  <a:pt x="3616" y="437"/>
                </a:cubicBezTo>
                <a:lnTo>
                  <a:pt x="3616" y="437"/>
                </a:lnTo>
                <a:cubicBezTo>
                  <a:pt x="3616" y="437"/>
                  <a:pt x="3615" y="437"/>
                  <a:pt x="3615" y="436"/>
                </a:cubicBezTo>
                <a:lnTo>
                  <a:pt x="3615" y="436"/>
                </a:lnTo>
                <a:cubicBezTo>
                  <a:pt x="3505" y="11"/>
                  <a:pt x="2940" y="176"/>
                  <a:pt x="2851" y="188"/>
                </a:cubicBezTo>
                <a:lnTo>
                  <a:pt x="2851" y="188"/>
                </a:lnTo>
                <a:cubicBezTo>
                  <a:pt x="2833" y="191"/>
                  <a:pt x="2812" y="187"/>
                  <a:pt x="2790" y="179"/>
                </a:cubicBezTo>
                <a:lnTo>
                  <a:pt x="2790" y="179"/>
                </a:lnTo>
                <a:lnTo>
                  <a:pt x="2790" y="179"/>
                </a:lnTo>
                <a:lnTo>
                  <a:pt x="2790" y="179"/>
                </a:lnTo>
                <a:cubicBezTo>
                  <a:pt x="2708" y="150"/>
                  <a:pt x="2617" y="65"/>
                  <a:pt x="2606" y="54"/>
                </a:cubicBezTo>
                <a:lnTo>
                  <a:pt x="2606" y="54"/>
                </a:lnTo>
                <a:lnTo>
                  <a:pt x="2606" y="54"/>
                </a:lnTo>
                <a:lnTo>
                  <a:pt x="2606" y="54"/>
                </a:lnTo>
                <a:cubicBezTo>
                  <a:pt x="2606" y="53"/>
                  <a:pt x="2605" y="52"/>
                  <a:pt x="2605" y="52"/>
                </a:cubicBezTo>
                <a:lnTo>
                  <a:pt x="2591" y="166"/>
                </a:lnTo>
                <a:lnTo>
                  <a:pt x="2591" y="166"/>
                </a:lnTo>
                <a:cubicBezTo>
                  <a:pt x="2558" y="126"/>
                  <a:pt x="2546" y="0"/>
                  <a:pt x="2546" y="0"/>
                </a:cubicBezTo>
                <a:lnTo>
                  <a:pt x="2546" y="0"/>
                </a:lnTo>
                <a:cubicBezTo>
                  <a:pt x="2445" y="39"/>
                  <a:pt x="2410" y="265"/>
                  <a:pt x="2410" y="265"/>
                </a:cubicBezTo>
                <a:lnTo>
                  <a:pt x="2410" y="265"/>
                </a:lnTo>
                <a:cubicBezTo>
                  <a:pt x="2364" y="218"/>
                  <a:pt x="2364" y="145"/>
                  <a:pt x="2364" y="145"/>
                </a:cubicBezTo>
                <a:lnTo>
                  <a:pt x="2364" y="145"/>
                </a:lnTo>
                <a:cubicBezTo>
                  <a:pt x="2364" y="145"/>
                  <a:pt x="2209" y="317"/>
                  <a:pt x="2315" y="491"/>
                </a:cubicBezTo>
                <a:lnTo>
                  <a:pt x="2315" y="491"/>
                </a:lnTo>
                <a:cubicBezTo>
                  <a:pt x="2330" y="517"/>
                  <a:pt x="2347" y="540"/>
                  <a:pt x="2364" y="561"/>
                </a:cubicBezTo>
                <a:lnTo>
                  <a:pt x="2364" y="561"/>
                </a:lnTo>
                <a:cubicBezTo>
                  <a:pt x="2357" y="566"/>
                  <a:pt x="2351" y="572"/>
                  <a:pt x="2344" y="578"/>
                </a:cubicBezTo>
                <a:lnTo>
                  <a:pt x="2344" y="578"/>
                </a:lnTo>
                <a:lnTo>
                  <a:pt x="2344" y="578"/>
                </a:lnTo>
                <a:lnTo>
                  <a:pt x="2344" y="578"/>
                </a:lnTo>
                <a:cubicBezTo>
                  <a:pt x="2337" y="584"/>
                  <a:pt x="2331" y="589"/>
                  <a:pt x="2326" y="595"/>
                </a:cubicBezTo>
                <a:lnTo>
                  <a:pt x="2326" y="595"/>
                </a:lnTo>
                <a:cubicBezTo>
                  <a:pt x="2325" y="595"/>
                  <a:pt x="2325" y="596"/>
                  <a:pt x="2325" y="596"/>
                </a:cubicBezTo>
                <a:lnTo>
                  <a:pt x="2325" y="596"/>
                </a:lnTo>
                <a:cubicBezTo>
                  <a:pt x="2319" y="602"/>
                  <a:pt x="2314" y="608"/>
                  <a:pt x="2309" y="614"/>
                </a:cubicBezTo>
                <a:lnTo>
                  <a:pt x="2309" y="614"/>
                </a:lnTo>
                <a:lnTo>
                  <a:pt x="2308" y="615"/>
                </a:lnTo>
                <a:lnTo>
                  <a:pt x="2308" y="615"/>
                </a:lnTo>
                <a:cubicBezTo>
                  <a:pt x="2226" y="712"/>
                  <a:pt x="2196" y="856"/>
                  <a:pt x="2239" y="976"/>
                </a:cubicBezTo>
                <a:lnTo>
                  <a:pt x="2239" y="976"/>
                </a:lnTo>
                <a:cubicBezTo>
                  <a:pt x="2242" y="986"/>
                  <a:pt x="2246" y="995"/>
                  <a:pt x="2247" y="1005"/>
                </a:cubicBezTo>
                <a:lnTo>
                  <a:pt x="2247" y="1005"/>
                </a:lnTo>
                <a:cubicBezTo>
                  <a:pt x="2247" y="1009"/>
                  <a:pt x="2247" y="1013"/>
                  <a:pt x="2247" y="1016"/>
                </a:cubicBezTo>
                <a:lnTo>
                  <a:pt x="2247" y="1016"/>
                </a:lnTo>
                <a:cubicBezTo>
                  <a:pt x="2246" y="1018"/>
                  <a:pt x="2246" y="1019"/>
                  <a:pt x="2246" y="1020"/>
                </a:cubicBezTo>
                <a:lnTo>
                  <a:pt x="2246" y="1020"/>
                </a:lnTo>
                <a:cubicBezTo>
                  <a:pt x="2245" y="1028"/>
                  <a:pt x="2243" y="1035"/>
                  <a:pt x="2240" y="1042"/>
                </a:cubicBezTo>
                <a:lnTo>
                  <a:pt x="2240" y="1042"/>
                </a:lnTo>
                <a:cubicBezTo>
                  <a:pt x="2239" y="1046"/>
                  <a:pt x="2237" y="1061"/>
                  <a:pt x="2233" y="1080"/>
                </a:cubicBezTo>
                <a:lnTo>
                  <a:pt x="2233" y="1080"/>
                </a:lnTo>
                <a:cubicBezTo>
                  <a:pt x="2208" y="1062"/>
                  <a:pt x="2169" y="1051"/>
                  <a:pt x="2124" y="1080"/>
                </a:cubicBezTo>
                <a:lnTo>
                  <a:pt x="2124" y="1080"/>
                </a:lnTo>
                <a:cubicBezTo>
                  <a:pt x="2084" y="1106"/>
                  <a:pt x="2068" y="1180"/>
                  <a:pt x="2072" y="1256"/>
                </a:cubicBezTo>
                <a:lnTo>
                  <a:pt x="2072" y="1256"/>
                </a:lnTo>
                <a:lnTo>
                  <a:pt x="2072" y="1256"/>
                </a:lnTo>
                <a:cubicBezTo>
                  <a:pt x="2072" y="1257"/>
                  <a:pt x="2072" y="1257"/>
                  <a:pt x="2072" y="1257"/>
                </a:cubicBezTo>
                <a:lnTo>
                  <a:pt x="2072" y="1257"/>
                </a:lnTo>
                <a:cubicBezTo>
                  <a:pt x="2073" y="1263"/>
                  <a:pt x="2074" y="1269"/>
                  <a:pt x="2074" y="1275"/>
                </a:cubicBezTo>
                <a:lnTo>
                  <a:pt x="2074" y="1275"/>
                </a:lnTo>
                <a:cubicBezTo>
                  <a:pt x="2074" y="1276"/>
                  <a:pt x="2074" y="1278"/>
                  <a:pt x="2075" y="1279"/>
                </a:cubicBezTo>
                <a:lnTo>
                  <a:pt x="2075" y="1279"/>
                </a:lnTo>
                <a:cubicBezTo>
                  <a:pt x="2075" y="1284"/>
                  <a:pt x="2076" y="1289"/>
                  <a:pt x="2077" y="1294"/>
                </a:cubicBezTo>
                <a:lnTo>
                  <a:pt x="2077" y="1294"/>
                </a:lnTo>
                <a:cubicBezTo>
                  <a:pt x="2077" y="1295"/>
                  <a:pt x="2077" y="1297"/>
                  <a:pt x="2077" y="1298"/>
                </a:cubicBezTo>
                <a:lnTo>
                  <a:pt x="2077" y="1298"/>
                </a:lnTo>
                <a:cubicBezTo>
                  <a:pt x="2078" y="1302"/>
                  <a:pt x="2078" y="1306"/>
                  <a:pt x="2079" y="1311"/>
                </a:cubicBezTo>
                <a:lnTo>
                  <a:pt x="2079" y="1311"/>
                </a:lnTo>
                <a:cubicBezTo>
                  <a:pt x="2079" y="1312"/>
                  <a:pt x="2080" y="1315"/>
                  <a:pt x="2080" y="1317"/>
                </a:cubicBezTo>
                <a:lnTo>
                  <a:pt x="2080" y="1317"/>
                </a:lnTo>
                <a:cubicBezTo>
                  <a:pt x="2081" y="1319"/>
                  <a:pt x="2082" y="1322"/>
                  <a:pt x="2082" y="1325"/>
                </a:cubicBezTo>
                <a:lnTo>
                  <a:pt x="2082" y="1325"/>
                </a:lnTo>
                <a:cubicBezTo>
                  <a:pt x="2083" y="1327"/>
                  <a:pt x="2084" y="1329"/>
                  <a:pt x="2084" y="1332"/>
                </a:cubicBezTo>
                <a:lnTo>
                  <a:pt x="2084" y="1332"/>
                </a:lnTo>
                <a:cubicBezTo>
                  <a:pt x="2085" y="1335"/>
                  <a:pt x="2086" y="1339"/>
                  <a:pt x="2087" y="1342"/>
                </a:cubicBezTo>
                <a:lnTo>
                  <a:pt x="2087" y="1342"/>
                </a:lnTo>
                <a:cubicBezTo>
                  <a:pt x="2087" y="1345"/>
                  <a:pt x="2088" y="1347"/>
                  <a:pt x="2089" y="1349"/>
                </a:cubicBezTo>
                <a:lnTo>
                  <a:pt x="2089" y="1349"/>
                </a:lnTo>
                <a:cubicBezTo>
                  <a:pt x="2089" y="1352"/>
                  <a:pt x="2090" y="1354"/>
                  <a:pt x="2090" y="1356"/>
                </a:cubicBezTo>
                <a:lnTo>
                  <a:pt x="2090" y="1356"/>
                </a:lnTo>
                <a:cubicBezTo>
                  <a:pt x="2092" y="1360"/>
                  <a:pt x="2093" y="1364"/>
                  <a:pt x="2094" y="1366"/>
                </a:cubicBezTo>
                <a:lnTo>
                  <a:pt x="2094" y="1366"/>
                </a:lnTo>
                <a:cubicBezTo>
                  <a:pt x="2095" y="1368"/>
                  <a:pt x="2095" y="1370"/>
                  <a:pt x="2097" y="1372"/>
                </a:cubicBezTo>
                <a:lnTo>
                  <a:pt x="2097" y="1372"/>
                </a:lnTo>
                <a:cubicBezTo>
                  <a:pt x="2098" y="1376"/>
                  <a:pt x="2099" y="1379"/>
                  <a:pt x="2100" y="1383"/>
                </a:cubicBezTo>
                <a:lnTo>
                  <a:pt x="2100" y="1383"/>
                </a:lnTo>
                <a:cubicBezTo>
                  <a:pt x="2101" y="1385"/>
                  <a:pt x="2102" y="1386"/>
                  <a:pt x="2102" y="1388"/>
                </a:cubicBezTo>
                <a:lnTo>
                  <a:pt x="2102" y="1388"/>
                </a:lnTo>
                <a:cubicBezTo>
                  <a:pt x="2103" y="1390"/>
                  <a:pt x="2105" y="1394"/>
                  <a:pt x="2107" y="1396"/>
                </a:cubicBezTo>
                <a:lnTo>
                  <a:pt x="2107" y="1396"/>
                </a:lnTo>
                <a:cubicBezTo>
                  <a:pt x="2107" y="1398"/>
                  <a:pt x="2108" y="1399"/>
                  <a:pt x="2108" y="1400"/>
                </a:cubicBezTo>
                <a:lnTo>
                  <a:pt x="2108" y="1400"/>
                </a:lnTo>
                <a:cubicBezTo>
                  <a:pt x="2110" y="1404"/>
                  <a:pt x="2112" y="1408"/>
                  <a:pt x="2113" y="1410"/>
                </a:cubicBezTo>
                <a:lnTo>
                  <a:pt x="2113" y="1410"/>
                </a:lnTo>
                <a:cubicBezTo>
                  <a:pt x="2114" y="1412"/>
                  <a:pt x="2115" y="1413"/>
                  <a:pt x="2116" y="1414"/>
                </a:cubicBezTo>
                <a:lnTo>
                  <a:pt x="2116" y="1414"/>
                </a:lnTo>
                <a:cubicBezTo>
                  <a:pt x="2118" y="1418"/>
                  <a:pt x="2119" y="1421"/>
                  <a:pt x="2122" y="1424"/>
                </a:cubicBezTo>
                <a:lnTo>
                  <a:pt x="2122" y="1424"/>
                </a:lnTo>
                <a:cubicBezTo>
                  <a:pt x="2122" y="1425"/>
                  <a:pt x="2123" y="1426"/>
                  <a:pt x="2123" y="1427"/>
                </a:cubicBezTo>
                <a:lnTo>
                  <a:pt x="2123" y="1427"/>
                </a:lnTo>
                <a:cubicBezTo>
                  <a:pt x="2126" y="1430"/>
                  <a:pt x="2128" y="1433"/>
                  <a:pt x="2130" y="1436"/>
                </a:cubicBezTo>
                <a:lnTo>
                  <a:pt x="2130" y="1436"/>
                </a:lnTo>
                <a:cubicBezTo>
                  <a:pt x="2131" y="1437"/>
                  <a:pt x="2131" y="1438"/>
                  <a:pt x="2132" y="1438"/>
                </a:cubicBezTo>
                <a:lnTo>
                  <a:pt x="2132" y="1438"/>
                </a:lnTo>
                <a:cubicBezTo>
                  <a:pt x="2134" y="1440"/>
                  <a:pt x="2137" y="1443"/>
                  <a:pt x="2139" y="1446"/>
                </a:cubicBezTo>
                <a:lnTo>
                  <a:pt x="2139" y="1446"/>
                </a:lnTo>
                <a:lnTo>
                  <a:pt x="2140" y="1447"/>
                </a:lnTo>
                <a:lnTo>
                  <a:pt x="2140" y="1447"/>
                </a:lnTo>
                <a:cubicBezTo>
                  <a:pt x="2143" y="1450"/>
                  <a:pt x="2146" y="1453"/>
                  <a:pt x="2148" y="1455"/>
                </a:cubicBezTo>
                <a:lnTo>
                  <a:pt x="2148" y="1455"/>
                </a:lnTo>
                <a:cubicBezTo>
                  <a:pt x="2149" y="1456"/>
                  <a:pt x="2149" y="1456"/>
                  <a:pt x="2150" y="1457"/>
                </a:cubicBezTo>
                <a:lnTo>
                  <a:pt x="2150" y="1457"/>
                </a:lnTo>
                <a:cubicBezTo>
                  <a:pt x="2153" y="1459"/>
                  <a:pt x="2156" y="1461"/>
                  <a:pt x="2159" y="1463"/>
                </a:cubicBezTo>
                <a:lnTo>
                  <a:pt x="2159" y="1463"/>
                </a:lnTo>
                <a:lnTo>
                  <a:pt x="2160" y="1464"/>
                </a:lnTo>
                <a:lnTo>
                  <a:pt x="2160" y="1464"/>
                </a:lnTo>
                <a:cubicBezTo>
                  <a:pt x="2163" y="1466"/>
                  <a:pt x="2166" y="1467"/>
                  <a:pt x="2169" y="1469"/>
                </a:cubicBezTo>
                <a:lnTo>
                  <a:pt x="2169" y="1469"/>
                </a:lnTo>
                <a:cubicBezTo>
                  <a:pt x="2169" y="1469"/>
                  <a:pt x="2170" y="1469"/>
                  <a:pt x="2170" y="1470"/>
                </a:cubicBezTo>
                <a:lnTo>
                  <a:pt x="2170" y="1470"/>
                </a:lnTo>
                <a:cubicBezTo>
                  <a:pt x="2173" y="1471"/>
                  <a:pt x="2176" y="1472"/>
                  <a:pt x="2180" y="1473"/>
                </a:cubicBezTo>
                <a:lnTo>
                  <a:pt x="2180" y="1473"/>
                </a:lnTo>
                <a:cubicBezTo>
                  <a:pt x="2180" y="1474"/>
                  <a:pt x="2181" y="1474"/>
                  <a:pt x="2182" y="1474"/>
                </a:cubicBezTo>
                <a:lnTo>
                  <a:pt x="2182" y="1474"/>
                </a:lnTo>
                <a:cubicBezTo>
                  <a:pt x="2185" y="1475"/>
                  <a:pt x="2189" y="1476"/>
                  <a:pt x="2192" y="1476"/>
                </a:cubicBezTo>
                <a:lnTo>
                  <a:pt x="2192" y="1476"/>
                </a:lnTo>
                <a:cubicBezTo>
                  <a:pt x="2193" y="1476"/>
                  <a:pt x="2193" y="1476"/>
                  <a:pt x="2194" y="1476"/>
                </a:cubicBezTo>
                <a:lnTo>
                  <a:pt x="2194" y="1476"/>
                </a:lnTo>
                <a:cubicBezTo>
                  <a:pt x="2198" y="1477"/>
                  <a:pt x="2201" y="1477"/>
                  <a:pt x="2204" y="1477"/>
                </a:cubicBezTo>
                <a:lnTo>
                  <a:pt x="2204" y="1477"/>
                </a:lnTo>
                <a:lnTo>
                  <a:pt x="2205" y="1477"/>
                </a:lnTo>
                <a:lnTo>
                  <a:pt x="2205" y="1477"/>
                </a:lnTo>
                <a:cubicBezTo>
                  <a:pt x="2208" y="1557"/>
                  <a:pt x="2225" y="1652"/>
                  <a:pt x="2276" y="1740"/>
                </a:cubicBezTo>
                <a:lnTo>
                  <a:pt x="2276" y="1740"/>
                </a:lnTo>
                <a:lnTo>
                  <a:pt x="2276" y="1740"/>
                </a:lnTo>
                <a:cubicBezTo>
                  <a:pt x="2276" y="1740"/>
                  <a:pt x="2276" y="1740"/>
                  <a:pt x="2276" y="1741"/>
                </a:cubicBezTo>
                <a:lnTo>
                  <a:pt x="2276" y="1741"/>
                </a:lnTo>
                <a:cubicBezTo>
                  <a:pt x="2277" y="1742"/>
                  <a:pt x="2277" y="1743"/>
                  <a:pt x="2279" y="1745"/>
                </a:cubicBezTo>
                <a:lnTo>
                  <a:pt x="2279" y="1745"/>
                </a:lnTo>
                <a:cubicBezTo>
                  <a:pt x="2281" y="1750"/>
                  <a:pt x="2284" y="1754"/>
                  <a:pt x="2287" y="1758"/>
                </a:cubicBezTo>
                <a:lnTo>
                  <a:pt x="2287" y="1758"/>
                </a:lnTo>
                <a:cubicBezTo>
                  <a:pt x="2288" y="1761"/>
                  <a:pt x="2289" y="1762"/>
                  <a:pt x="2290" y="1764"/>
                </a:cubicBezTo>
                <a:lnTo>
                  <a:pt x="2290" y="1764"/>
                </a:lnTo>
                <a:cubicBezTo>
                  <a:pt x="2293" y="1769"/>
                  <a:pt x="2297" y="1774"/>
                  <a:pt x="2300" y="1779"/>
                </a:cubicBezTo>
                <a:lnTo>
                  <a:pt x="2300" y="1779"/>
                </a:lnTo>
                <a:cubicBezTo>
                  <a:pt x="2302" y="1781"/>
                  <a:pt x="2303" y="1783"/>
                  <a:pt x="2304" y="1785"/>
                </a:cubicBezTo>
                <a:lnTo>
                  <a:pt x="2304" y="1785"/>
                </a:lnTo>
                <a:cubicBezTo>
                  <a:pt x="2309" y="1791"/>
                  <a:pt x="2312" y="1795"/>
                  <a:pt x="2316" y="1801"/>
                </a:cubicBezTo>
                <a:lnTo>
                  <a:pt x="2316" y="1801"/>
                </a:lnTo>
                <a:cubicBezTo>
                  <a:pt x="2317" y="1802"/>
                  <a:pt x="2319" y="1803"/>
                  <a:pt x="2320" y="1805"/>
                </a:cubicBezTo>
                <a:lnTo>
                  <a:pt x="2320" y="1805"/>
                </a:lnTo>
                <a:cubicBezTo>
                  <a:pt x="2323" y="1809"/>
                  <a:pt x="2327" y="1814"/>
                  <a:pt x="2331" y="1818"/>
                </a:cubicBezTo>
                <a:lnTo>
                  <a:pt x="2331" y="1818"/>
                </a:lnTo>
                <a:cubicBezTo>
                  <a:pt x="2332" y="1820"/>
                  <a:pt x="2333" y="1821"/>
                  <a:pt x="2334" y="1822"/>
                </a:cubicBezTo>
                <a:lnTo>
                  <a:pt x="2334" y="1822"/>
                </a:lnTo>
                <a:cubicBezTo>
                  <a:pt x="2339" y="1827"/>
                  <a:pt x="2344" y="1833"/>
                  <a:pt x="2349" y="1837"/>
                </a:cubicBezTo>
                <a:lnTo>
                  <a:pt x="2349" y="1837"/>
                </a:lnTo>
                <a:cubicBezTo>
                  <a:pt x="2350" y="1839"/>
                  <a:pt x="2352" y="1841"/>
                  <a:pt x="2353" y="1842"/>
                </a:cubicBezTo>
                <a:lnTo>
                  <a:pt x="2353" y="1842"/>
                </a:lnTo>
                <a:cubicBezTo>
                  <a:pt x="2358" y="1847"/>
                  <a:pt x="2364" y="1852"/>
                  <a:pt x="2369" y="1857"/>
                </a:cubicBezTo>
                <a:lnTo>
                  <a:pt x="2369" y="1857"/>
                </a:lnTo>
                <a:cubicBezTo>
                  <a:pt x="2370" y="1859"/>
                  <a:pt x="2371" y="1860"/>
                  <a:pt x="2373" y="1861"/>
                </a:cubicBezTo>
                <a:lnTo>
                  <a:pt x="2373" y="1861"/>
                </a:lnTo>
                <a:cubicBezTo>
                  <a:pt x="2378" y="1865"/>
                  <a:pt x="2382" y="1870"/>
                  <a:pt x="2388" y="1874"/>
                </a:cubicBezTo>
                <a:lnTo>
                  <a:pt x="2388" y="1874"/>
                </a:lnTo>
                <a:cubicBezTo>
                  <a:pt x="2389" y="1874"/>
                  <a:pt x="2390" y="1876"/>
                  <a:pt x="2391" y="1877"/>
                </a:cubicBezTo>
                <a:lnTo>
                  <a:pt x="2391" y="1877"/>
                </a:lnTo>
                <a:cubicBezTo>
                  <a:pt x="2397" y="1882"/>
                  <a:pt x="2404" y="1886"/>
                  <a:pt x="2410" y="1891"/>
                </a:cubicBezTo>
                <a:lnTo>
                  <a:pt x="2410" y="1891"/>
                </a:lnTo>
                <a:cubicBezTo>
                  <a:pt x="2411" y="1892"/>
                  <a:pt x="2413" y="1893"/>
                  <a:pt x="2415" y="1894"/>
                </a:cubicBezTo>
                <a:lnTo>
                  <a:pt x="2415" y="1894"/>
                </a:lnTo>
                <a:cubicBezTo>
                  <a:pt x="2421" y="1899"/>
                  <a:pt x="2428" y="1904"/>
                  <a:pt x="2434" y="1908"/>
                </a:cubicBezTo>
                <a:lnTo>
                  <a:pt x="2434" y="1908"/>
                </a:lnTo>
                <a:cubicBezTo>
                  <a:pt x="2436" y="1909"/>
                  <a:pt x="2438" y="1910"/>
                  <a:pt x="2439" y="1911"/>
                </a:cubicBezTo>
                <a:lnTo>
                  <a:pt x="2439" y="1911"/>
                </a:lnTo>
                <a:cubicBezTo>
                  <a:pt x="2445" y="1915"/>
                  <a:pt x="2452" y="1919"/>
                  <a:pt x="2459" y="1923"/>
                </a:cubicBezTo>
                <a:lnTo>
                  <a:pt x="2459" y="1923"/>
                </a:lnTo>
                <a:cubicBezTo>
                  <a:pt x="2460" y="1924"/>
                  <a:pt x="2461" y="1924"/>
                  <a:pt x="2462" y="1925"/>
                </a:cubicBezTo>
                <a:lnTo>
                  <a:pt x="2462" y="1925"/>
                </a:lnTo>
                <a:cubicBezTo>
                  <a:pt x="2469" y="1929"/>
                  <a:pt x="2477" y="1933"/>
                  <a:pt x="2485" y="1937"/>
                </a:cubicBezTo>
                <a:lnTo>
                  <a:pt x="2485" y="1937"/>
                </a:lnTo>
                <a:cubicBezTo>
                  <a:pt x="2486" y="1938"/>
                  <a:pt x="2488" y="1940"/>
                  <a:pt x="2491" y="1940"/>
                </a:cubicBezTo>
                <a:lnTo>
                  <a:pt x="2491" y="1940"/>
                </a:lnTo>
                <a:cubicBezTo>
                  <a:pt x="2498" y="1944"/>
                  <a:pt x="2506" y="1948"/>
                  <a:pt x="2515" y="1952"/>
                </a:cubicBezTo>
                <a:lnTo>
                  <a:pt x="2515" y="1952"/>
                </a:lnTo>
                <a:cubicBezTo>
                  <a:pt x="2516" y="1953"/>
                  <a:pt x="2517" y="1953"/>
                  <a:pt x="2519" y="1954"/>
                </a:cubicBezTo>
                <a:lnTo>
                  <a:pt x="2519" y="1954"/>
                </a:lnTo>
                <a:cubicBezTo>
                  <a:pt x="2527" y="1958"/>
                  <a:pt x="2536" y="1962"/>
                  <a:pt x="2545" y="1965"/>
                </a:cubicBezTo>
                <a:lnTo>
                  <a:pt x="2545" y="1965"/>
                </a:lnTo>
                <a:cubicBezTo>
                  <a:pt x="2546" y="1965"/>
                  <a:pt x="2546" y="1965"/>
                  <a:pt x="2547" y="1965"/>
                </a:cubicBezTo>
                <a:lnTo>
                  <a:pt x="2547" y="1965"/>
                </a:lnTo>
                <a:cubicBezTo>
                  <a:pt x="2556" y="1969"/>
                  <a:pt x="2566" y="1973"/>
                  <a:pt x="2575" y="1975"/>
                </a:cubicBezTo>
                <a:lnTo>
                  <a:pt x="2575" y="1975"/>
                </a:lnTo>
                <a:cubicBezTo>
                  <a:pt x="2577" y="1977"/>
                  <a:pt x="2579" y="1977"/>
                  <a:pt x="2581" y="1978"/>
                </a:cubicBezTo>
                <a:lnTo>
                  <a:pt x="2581" y="1978"/>
                </a:lnTo>
                <a:cubicBezTo>
                  <a:pt x="2590" y="1981"/>
                  <a:pt x="2600" y="1984"/>
                  <a:pt x="2610" y="1987"/>
                </a:cubicBezTo>
                <a:lnTo>
                  <a:pt x="2610" y="1987"/>
                </a:lnTo>
                <a:cubicBezTo>
                  <a:pt x="2612" y="1987"/>
                  <a:pt x="2614" y="1988"/>
                  <a:pt x="2616" y="1988"/>
                </a:cubicBezTo>
                <a:lnTo>
                  <a:pt x="2616" y="1988"/>
                </a:lnTo>
                <a:cubicBezTo>
                  <a:pt x="2626" y="1991"/>
                  <a:pt x="2636" y="1994"/>
                  <a:pt x="2647" y="1997"/>
                </a:cubicBezTo>
                <a:lnTo>
                  <a:pt x="2647" y="1997"/>
                </a:lnTo>
                <a:lnTo>
                  <a:pt x="2648" y="1997"/>
                </a:lnTo>
                <a:lnTo>
                  <a:pt x="2648" y="1997"/>
                </a:lnTo>
                <a:cubicBezTo>
                  <a:pt x="2659" y="2000"/>
                  <a:pt x="2671" y="2002"/>
                  <a:pt x="2682" y="2004"/>
                </a:cubicBezTo>
                <a:lnTo>
                  <a:pt x="2682" y="2004"/>
                </a:lnTo>
                <a:cubicBezTo>
                  <a:pt x="2684" y="2004"/>
                  <a:pt x="2686" y="2005"/>
                  <a:pt x="2688" y="2005"/>
                </a:cubicBezTo>
                <a:lnTo>
                  <a:pt x="2688" y="2005"/>
                </a:lnTo>
                <a:cubicBezTo>
                  <a:pt x="2700" y="2007"/>
                  <a:pt x="2711" y="2010"/>
                  <a:pt x="2723" y="2011"/>
                </a:cubicBezTo>
                <a:lnTo>
                  <a:pt x="2723" y="2011"/>
                </a:lnTo>
                <a:cubicBezTo>
                  <a:pt x="2725" y="2011"/>
                  <a:pt x="2727" y="2012"/>
                  <a:pt x="2729" y="2012"/>
                </a:cubicBezTo>
                <a:lnTo>
                  <a:pt x="2729" y="2012"/>
                </a:lnTo>
                <a:cubicBezTo>
                  <a:pt x="2742" y="2014"/>
                  <a:pt x="2754" y="2015"/>
                  <a:pt x="2767" y="2017"/>
                </a:cubicBezTo>
                <a:lnTo>
                  <a:pt x="2767" y="2017"/>
                </a:lnTo>
                <a:cubicBezTo>
                  <a:pt x="2779" y="2018"/>
                  <a:pt x="2791" y="2019"/>
                  <a:pt x="2802" y="2020"/>
                </a:cubicBezTo>
                <a:lnTo>
                  <a:pt x="2798" y="2096"/>
                </a:lnTo>
                <a:lnTo>
                  <a:pt x="2798" y="2096"/>
                </a:lnTo>
                <a:cubicBezTo>
                  <a:pt x="2797" y="2079"/>
                  <a:pt x="2798" y="2061"/>
                  <a:pt x="2799" y="2043"/>
                </a:cubicBezTo>
                <a:lnTo>
                  <a:pt x="2799" y="2043"/>
                </a:lnTo>
                <a:cubicBezTo>
                  <a:pt x="2778" y="2068"/>
                  <a:pt x="2757" y="2094"/>
                  <a:pt x="2737" y="2122"/>
                </a:cubicBezTo>
                <a:lnTo>
                  <a:pt x="2737" y="2122"/>
                </a:lnTo>
                <a:cubicBezTo>
                  <a:pt x="2762" y="2082"/>
                  <a:pt x="2779" y="2058"/>
                  <a:pt x="2783" y="2052"/>
                </a:cubicBezTo>
                <a:lnTo>
                  <a:pt x="2783" y="2052"/>
                </a:lnTo>
                <a:cubicBezTo>
                  <a:pt x="2775" y="2059"/>
                  <a:pt x="2726" y="2061"/>
                  <a:pt x="2665" y="2093"/>
                </a:cubicBezTo>
                <a:lnTo>
                  <a:pt x="2665" y="2093"/>
                </a:lnTo>
                <a:cubicBezTo>
                  <a:pt x="2666" y="2092"/>
                  <a:pt x="2667" y="2090"/>
                  <a:pt x="2667" y="2089"/>
                </a:cubicBezTo>
                <a:lnTo>
                  <a:pt x="2667" y="2089"/>
                </a:lnTo>
                <a:cubicBezTo>
                  <a:pt x="2719" y="2024"/>
                  <a:pt x="2452" y="2086"/>
                  <a:pt x="2404" y="2152"/>
                </a:cubicBezTo>
                <a:lnTo>
                  <a:pt x="2404" y="2152"/>
                </a:lnTo>
                <a:cubicBezTo>
                  <a:pt x="2313" y="2164"/>
                  <a:pt x="2221" y="2183"/>
                  <a:pt x="2169" y="2215"/>
                </a:cubicBezTo>
                <a:lnTo>
                  <a:pt x="2169" y="2215"/>
                </a:lnTo>
                <a:cubicBezTo>
                  <a:pt x="1832" y="2251"/>
                  <a:pt x="1348" y="2359"/>
                  <a:pt x="1261" y="2283"/>
                </a:cubicBezTo>
                <a:lnTo>
                  <a:pt x="1261" y="2283"/>
                </a:lnTo>
                <a:cubicBezTo>
                  <a:pt x="1261" y="2282"/>
                  <a:pt x="1259" y="2281"/>
                  <a:pt x="1258" y="2280"/>
                </a:cubicBezTo>
                <a:lnTo>
                  <a:pt x="1258" y="2280"/>
                </a:lnTo>
                <a:cubicBezTo>
                  <a:pt x="1258" y="2279"/>
                  <a:pt x="1257" y="2278"/>
                  <a:pt x="1256" y="2277"/>
                </a:cubicBezTo>
                <a:lnTo>
                  <a:pt x="1256" y="2277"/>
                </a:lnTo>
                <a:cubicBezTo>
                  <a:pt x="1254" y="2275"/>
                  <a:pt x="1253" y="2273"/>
                  <a:pt x="1252" y="2270"/>
                </a:cubicBezTo>
                <a:lnTo>
                  <a:pt x="1309" y="2059"/>
                </a:lnTo>
                <a:lnTo>
                  <a:pt x="1309" y="2059"/>
                </a:lnTo>
                <a:lnTo>
                  <a:pt x="1309" y="2059"/>
                </a:lnTo>
                <a:lnTo>
                  <a:pt x="1506" y="1332"/>
                </a:lnTo>
                <a:lnTo>
                  <a:pt x="1506" y="1332"/>
                </a:lnTo>
                <a:cubicBezTo>
                  <a:pt x="1488" y="1289"/>
                  <a:pt x="1462" y="1255"/>
                  <a:pt x="1431" y="1228"/>
                </a:cubicBezTo>
                <a:lnTo>
                  <a:pt x="1436" y="1217"/>
                </a:lnTo>
                <a:lnTo>
                  <a:pt x="1443" y="1198"/>
                </a:lnTo>
                <a:lnTo>
                  <a:pt x="1443" y="1198"/>
                </a:lnTo>
                <a:cubicBezTo>
                  <a:pt x="1433" y="1189"/>
                  <a:pt x="1424" y="1180"/>
                  <a:pt x="1413" y="1172"/>
                </a:cubicBezTo>
                <a:lnTo>
                  <a:pt x="1415" y="1165"/>
                </a:lnTo>
                <a:lnTo>
                  <a:pt x="1415" y="1165"/>
                </a:lnTo>
                <a:cubicBezTo>
                  <a:pt x="1415" y="1165"/>
                  <a:pt x="1601" y="1154"/>
                  <a:pt x="1641" y="1040"/>
                </a:cubicBezTo>
                <a:lnTo>
                  <a:pt x="1641" y="1040"/>
                </a:lnTo>
                <a:cubicBezTo>
                  <a:pt x="1654" y="1004"/>
                  <a:pt x="1660" y="963"/>
                  <a:pt x="1676" y="929"/>
                </a:cubicBezTo>
                <a:lnTo>
                  <a:pt x="1676" y="929"/>
                </a:lnTo>
                <a:cubicBezTo>
                  <a:pt x="1686" y="909"/>
                  <a:pt x="1704" y="888"/>
                  <a:pt x="1695" y="868"/>
                </a:cubicBezTo>
                <a:lnTo>
                  <a:pt x="1695" y="868"/>
                </a:lnTo>
                <a:cubicBezTo>
                  <a:pt x="1685" y="844"/>
                  <a:pt x="1658" y="843"/>
                  <a:pt x="1634" y="851"/>
                </a:cubicBezTo>
                <a:lnTo>
                  <a:pt x="1634" y="851"/>
                </a:lnTo>
                <a:cubicBezTo>
                  <a:pt x="1640" y="847"/>
                  <a:pt x="1643" y="844"/>
                  <a:pt x="1644" y="844"/>
                </a:cubicBezTo>
                <a:lnTo>
                  <a:pt x="1644" y="844"/>
                </a:lnTo>
                <a:cubicBezTo>
                  <a:pt x="1642" y="844"/>
                  <a:pt x="1628" y="845"/>
                  <a:pt x="1611" y="852"/>
                </a:cubicBezTo>
                <a:lnTo>
                  <a:pt x="1611" y="852"/>
                </a:lnTo>
                <a:cubicBezTo>
                  <a:pt x="1611" y="852"/>
                  <a:pt x="1611" y="851"/>
                  <a:pt x="1611" y="850"/>
                </a:cubicBezTo>
                <a:lnTo>
                  <a:pt x="1611" y="850"/>
                </a:lnTo>
                <a:cubicBezTo>
                  <a:pt x="1611" y="849"/>
                  <a:pt x="1611" y="848"/>
                  <a:pt x="1611" y="848"/>
                </a:cubicBezTo>
                <a:lnTo>
                  <a:pt x="1611" y="848"/>
                </a:lnTo>
                <a:cubicBezTo>
                  <a:pt x="1611" y="847"/>
                  <a:pt x="1611" y="845"/>
                  <a:pt x="1611" y="844"/>
                </a:cubicBezTo>
                <a:lnTo>
                  <a:pt x="1611" y="844"/>
                </a:lnTo>
                <a:cubicBezTo>
                  <a:pt x="1611" y="843"/>
                  <a:pt x="1611" y="842"/>
                  <a:pt x="1611" y="841"/>
                </a:cubicBezTo>
                <a:lnTo>
                  <a:pt x="1611" y="841"/>
                </a:lnTo>
                <a:cubicBezTo>
                  <a:pt x="1611" y="840"/>
                  <a:pt x="1611" y="839"/>
                  <a:pt x="1611" y="838"/>
                </a:cubicBezTo>
                <a:lnTo>
                  <a:pt x="1611" y="838"/>
                </a:lnTo>
                <a:cubicBezTo>
                  <a:pt x="1610" y="781"/>
                  <a:pt x="1585" y="680"/>
                  <a:pt x="1531" y="689"/>
                </a:cubicBezTo>
                <a:lnTo>
                  <a:pt x="1531" y="689"/>
                </a:lnTo>
                <a:lnTo>
                  <a:pt x="1531" y="689"/>
                </a:lnTo>
                <a:lnTo>
                  <a:pt x="1531" y="689"/>
                </a:lnTo>
                <a:cubicBezTo>
                  <a:pt x="1541" y="685"/>
                  <a:pt x="1547" y="683"/>
                  <a:pt x="1547" y="683"/>
                </a:cubicBezTo>
                <a:lnTo>
                  <a:pt x="1547" y="683"/>
                </a:lnTo>
                <a:cubicBezTo>
                  <a:pt x="1547" y="683"/>
                  <a:pt x="1541" y="683"/>
                  <a:pt x="1530" y="686"/>
                </a:cubicBezTo>
                <a:lnTo>
                  <a:pt x="1530" y="686"/>
                </a:lnTo>
                <a:cubicBezTo>
                  <a:pt x="1523" y="688"/>
                  <a:pt x="1513" y="690"/>
                  <a:pt x="1503" y="696"/>
                </a:cubicBezTo>
                <a:lnTo>
                  <a:pt x="1503" y="696"/>
                </a:lnTo>
                <a:cubicBezTo>
                  <a:pt x="1479" y="666"/>
                  <a:pt x="1438" y="650"/>
                  <a:pt x="1399" y="655"/>
                </a:cubicBezTo>
                <a:lnTo>
                  <a:pt x="1399" y="655"/>
                </a:lnTo>
                <a:lnTo>
                  <a:pt x="1398" y="655"/>
                </a:lnTo>
                <a:lnTo>
                  <a:pt x="1398" y="655"/>
                </a:lnTo>
                <a:cubicBezTo>
                  <a:pt x="1395" y="655"/>
                  <a:pt x="1392" y="655"/>
                  <a:pt x="1389" y="656"/>
                </a:cubicBezTo>
                <a:lnTo>
                  <a:pt x="1389" y="656"/>
                </a:lnTo>
                <a:cubicBezTo>
                  <a:pt x="1388" y="656"/>
                  <a:pt x="1386" y="656"/>
                  <a:pt x="1386" y="656"/>
                </a:cubicBezTo>
                <a:lnTo>
                  <a:pt x="1386" y="656"/>
                </a:lnTo>
                <a:cubicBezTo>
                  <a:pt x="1382" y="658"/>
                  <a:pt x="1379" y="658"/>
                  <a:pt x="1375" y="659"/>
                </a:cubicBezTo>
                <a:lnTo>
                  <a:pt x="1375" y="659"/>
                </a:lnTo>
                <a:cubicBezTo>
                  <a:pt x="1375" y="660"/>
                  <a:pt x="1374" y="660"/>
                  <a:pt x="1374" y="660"/>
                </a:cubicBezTo>
                <a:lnTo>
                  <a:pt x="1374" y="660"/>
                </a:lnTo>
                <a:cubicBezTo>
                  <a:pt x="1374" y="659"/>
                  <a:pt x="1374" y="659"/>
                  <a:pt x="1374" y="659"/>
                </a:cubicBezTo>
                <a:lnTo>
                  <a:pt x="1374" y="659"/>
                </a:lnTo>
                <a:cubicBezTo>
                  <a:pt x="1374" y="659"/>
                  <a:pt x="1374" y="659"/>
                  <a:pt x="1373" y="660"/>
                </a:cubicBezTo>
                <a:lnTo>
                  <a:pt x="1373" y="660"/>
                </a:lnTo>
                <a:cubicBezTo>
                  <a:pt x="1368" y="662"/>
                  <a:pt x="1362" y="664"/>
                  <a:pt x="1357" y="665"/>
                </a:cubicBezTo>
                <a:lnTo>
                  <a:pt x="1357" y="665"/>
                </a:lnTo>
                <a:cubicBezTo>
                  <a:pt x="1349" y="665"/>
                  <a:pt x="1341" y="662"/>
                  <a:pt x="1333" y="661"/>
                </a:cubicBezTo>
                <a:lnTo>
                  <a:pt x="1333" y="661"/>
                </a:lnTo>
                <a:cubicBezTo>
                  <a:pt x="1311" y="657"/>
                  <a:pt x="1286" y="665"/>
                  <a:pt x="1269" y="680"/>
                </a:cubicBezTo>
                <a:lnTo>
                  <a:pt x="1269" y="680"/>
                </a:lnTo>
                <a:cubicBezTo>
                  <a:pt x="1269" y="681"/>
                  <a:pt x="1269" y="681"/>
                  <a:pt x="1269" y="681"/>
                </a:cubicBezTo>
                <a:lnTo>
                  <a:pt x="1269" y="681"/>
                </a:lnTo>
                <a:cubicBezTo>
                  <a:pt x="1265" y="685"/>
                  <a:pt x="1256" y="680"/>
                  <a:pt x="1251" y="681"/>
                </a:cubicBezTo>
                <a:lnTo>
                  <a:pt x="1251" y="681"/>
                </a:lnTo>
                <a:cubicBezTo>
                  <a:pt x="1251" y="681"/>
                  <a:pt x="1251" y="681"/>
                  <a:pt x="1250" y="681"/>
                </a:cubicBezTo>
                <a:lnTo>
                  <a:pt x="1250" y="681"/>
                </a:lnTo>
                <a:cubicBezTo>
                  <a:pt x="1176" y="697"/>
                  <a:pt x="1156" y="795"/>
                  <a:pt x="1150" y="857"/>
                </a:cubicBezTo>
                <a:lnTo>
                  <a:pt x="1150" y="857"/>
                </a:lnTo>
                <a:cubicBezTo>
                  <a:pt x="1147" y="874"/>
                  <a:pt x="1146" y="892"/>
                  <a:pt x="1146" y="912"/>
                </a:cubicBezTo>
                <a:lnTo>
                  <a:pt x="1146" y="912"/>
                </a:lnTo>
                <a:cubicBezTo>
                  <a:pt x="1146" y="917"/>
                  <a:pt x="1146" y="922"/>
                  <a:pt x="1146" y="927"/>
                </a:cubicBezTo>
                <a:lnTo>
                  <a:pt x="1146" y="927"/>
                </a:lnTo>
                <a:cubicBezTo>
                  <a:pt x="1146" y="967"/>
                  <a:pt x="1150" y="1009"/>
                  <a:pt x="1166" y="1044"/>
                </a:cubicBezTo>
                <a:lnTo>
                  <a:pt x="1166" y="1044"/>
                </a:lnTo>
                <a:cubicBezTo>
                  <a:pt x="1164" y="1043"/>
                  <a:pt x="1163" y="1043"/>
                  <a:pt x="1163" y="1043"/>
                </a:cubicBezTo>
                <a:lnTo>
                  <a:pt x="1163" y="1043"/>
                </a:lnTo>
                <a:cubicBezTo>
                  <a:pt x="1155" y="1051"/>
                  <a:pt x="1140" y="1093"/>
                  <a:pt x="1129" y="1127"/>
                </a:cubicBezTo>
                <a:lnTo>
                  <a:pt x="1129" y="1127"/>
                </a:lnTo>
                <a:cubicBezTo>
                  <a:pt x="1093" y="1126"/>
                  <a:pt x="1069" y="1127"/>
                  <a:pt x="1069" y="1127"/>
                </a:cubicBezTo>
                <a:lnTo>
                  <a:pt x="1069" y="1127"/>
                </a:lnTo>
                <a:cubicBezTo>
                  <a:pt x="1069" y="1127"/>
                  <a:pt x="767" y="2005"/>
                  <a:pt x="839" y="2428"/>
                </a:cubicBezTo>
                <a:lnTo>
                  <a:pt x="839" y="2428"/>
                </a:lnTo>
                <a:cubicBezTo>
                  <a:pt x="841" y="2442"/>
                  <a:pt x="844" y="2456"/>
                  <a:pt x="848" y="2470"/>
                </a:cubicBezTo>
                <a:lnTo>
                  <a:pt x="848" y="2470"/>
                </a:lnTo>
                <a:lnTo>
                  <a:pt x="848" y="2471"/>
                </a:lnTo>
                <a:lnTo>
                  <a:pt x="848" y="2471"/>
                </a:lnTo>
                <a:cubicBezTo>
                  <a:pt x="859" y="2513"/>
                  <a:pt x="874" y="2550"/>
                  <a:pt x="895" y="2579"/>
                </a:cubicBezTo>
                <a:lnTo>
                  <a:pt x="895" y="2579"/>
                </a:lnTo>
                <a:cubicBezTo>
                  <a:pt x="899" y="2583"/>
                  <a:pt x="903" y="2588"/>
                  <a:pt x="906" y="2592"/>
                </a:cubicBezTo>
                <a:lnTo>
                  <a:pt x="906" y="2592"/>
                </a:lnTo>
                <a:cubicBezTo>
                  <a:pt x="1083" y="2793"/>
                  <a:pt x="1657" y="2876"/>
                  <a:pt x="2038" y="2803"/>
                </a:cubicBezTo>
                <a:lnTo>
                  <a:pt x="2038" y="2803"/>
                </a:lnTo>
                <a:cubicBezTo>
                  <a:pt x="1973" y="3025"/>
                  <a:pt x="1883" y="3319"/>
                  <a:pt x="1773" y="3648"/>
                </a:cubicBezTo>
                <a:lnTo>
                  <a:pt x="1773" y="3648"/>
                </a:lnTo>
                <a:lnTo>
                  <a:pt x="1773" y="3648"/>
                </a:lnTo>
                <a:cubicBezTo>
                  <a:pt x="1378" y="4826"/>
                  <a:pt x="719" y="6439"/>
                  <a:pt x="0" y="6679"/>
                </a:cubicBezTo>
                <a:lnTo>
                  <a:pt x="0" y="6679"/>
                </a:lnTo>
                <a:cubicBezTo>
                  <a:pt x="0" y="6679"/>
                  <a:pt x="237" y="7270"/>
                  <a:pt x="1272" y="7241"/>
                </a:cubicBezTo>
                <a:lnTo>
                  <a:pt x="1272" y="7241"/>
                </a:lnTo>
                <a:cubicBezTo>
                  <a:pt x="2156" y="7216"/>
                  <a:pt x="2092" y="7018"/>
                  <a:pt x="2587" y="7218"/>
                </a:cubicBezTo>
                <a:lnTo>
                  <a:pt x="2587" y="7218"/>
                </a:lnTo>
                <a:cubicBezTo>
                  <a:pt x="2590" y="7295"/>
                  <a:pt x="2594" y="7368"/>
                  <a:pt x="2597" y="7438"/>
                </a:cubicBezTo>
                <a:lnTo>
                  <a:pt x="2597" y="7438"/>
                </a:lnTo>
                <a:cubicBezTo>
                  <a:pt x="2597" y="7445"/>
                  <a:pt x="2598" y="7452"/>
                  <a:pt x="2598" y="7460"/>
                </a:cubicBezTo>
                <a:lnTo>
                  <a:pt x="2598" y="7460"/>
                </a:lnTo>
                <a:cubicBezTo>
                  <a:pt x="2599" y="7474"/>
                  <a:pt x="2599" y="7487"/>
                  <a:pt x="2600" y="7501"/>
                </a:cubicBezTo>
                <a:lnTo>
                  <a:pt x="2600" y="7501"/>
                </a:lnTo>
                <a:cubicBezTo>
                  <a:pt x="2600" y="7504"/>
                  <a:pt x="2600" y="7507"/>
                  <a:pt x="2600" y="7511"/>
                </a:cubicBezTo>
                <a:lnTo>
                  <a:pt x="2600" y="7511"/>
                </a:lnTo>
                <a:cubicBezTo>
                  <a:pt x="2603" y="7562"/>
                  <a:pt x="2605" y="7610"/>
                  <a:pt x="2607" y="7655"/>
                </a:cubicBezTo>
                <a:lnTo>
                  <a:pt x="2607" y="7655"/>
                </a:lnTo>
                <a:cubicBezTo>
                  <a:pt x="2607" y="7661"/>
                  <a:pt x="2607" y="7667"/>
                  <a:pt x="2608" y="7674"/>
                </a:cubicBezTo>
                <a:lnTo>
                  <a:pt x="2608" y="7674"/>
                </a:lnTo>
                <a:cubicBezTo>
                  <a:pt x="2608" y="7689"/>
                  <a:pt x="2609" y="7704"/>
                  <a:pt x="2610" y="7718"/>
                </a:cubicBezTo>
                <a:lnTo>
                  <a:pt x="2610" y="7718"/>
                </a:lnTo>
                <a:cubicBezTo>
                  <a:pt x="2610" y="7734"/>
                  <a:pt x="2612" y="7748"/>
                  <a:pt x="2612" y="7761"/>
                </a:cubicBezTo>
                <a:lnTo>
                  <a:pt x="2612" y="7761"/>
                </a:lnTo>
                <a:cubicBezTo>
                  <a:pt x="2613" y="7788"/>
                  <a:pt x="2614" y="7813"/>
                  <a:pt x="2615" y="7836"/>
                </a:cubicBezTo>
                <a:lnTo>
                  <a:pt x="2615" y="7836"/>
                </a:lnTo>
                <a:cubicBezTo>
                  <a:pt x="2616" y="7852"/>
                  <a:pt x="2617" y="7868"/>
                  <a:pt x="2617" y="7882"/>
                </a:cubicBezTo>
                <a:lnTo>
                  <a:pt x="2617" y="7882"/>
                </a:lnTo>
                <a:cubicBezTo>
                  <a:pt x="2618" y="7900"/>
                  <a:pt x="2619" y="7916"/>
                  <a:pt x="2620" y="7932"/>
                </a:cubicBezTo>
                <a:lnTo>
                  <a:pt x="2620" y="7932"/>
                </a:lnTo>
                <a:cubicBezTo>
                  <a:pt x="2620" y="7950"/>
                  <a:pt x="2622" y="7967"/>
                  <a:pt x="2622" y="7981"/>
                </a:cubicBezTo>
                <a:lnTo>
                  <a:pt x="2622" y="7981"/>
                </a:lnTo>
                <a:cubicBezTo>
                  <a:pt x="2622" y="7986"/>
                  <a:pt x="2622" y="7991"/>
                  <a:pt x="2623" y="7995"/>
                </a:cubicBezTo>
                <a:lnTo>
                  <a:pt x="2623" y="7995"/>
                </a:lnTo>
                <a:cubicBezTo>
                  <a:pt x="2623" y="8000"/>
                  <a:pt x="2623" y="8006"/>
                  <a:pt x="2623" y="8010"/>
                </a:cubicBezTo>
                <a:lnTo>
                  <a:pt x="2623" y="8010"/>
                </a:lnTo>
                <a:cubicBezTo>
                  <a:pt x="2623" y="8014"/>
                  <a:pt x="2623" y="8019"/>
                  <a:pt x="2624" y="8022"/>
                </a:cubicBezTo>
                <a:lnTo>
                  <a:pt x="2624" y="8022"/>
                </a:lnTo>
                <a:cubicBezTo>
                  <a:pt x="2624" y="8024"/>
                  <a:pt x="2624" y="8026"/>
                  <a:pt x="2624" y="8027"/>
                </a:cubicBezTo>
                <a:lnTo>
                  <a:pt x="2624" y="8027"/>
                </a:lnTo>
                <a:cubicBezTo>
                  <a:pt x="2624" y="8029"/>
                  <a:pt x="2624" y="8031"/>
                  <a:pt x="2624" y="8032"/>
                </a:cubicBezTo>
                <a:lnTo>
                  <a:pt x="2624" y="8032"/>
                </a:lnTo>
                <a:cubicBezTo>
                  <a:pt x="2624" y="8034"/>
                  <a:pt x="2624" y="8035"/>
                  <a:pt x="2624" y="8036"/>
                </a:cubicBezTo>
                <a:lnTo>
                  <a:pt x="2624" y="8036"/>
                </a:lnTo>
                <a:cubicBezTo>
                  <a:pt x="2624" y="8037"/>
                  <a:pt x="2624" y="8037"/>
                  <a:pt x="2624" y="8037"/>
                </a:cubicBezTo>
                <a:lnTo>
                  <a:pt x="2624" y="8037"/>
                </a:lnTo>
                <a:cubicBezTo>
                  <a:pt x="2647" y="8050"/>
                  <a:pt x="2670" y="8060"/>
                  <a:pt x="2692" y="8067"/>
                </a:cubicBezTo>
                <a:lnTo>
                  <a:pt x="2623" y="8093"/>
                </a:lnTo>
                <a:lnTo>
                  <a:pt x="2623" y="8093"/>
                </a:lnTo>
                <a:cubicBezTo>
                  <a:pt x="2623" y="8093"/>
                  <a:pt x="2243" y="8036"/>
                  <a:pt x="2085" y="8148"/>
                </a:cubicBezTo>
                <a:lnTo>
                  <a:pt x="2085" y="8148"/>
                </a:lnTo>
                <a:cubicBezTo>
                  <a:pt x="2084" y="8148"/>
                  <a:pt x="2083" y="8149"/>
                  <a:pt x="2082" y="8150"/>
                </a:cubicBezTo>
                <a:lnTo>
                  <a:pt x="2082" y="8150"/>
                </a:lnTo>
                <a:cubicBezTo>
                  <a:pt x="2079" y="8152"/>
                  <a:pt x="2075" y="8155"/>
                  <a:pt x="2072" y="8158"/>
                </a:cubicBezTo>
                <a:lnTo>
                  <a:pt x="2072" y="8158"/>
                </a:lnTo>
                <a:cubicBezTo>
                  <a:pt x="2072" y="8158"/>
                  <a:pt x="2072" y="8158"/>
                  <a:pt x="2071" y="8158"/>
                </a:cubicBezTo>
                <a:lnTo>
                  <a:pt x="2071" y="8158"/>
                </a:lnTo>
                <a:cubicBezTo>
                  <a:pt x="2047" y="8179"/>
                  <a:pt x="2028" y="8205"/>
                  <a:pt x="2021" y="8238"/>
                </a:cubicBezTo>
                <a:lnTo>
                  <a:pt x="2021" y="8238"/>
                </a:lnTo>
                <a:cubicBezTo>
                  <a:pt x="2020" y="8242"/>
                  <a:pt x="2019" y="8245"/>
                  <a:pt x="2019" y="8249"/>
                </a:cubicBezTo>
                <a:lnTo>
                  <a:pt x="2019" y="8249"/>
                </a:lnTo>
                <a:cubicBezTo>
                  <a:pt x="2018" y="8251"/>
                  <a:pt x="2018" y="8254"/>
                  <a:pt x="2018" y="8256"/>
                </a:cubicBezTo>
                <a:lnTo>
                  <a:pt x="2018" y="8256"/>
                </a:lnTo>
                <a:lnTo>
                  <a:pt x="2018" y="8256"/>
                </a:lnTo>
                <a:lnTo>
                  <a:pt x="2018" y="8256"/>
                </a:lnTo>
                <a:cubicBezTo>
                  <a:pt x="2018" y="8256"/>
                  <a:pt x="2018" y="8257"/>
                  <a:pt x="2018" y="8258"/>
                </a:cubicBezTo>
                <a:lnTo>
                  <a:pt x="2018" y="8258"/>
                </a:lnTo>
                <a:cubicBezTo>
                  <a:pt x="2018" y="8268"/>
                  <a:pt x="2021" y="8277"/>
                  <a:pt x="2025" y="8285"/>
                </a:cubicBezTo>
                <a:lnTo>
                  <a:pt x="2025" y="8285"/>
                </a:lnTo>
                <a:cubicBezTo>
                  <a:pt x="2025" y="8285"/>
                  <a:pt x="2026" y="8285"/>
                  <a:pt x="2026" y="8286"/>
                </a:cubicBezTo>
                <a:lnTo>
                  <a:pt x="2026" y="8286"/>
                </a:lnTo>
                <a:cubicBezTo>
                  <a:pt x="2027" y="8288"/>
                  <a:pt x="2029" y="8291"/>
                  <a:pt x="2031" y="8293"/>
                </a:cubicBezTo>
                <a:lnTo>
                  <a:pt x="2031" y="8293"/>
                </a:lnTo>
                <a:cubicBezTo>
                  <a:pt x="2031" y="8294"/>
                  <a:pt x="2031" y="8294"/>
                  <a:pt x="2032" y="8295"/>
                </a:cubicBezTo>
                <a:lnTo>
                  <a:pt x="2032" y="8295"/>
                </a:lnTo>
                <a:cubicBezTo>
                  <a:pt x="2034" y="8296"/>
                  <a:pt x="2035" y="8298"/>
                  <a:pt x="2037" y="8300"/>
                </a:cubicBezTo>
                <a:lnTo>
                  <a:pt x="2037" y="8300"/>
                </a:lnTo>
                <a:cubicBezTo>
                  <a:pt x="2038" y="8301"/>
                  <a:pt x="2038" y="8301"/>
                  <a:pt x="2039" y="8302"/>
                </a:cubicBezTo>
                <a:lnTo>
                  <a:pt x="2039" y="8302"/>
                </a:lnTo>
                <a:cubicBezTo>
                  <a:pt x="2041" y="8304"/>
                  <a:pt x="2043" y="8305"/>
                  <a:pt x="2045" y="8306"/>
                </a:cubicBezTo>
                <a:lnTo>
                  <a:pt x="2045" y="8306"/>
                </a:lnTo>
                <a:cubicBezTo>
                  <a:pt x="2046" y="8307"/>
                  <a:pt x="2047" y="8307"/>
                  <a:pt x="2047" y="8308"/>
                </a:cubicBezTo>
                <a:lnTo>
                  <a:pt x="2047" y="8308"/>
                </a:lnTo>
                <a:cubicBezTo>
                  <a:pt x="2050" y="8310"/>
                  <a:pt x="2052" y="8312"/>
                  <a:pt x="2055" y="8313"/>
                </a:cubicBezTo>
                <a:lnTo>
                  <a:pt x="2055" y="8313"/>
                </a:lnTo>
                <a:cubicBezTo>
                  <a:pt x="2056" y="8314"/>
                  <a:pt x="2056" y="8314"/>
                  <a:pt x="2057" y="8314"/>
                </a:cubicBezTo>
                <a:lnTo>
                  <a:pt x="2057" y="8314"/>
                </a:lnTo>
                <a:cubicBezTo>
                  <a:pt x="2193" y="8386"/>
                  <a:pt x="2656" y="8285"/>
                  <a:pt x="2806" y="8249"/>
                </a:cubicBezTo>
                <a:lnTo>
                  <a:pt x="2806" y="8249"/>
                </a:lnTo>
                <a:cubicBezTo>
                  <a:pt x="2809" y="8248"/>
                  <a:pt x="2812" y="8248"/>
                  <a:pt x="2815" y="8246"/>
                </a:cubicBezTo>
                <a:lnTo>
                  <a:pt x="2815" y="8246"/>
                </a:lnTo>
                <a:cubicBezTo>
                  <a:pt x="2821" y="8245"/>
                  <a:pt x="2827" y="8244"/>
                  <a:pt x="2831" y="8243"/>
                </a:cubicBezTo>
                <a:lnTo>
                  <a:pt x="2831" y="8243"/>
                </a:lnTo>
                <a:cubicBezTo>
                  <a:pt x="2845" y="8239"/>
                  <a:pt x="2853" y="8237"/>
                  <a:pt x="2853" y="8237"/>
                </a:cubicBezTo>
                <a:lnTo>
                  <a:pt x="2854" y="8087"/>
                </a:lnTo>
                <a:lnTo>
                  <a:pt x="2854" y="8087"/>
                </a:lnTo>
                <a:cubicBezTo>
                  <a:pt x="2941" y="8077"/>
                  <a:pt x="2997" y="8036"/>
                  <a:pt x="2997" y="8036"/>
                </a:cubicBezTo>
                <a:lnTo>
                  <a:pt x="2997" y="8036"/>
                </a:lnTo>
                <a:cubicBezTo>
                  <a:pt x="2997" y="8033"/>
                  <a:pt x="2997" y="8030"/>
                  <a:pt x="2997" y="8027"/>
                </a:cubicBezTo>
                <a:lnTo>
                  <a:pt x="2997" y="8027"/>
                </a:lnTo>
                <a:cubicBezTo>
                  <a:pt x="2997" y="8026"/>
                  <a:pt x="2997" y="8025"/>
                  <a:pt x="2997" y="8024"/>
                </a:cubicBezTo>
                <a:lnTo>
                  <a:pt x="2997" y="8024"/>
                </a:lnTo>
                <a:cubicBezTo>
                  <a:pt x="2998" y="8022"/>
                  <a:pt x="2998" y="8020"/>
                  <a:pt x="2998" y="8018"/>
                </a:cubicBezTo>
                <a:lnTo>
                  <a:pt x="2998" y="8018"/>
                </a:lnTo>
                <a:cubicBezTo>
                  <a:pt x="2998" y="8016"/>
                  <a:pt x="2998" y="8015"/>
                  <a:pt x="2998" y="8014"/>
                </a:cubicBezTo>
                <a:lnTo>
                  <a:pt x="2998" y="8014"/>
                </a:lnTo>
                <a:cubicBezTo>
                  <a:pt x="2999" y="8012"/>
                  <a:pt x="2999" y="8010"/>
                  <a:pt x="2999" y="8007"/>
                </a:cubicBezTo>
                <a:lnTo>
                  <a:pt x="2999" y="8007"/>
                </a:lnTo>
                <a:cubicBezTo>
                  <a:pt x="2999" y="8006"/>
                  <a:pt x="2999" y="8004"/>
                  <a:pt x="2999" y="8003"/>
                </a:cubicBezTo>
                <a:lnTo>
                  <a:pt x="2999" y="8003"/>
                </a:lnTo>
                <a:cubicBezTo>
                  <a:pt x="2999" y="8001"/>
                  <a:pt x="2999" y="7999"/>
                  <a:pt x="2999" y="7997"/>
                </a:cubicBezTo>
                <a:lnTo>
                  <a:pt x="2999" y="7997"/>
                </a:lnTo>
                <a:cubicBezTo>
                  <a:pt x="2999" y="7995"/>
                  <a:pt x="2999" y="7993"/>
                  <a:pt x="2999" y="7992"/>
                </a:cubicBezTo>
                <a:lnTo>
                  <a:pt x="2999" y="7992"/>
                </a:lnTo>
                <a:cubicBezTo>
                  <a:pt x="2999" y="7990"/>
                  <a:pt x="2999" y="7988"/>
                  <a:pt x="2999" y="7985"/>
                </a:cubicBezTo>
                <a:lnTo>
                  <a:pt x="2999" y="7985"/>
                </a:lnTo>
                <a:cubicBezTo>
                  <a:pt x="2999" y="7983"/>
                  <a:pt x="2999" y="7982"/>
                  <a:pt x="2999" y="7980"/>
                </a:cubicBezTo>
                <a:lnTo>
                  <a:pt x="2999" y="7980"/>
                </a:lnTo>
                <a:cubicBezTo>
                  <a:pt x="2999" y="7978"/>
                  <a:pt x="2999" y="7975"/>
                  <a:pt x="2999" y="7973"/>
                </a:cubicBezTo>
                <a:lnTo>
                  <a:pt x="2999" y="7973"/>
                </a:lnTo>
                <a:cubicBezTo>
                  <a:pt x="2999" y="7971"/>
                  <a:pt x="2999" y="7969"/>
                  <a:pt x="2999" y="7968"/>
                </a:cubicBezTo>
                <a:lnTo>
                  <a:pt x="2999" y="7968"/>
                </a:lnTo>
                <a:cubicBezTo>
                  <a:pt x="2999" y="7965"/>
                  <a:pt x="2999" y="7962"/>
                  <a:pt x="2999" y="7960"/>
                </a:cubicBezTo>
                <a:lnTo>
                  <a:pt x="2999" y="7960"/>
                </a:lnTo>
                <a:cubicBezTo>
                  <a:pt x="2999" y="7958"/>
                  <a:pt x="2999" y="7956"/>
                  <a:pt x="2999" y="7954"/>
                </a:cubicBezTo>
                <a:lnTo>
                  <a:pt x="2999" y="7954"/>
                </a:lnTo>
                <a:cubicBezTo>
                  <a:pt x="2999" y="7952"/>
                  <a:pt x="2999" y="7949"/>
                  <a:pt x="2999" y="7946"/>
                </a:cubicBezTo>
                <a:lnTo>
                  <a:pt x="2999" y="7946"/>
                </a:lnTo>
                <a:cubicBezTo>
                  <a:pt x="2999" y="7944"/>
                  <a:pt x="2999" y="7942"/>
                  <a:pt x="2999" y="7940"/>
                </a:cubicBezTo>
                <a:lnTo>
                  <a:pt x="2999" y="7940"/>
                </a:lnTo>
                <a:cubicBezTo>
                  <a:pt x="2999" y="7938"/>
                  <a:pt x="2999" y="7935"/>
                  <a:pt x="2999" y="7932"/>
                </a:cubicBezTo>
                <a:lnTo>
                  <a:pt x="2999" y="7932"/>
                </a:lnTo>
                <a:cubicBezTo>
                  <a:pt x="2999" y="7930"/>
                  <a:pt x="2999" y="7928"/>
                  <a:pt x="2999" y="7926"/>
                </a:cubicBezTo>
                <a:lnTo>
                  <a:pt x="2999" y="7926"/>
                </a:lnTo>
                <a:cubicBezTo>
                  <a:pt x="2999" y="7923"/>
                  <a:pt x="2999" y="7920"/>
                  <a:pt x="2999" y="7916"/>
                </a:cubicBezTo>
                <a:lnTo>
                  <a:pt x="2999" y="7916"/>
                </a:lnTo>
                <a:cubicBezTo>
                  <a:pt x="2999" y="7915"/>
                  <a:pt x="2999" y="7913"/>
                  <a:pt x="2999" y="7911"/>
                </a:cubicBezTo>
                <a:lnTo>
                  <a:pt x="2999" y="7911"/>
                </a:lnTo>
                <a:cubicBezTo>
                  <a:pt x="2999" y="7908"/>
                  <a:pt x="2999" y="7904"/>
                  <a:pt x="2999" y="7900"/>
                </a:cubicBezTo>
                <a:lnTo>
                  <a:pt x="2999" y="7900"/>
                </a:lnTo>
                <a:cubicBezTo>
                  <a:pt x="2999" y="7899"/>
                  <a:pt x="2999" y="7897"/>
                  <a:pt x="2999" y="7895"/>
                </a:cubicBezTo>
                <a:lnTo>
                  <a:pt x="2999" y="7895"/>
                </a:lnTo>
                <a:cubicBezTo>
                  <a:pt x="2999" y="7892"/>
                  <a:pt x="2999" y="7888"/>
                  <a:pt x="2998" y="7884"/>
                </a:cubicBezTo>
                <a:lnTo>
                  <a:pt x="2998" y="7884"/>
                </a:lnTo>
                <a:cubicBezTo>
                  <a:pt x="2998" y="7882"/>
                  <a:pt x="2998" y="7881"/>
                  <a:pt x="2998" y="7879"/>
                </a:cubicBezTo>
                <a:lnTo>
                  <a:pt x="2998" y="7879"/>
                </a:lnTo>
                <a:cubicBezTo>
                  <a:pt x="2998" y="7875"/>
                  <a:pt x="2998" y="7871"/>
                  <a:pt x="2998" y="7867"/>
                </a:cubicBezTo>
                <a:lnTo>
                  <a:pt x="2998" y="7867"/>
                </a:lnTo>
                <a:cubicBezTo>
                  <a:pt x="2998" y="7865"/>
                  <a:pt x="2998" y="7863"/>
                  <a:pt x="2997" y="7862"/>
                </a:cubicBezTo>
                <a:lnTo>
                  <a:pt x="2997" y="7862"/>
                </a:lnTo>
                <a:cubicBezTo>
                  <a:pt x="2997" y="7858"/>
                  <a:pt x="2997" y="7853"/>
                  <a:pt x="2997" y="7849"/>
                </a:cubicBezTo>
                <a:lnTo>
                  <a:pt x="2997" y="7849"/>
                </a:lnTo>
                <a:cubicBezTo>
                  <a:pt x="2997" y="7848"/>
                  <a:pt x="2997" y="7847"/>
                  <a:pt x="2997" y="7845"/>
                </a:cubicBezTo>
                <a:lnTo>
                  <a:pt x="2997" y="7845"/>
                </a:lnTo>
                <a:cubicBezTo>
                  <a:pt x="2997" y="7840"/>
                  <a:pt x="2997" y="7835"/>
                  <a:pt x="2997" y="7830"/>
                </a:cubicBezTo>
                <a:lnTo>
                  <a:pt x="2997" y="7830"/>
                </a:lnTo>
                <a:cubicBezTo>
                  <a:pt x="2997" y="7829"/>
                  <a:pt x="2996" y="7828"/>
                  <a:pt x="2996" y="7827"/>
                </a:cubicBezTo>
                <a:lnTo>
                  <a:pt x="2996" y="7827"/>
                </a:lnTo>
                <a:cubicBezTo>
                  <a:pt x="2996" y="7821"/>
                  <a:pt x="2996" y="7816"/>
                  <a:pt x="2996" y="7811"/>
                </a:cubicBezTo>
                <a:lnTo>
                  <a:pt x="2996" y="7811"/>
                </a:lnTo>
                <a:cubicBezTo>
                  <a:pt x="2996" y="7809"/>
                  <a:pt x="2996" y="7809"/>
                  <a:pt x="2996" y="7808"/>
                </a:cubicBezTo>
                <a:lnTo>
                  <a:pt x="2996" y="7808"/>
                </a:lnTo>
                <a:cubicBezTo>
                  <a:pt x="2996" y="7802"/>
                  <a:pt x="2995" y="7796"/>
                  <a:pt x="2995" y="7789"/>
                </a:cubicBezTo>
                <a:lnTo>
                  <a:pt x="2995" y="7789"/>
                </a:lnTo>
                <a:lnTo>
                  <a:pt x="2995" y="7789"/>
                </a:lnTo>
                <a:lnTo>
                  <a:pt x="2995" y="7789"/>
                </a:lnTo>
                <a:cubicBezTo>
                  <a:pt x="2990" y="7680"/>
                  <a:pt x="2982" y="7544"/>
                  <a:pt x="2973" y="7393"/>
                </a:cubicBezTo>
                <a:lnTo>
                  <a:pt x="2973" y="7393"/>
                </a:lnTo>
                <a:cubicBezTo>
                  <a:pt x="3198" y="7494"/>
                  <a:pt x="3389" y="7542"/>
                  <a:pt x="3564" y="7552"/>
                </a:cubicBezTo>
                <a:lnTo>
                  <a:pt x="3564" y="7552"/>
                </a:lnTo>
                <a:cubicBezTo>
                  <a:pt x="3608" y="7756"/>
                  <a:pt x="3641" y="7915"/>
                  <a:pt x="3658" y="7994"/>
                </a:cubicBezTo>
                <a:lnTo>
                  <a:pt x="3658" y="7994"/>
                </a:lnTo>
                <a:cubicBezTo>
                  <a:pt x="3658" y="7995"/>
                  <a:pt x="3658" y="7996"/>
                  <a:pt x="3658" y="7997"/>
                </a:cubicBezTo>
                <a:lnTo>
                  <a:pt x="3658" y="7997"/>
                </a:lnTo>
                <a:cubicBezTo>
                  <a:pt x="3661" y="8009"/>
                  <a:pt x="3663" y="8019"/>
                  <a:pt x="3665" y="8026"/>
                </a:cubicBezTo>
                <a:lnTo>
                  <a:pt x="3665" y="8026"/>
                </a:lnTo>
                <a:cubicBezTo>
                  <a:pt x="3665" y="8027"/>
                  <a:pt x="3665" y="8027"/>
                  <a:pt x="3665" y="8028"/>
                </a:cubicBezTo>
                <a:lnTo>
                  <a:pt x="3665" y="8028"/>
                </a:lnTo>
                <a:cubicBezTo>
                  <a:pt x="3666" y="8033"/>
                  <a:pt x="3667" y="8038"/>
                  <a:pt x="3668" y="8041"/>
                </a:cubicBezTo>
                <a:lnTo>
                  <a:pt x="3668" y="8041"/>
                </a:lnTo>
                <a:cubicBezTo>
                  <a:pt x="3668" y="8043"/>
                  <a:pt x="3668" y="8043"/>
                  <a:pt x="3668" y="8044"/>
                </a:cubicBezTo>
                <a:lnTo>
                  <a:pt x="3668" y="8044"/>
                </a:lnTo>
                <a:lnTo>
                  <a:pt x="3669" y="8045"/>
                </a:lnTo>
                <a:lnTo>
                  <a:pt x="3669" y="8045"/>
                </a:lnTo>
                <a:cubicBezTo>
                  <a:pt x="3669" y="8048"/>
                  <a:pt x="3669" y="8049"/>
                  <a:pt x="3669" y="8049"/>
                </a:cubicBezTo>
                <a:lnTo>
                  <a:pt x="3669" y="8049"/>
                </a:lnTo>
                <a:cubicBezTo>
                  <a:pt x="3669" y="8049"/>
                  <a:pt x="3692" y="8050"/>
                  <a:pt x="3720" y="8051"/>
                </a:cubicBezTo>
                <a:lnTo>
                  <a:pt x="3719" y="8158"/>
                </a:lnTo>
                <a:lnTo>
                  <a:pt x="3719" y="8158"/>
                </a:lnTo>
                <a:lnTo>
                  <a:pt x="3718" y="8215"/>
                </a:lnTo>
                <a:lnTo>
                  <a:pt x="3718" y="8215"/>
                </a:lnTo>
                <a:cubicBezTo>
                  <a:pt x="3718" y="8215"/>
                  <a:pt x="3726" y="8216"/>
                  <a:pt x="3740" y="8221"/>
                </a:cubicBezTo>
                <a:lnTo>
                  <a:pt x="3740" y="8221"/>
                </a:lnTo>
                <a:cubicBezTo>
                  <a:pt x="3744" y="8222"/>
                  <a:pt x="3750" y="8223"/>
                  <a:pt x="3756" y="8225"/>
                </a:cubicBezTo>
                <a:lnTo>
                  <a:pt x="3756" y="8225"/>
                </a:lnTo>
                <a:cubicBezTo>
                  <a:pt x="3759" y="8225"/>
                  <a:pt x="3762" y="8226"/>
                  <a:pt x="3765" y="8227"/>
                </a:cubicBezTo>
                <a:lnTo>
                  <a:pt x="3765" y="8227"/>
                </a:lnTo>
                <a:cubicBezTo>
                  <a:pt x="3915" y="8265"/>
                  <a:pt x="4376" y="8373"/>
                  <a:pt x="4513" y="8303"/>
                </a:cubicBezTo>
                <a:lnTo>
                  <a:pt x="4513" y="8303"/>
                </a:lnTo>
                <a:cubicBezTo>
                  <a:pt x="4514" y="8302"/>
                  <a:pt x="4514" y="8302"/>
                  <a:pt x="4514" y="8302"/>
                </a:cubicBezTo>
                <a:lnTo>
                  <a:pt x="4514" y="8302"/>
                </a:lnTo>
                <a:cubicBezTo>
                  <a:pt x="4517" y="8301"/>
                  <a:pt x="4520" y="8299"/>
                  <a:pt x="4523" y="8297"/>
                </a:cubicBezTo>
                <a:lnTo>
                  <a:pt x="4523" y="8297"/>
                </a:lnTo>
                <a:lnTo>
                  <a:pt x="4524" y="8296"/>
                </a:lnTo>
                <a:lnTo>
                  <a:pt x="4524" y="8296"/>
                </a:lnTo>
                <a:cubicBezTo>
                  <a:pt x="4527" y="8294"/>
                  <a:pt x="4529" y="8293"/>
                  <a:pt x="4531" y="8291"/>
                </a:cubicBezTo>
                <a:lnTo>
                  <a:pt x="4531" y="8291"/>
                </a:lnTo>
                <a:cubicBezTo>
                  <a:pt x="4531" y="8291"/>
                  <a:pt x="4532" y="8290"/>
                  <a:pt x="4533" y="8289"/>
                </a:cubicBezTo>
                <a:lnTo>
                  <a:pt x="4533" y="8289"/>
                </a:lnTo>
                <a:cubicBezTo>
                  <a:pt x="4535" y="8287"/>
                  <a:pt x="4537" y="8286"/>
                  <a:pt x="4538" y="8284"/>
                </a:cubicBezTo>
                <a:lnTo>
                  <a:pt x="4538" y="8284"/>
                </a:lnTo>
                <a:cubicBezTo>
                  <a:pt x="4538" y="8284"/>
                  <a:pt x="4539" y="8283"/>
                  <a:pt x="4540" y="8282"/>
                </a:cubicBezTo>
                <a:lnTo>
                  <a:pt x="4540" y="8282"/>
                </a:lnTo>
                <a:cubicBezTo>
                  <a:pt x="4541" y="8280"/>
                  <a:pt x="4543" y="8277"/>
                  <a:pt x="4544" y="8275"/>
                </a:cubicBezTo>
                <a:lnTo>
                  <a:pt x="4544" y="8275"/>
                </a:lnTo>
                <a:cubicBezTo>
                  <a:pt x="4544" y="8275"/>
                  <a:pt x="4544" y="8275"/>
                  <a:pt x="4545" y="8275"/>
                </a:cubicBezTo>
                <a:lnTo>
                  <a:pt x="4545" y="8275"/>
                </a:lnTo>
                <a:cubicBezTo>
                  <a:pt x="4549" y="8267"/>
                  <a:pt x="4552" y="8257"/>
                  <a:pt x="4552" y="8248"/>
                </a:cubicBezTo>
                <a:lnTo>
                  <a:pt x="4552" y="8248"/>
                </a:lnTo>
                <a:cubicBezTo>
                  <a:pt x="4552" y="8247"/>
                  <a:pt x="4552" y="8246"/>
                  <a:pt x="4552" y="8245"/>
                </a:cubicBezTo>
                <a:lnTo>
                  <a:pt x="4552" y="8245"/>
                </a:lnTo>
                <a:lnTo>
                  <a:pt x="4552" y="8245"/>
                </a:lnTo>
                <a:cubicBezTo>
                  <a:pt x="4552" y="8243"/>
                  <a:pt x="4552" y="8241"/>
                  <a:pt x="4552" y="8238"/>
                </a:cubicBezTo>
                <a:lnTo>
                  <a:pt x="4552" y="8238"/>
                </a:lnTo>
                <a:cubicBezTo>
                  <a:pt x="4551" y="8235"/>
                  <a:pt x="4551" y="8231"/>
                  <a:pt x="4550" y="8228"/>
                </a:cubicBezTo>
                <a:lnTo>
                  <a:pt x="4550" y="8228"/>
                </a:lnTo>
                <a:cubicBezTo>
                  <a:pt x="4543" y="8195"/>
                  <a:pt x="4526" y="8168"/>
                  <a:pt x="4501" y="8147"/>
                </a:cubicBezTo>
                <a:lnTo>
                  <a:pt x="4501" y="8147"/>
                </a:lnTo>
                <a:cubicBezTo>
                  <a:pt x="4500" y="8147"/>
                  <a:pt x="4500" y="8147"/>
                  <a:pt x="4500" y="8147"/>
                </a:cubicBezTo>
                <a:lnTo>
                  <a:pt x="4500" y="8147"/>
                </a:lnTo>
                <a:cubicBezTo>
                  <a:pt x="4497" y="8144"/>
                  <a:pt x="4494" y="8141"/>
                  <a:pt x="4490" y="8138"/>
                </a:cubicBezTo>
                <a:lnTo>
                  <a:pt x="4490" y="8138"/>
                </a:lnTo>
                <a:cubicBezTo>
                  <a:pt x="4489" y="8138"/>
                  <a:pt x="4489" y="8137"/>
                  <a:pt x="4488" y="8137"/>
                </a:cubicBezTo>
                <a:lnTo>
                  <a:pt x="4488" y="8137"/>
                </a:lnTo>
                <a:cubicBezTo>
                  <a:pt x="4331" y="8022"/>
                  <a:pt x="3950" y="8073"/>
                  <a:pt x="3950" y="8073"/>
                </a:cubicBezTo>
                <a:lnTo>
                  <a:pt x="3916" y="8060"/>
                </a:lnTo>
                <a:lnTo>
                  <a:pt x="3916" y="8060"/>
                </a:lnTo>
                <a:lnTo>
                  <a:pt x="3865" y="8041"/>
                </a:lnTo>
                <a:lnTo>
                  <a:pt x="3865" y="8041"/>
                </a:lnTo>
                <a:cubicBezTo>
                  <a:pt x="3912" y="8032"/>
                  <a:pt x="3966" y="8019"/>
                  <a:pt x="3966" y="8019"/>
                </a:cubicBezTo>
                <a:lnTo>
                  <a:pt x="3966" y="8019"/>
                </a:lnTo>
                <a:cubicBezTo>
                  <a:pt x="3965" y="8007"/>
                  <a:pt x="3963" y="7996"/>
                  <a:pt x="3962" y="7985"/>
                </a:cubicBezTo>
                <a:lnTo>
                  <a:pt x="3962" y="7985"/>
                </a:lnTo>
                <a:cubicBezTo>
                  <a:pt x="3941" y="7838"/>
                  <a:pt x="3918" y="7685"/>
                  <a:pt x="3893" y="7526"/>
                </a:cubicBezTo>
                <a:lnTo>
                  <a:pt x="3893" y="7526"/>
                </a:lnTo>
                <a:cubicBezTo>
                  <a:pt x="4120" y="7477"/>
                  <a:pt x="4330" y="7370"/>
                  <a:pt x="4570" y="7248"/>
                </a:cubicBezTo>
                <a:lnTo>
                  <a:pt x="4570" y="7248"/>
                </a:lnTo>
                <a:cubicBezTo>
                  <a:pt x="4584" y="7241"/>
                  <a:pt x="4599" y="7233"/>
                  <a:pt x="4613" y="7226"/>
                </a:cubicBezTo>
                <a:lnTo>
                  <a:pt x="4613" y="7226"/>
                </a:lnTo>
                <a:cubicBezTo>
                  <a:pt x="4618" y="7224"/>
                  <a:pt x="4623" y="7222"/>
                  <a:pt x="4628" y="7219"/>
                </a:cubicBezTo>
                <a:lnTo>
                  <a:pt x="4628" y="7219"/>
                </a:lnTo>
                <a:cubicBezTo>
                  <a:pt x="4645" y="7210"/>
                  <a:pt x="4663" y="7201"/>
                  <a:pt x="4681" y="7192"/>
                </a:cubicBezTo>
                <a:lnTo>
                  <a:pt x="4681" y="7192"/>
                </a:lnTo>
                <a:cubicBezTo>
                  <a:pt x="4685" y="7190"/>
                  <a:pt x="4688" y="7189"/>
                  <a:pt x="4691" y="7187"/>
                </a:cubicBezTo>
                <a:lnTo>
                  <a:pt x="4691" y="7187"/>
                </a:lnTo>
                <a:cubicBezTo>
                  <a:pt x="4710" y="7178"/>
                  <a:pt x="4729" y="7168"/>
                  <a:pt x="4749" y="7158"/>
                </a:cubicBezTo>
                <a:lnTo>
                  <a:pt x="4749" y="7158"/>
                </a:lnTo>
                <a:cubicBezTo>
                  <a:pt x="4752" y="7157"/>
                  <a:pt x="4754" y="7156"/>
                  <a:pt x="4756" y="7155"/>
                </a:cubicBezTo>
                <a:lnTo>
                  <a:pt x="4756" y="7155"/>
                </a:lnTo>
                <a:cubicBezTo>
                  <a:pt x="4778" y="7144"/>
                  <a:pt x="4799" y="7134"/>
                  <a:pt x="4820" y="7123"/>
                </a:cubicBezTo>
                <a:lnTo>
                  <a:pt x="4820" y="7123"/>
                </a:lnTo>
                <a:cubicBezTo>
                  <a:pt x="4822" y="7123"/>
                  <a:pt x="4822" y="7123"/>
                  <a:pt x="4823" y="7122"/>
                </a:cubicBezTo>
                <a:lnTo>
                  <a:pt x="4823" y="7122"/>
                </a:lnTo>
                <a:cubicBezTo>
                  <a:pt x="4830" y="7119"/>
                  <a:pt x="4838" y="7115"/>
                  <a:pt x="4846" y="7112"/>
                </a:cubicBezTo>
                <a:lnTo>
                  <a:pt x="4846" y="7112"/>
                </a:lnTo>
                <a:cubicBezTo>
                  <a:pt x="4850" y="7109"/>
                  <a:pt x="4856" y="7107"/>
                  <a:pt x="4860" y="7105"/>
                </a:cubicBezTo>
                <a:lnTo>
                  <a:pt x="4860" y="7105"/>
                </a:lnTo>
                <a:cubicBezTo>
                  <a:pt x="4869" y="7101"/>
                  <a:pt x="4876" y="7097"/>
                  <a:pt x="4884" y="7093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FE27F3-F54B-ED45-8196-F52D1E68F94C}"/>
              </a:ext>
            </a:extLst>
          </p:cNvPr>
          <p:cNvSpPr txBox="1"/>
          <p:nvPr/>
        </p:nvSpPr>
        <p:spPr>
          <a:xfrm>
            <a:off x="5538448" y="8227090"/>
            <a:ext cx="176041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THREATS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06A23993-1C09-E94D-BC95-5DD968041E5C}"/>
              </a:ext>
            </a:extLst>
          </p:cNvPr>
          <p:cNvSpPr txBox="1">
            <a:spLocks/>
          </p:cNvSpPr>
          <p:nvPr/>
        </p:nvSpPr>
        <p:spPr>
          <a:xfrm>
            <a:off x="5388811" y="8867558"/>
            <a:ext cx="4833478" cy="350461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 that consumers.</a:t>
            </a:r>
          </a:p>
        </p:txBody>
      </p:sp>
      <p:sp>
        <p:nvSpPr>
          <p:cNvPr id="29" name="Freeform 9">
            <a:extLst>
              <a:ext uri="{FF2B5EF4-FFF2-40B4-BE49-F238E27FC236}">
                <a16:creationId xmlns:a16="http://schemas.microsoft.com/office/drawing/2014/main" id="{E3BED62D-278F-DD48-BD60-CFFC9B7893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89565" y="8304529"/>
            <a:ext cx="2679604" cy="4243135"/>
          </a:xfrm>
          <a:custGeom>
            <a:avLst/>
            <a:gdLst>
              <a:gd name="T0" fmla="*/ 1846 w 4596"/>
              <a:gd name="T1" fmla="*/ 4900 h 7275"/>
              <a:gd name="T2" fmla="*/ 1967 w 4596"/>
              <a:gd name="T3" fmla="*/ 4914 h 7275"/>
              <a:gd name="T4" fmla="*/ 2102 w 4596"/>
              <a:gd name="T5" fmla="*/ 5021 h 7275"/>
              <a:gd name="T6" fmla="*/ 2056 w 4596"/>
              <a:gd name="T7" fmla="*/ 6089 h 7275"/>
              <a:gd name="T8" fmla="*/ 2098 w 4596"/>
              <a:gd name="T9" fmla="*/ 6195 h 7275"/>
              <a:gd name="T10" fmla="*/ 2166 w 4596"/>
              <a:gd name="T11" fmla="*/ 6308 h 7275"/>
              <a:gd name="T12" fmla="*/ 4280 w 4596"/>
              <a:gd name="T13" fmla="*/ 1320 h 7275"/>
              <a:gd name="T14" fmla="*/ 4126 w 4596"/>
              <a:gd name="T15" fmla="*/ 919 h 7275"/>
              <a:gd name="T16" fmla="*/ 3975 w 4596"/>
              <a:gd name="T17" fmla="*/ 935 h 7275"/>
              <a:gd name="T18" fmla="*/ 3851 w 4596"/>
              <a:gd name="T19" fmla="*/ 1078 h 7275"/>
              <a:gd name="T20" fmla="*/ 3982 w 4596"/>
              <a:gd name="T21" fmla="*/ 1451 h 7275"/>
              <a:gd name="T22" fmla="*/ 4029 w 4596"/>
              <a:gd name="T23" fmla="*/ 2518 h 7275"/>
              <a:gd name="T24" fmla="*/ 2952 w 4596"/>
              <a:gd name="T25" fmla="*/ 2332 h 7275"/>
              <a:gd name="T26" fmla="*/ 3201 w 4596"/>
              <a:gd name="T27" fmla="*/ 1574 h 7275"/>
              <a:gd name="T28" fmla="*/ 3177 w 4596"/>
              <a:gd name="T29" fmla="*/ 1335 h 7275"/>
              <a:gd name="T30" fmla="*/ 3252 w 4596"/>
              <a:gd name="T31" fmla="*/ 1259 h 7275"/>
              <a:gd name="T32" fmla="*/ 3298 w 4596"/>
              <a:gd name="T33" fmla="*/ 1157 h 7275"/>
              <a:gd name="T34" fmla="*/ 3321 w 4596"/>
              <a:gd name="T35" fmla="*/ 1087 h 7275"/>
              <a:gd name="T36" fmla="*/ 3335 w 4596"/>
              <a:gd name="T37" fmla="*/ 1010 h 7275"/>
              <a:gd name="T38" fmla="*/ 3337 w 4596"/>
              <a:gd name="T39" fmla="*/ 970 h 7275"/>
              <a:gd name="T40" fmla="*/ 3236 w 4596"/>
              <a:gd name="T41" fmla="*/ 708 h 7275"/>
              <a:gd name="T42" fmla="*/ 3176 w 4596"/>
              <a:gd name="T43" fmla="*/ 667 h 7275"/>
              <a:gd name="T44" fmla="*/ 3127 w 4596"/>
              <a:gd name="T45" fmla="*/ 647 h 7275"/>
              <a:gd name="T46" fmla="*/ 3082 w 4596"/>
              <a:gd name="T47" fmla="*/ 637 h 7275"/>
              <a:gd name="T48" fmla="*/ 3060 w 4596"/>
              <a:gd name="T49" fmla="*/ 635 h 7275"/>
              <a:gd name="T50" fmla="*/ 2084 w 4596"/>
              <a:gd name="T51" fmla="*/ 61 h 7275"/>
              <a:gd name="T52" fmla="*/ 1738 w 4596"/>
              <a:gd name="T53" fmla="*/ 573 h 7275"/>
              <a:gd name="T54" fmla="*/ 1480 w 4596"/>
              <a:gd name="T55" fmla="*/ 1035 h 7275"/>
              <a:gd name="T56" fmla="*/ 1410 w 4596"/>
              <a:gd name="T57" fmla="*/ 1277 h 7275"/>
              <a:gd name="T58" fmla="*/ 1426 w 4596"/>
              <a:gd name="T59" fmla="*/ 1352 h 7275"/>
              <a:gd name="T60" fmla="*/ 1453 w 4596"/>
              <a:gd name="T61" fmla="*/ 1407 h 7275"/>
              <a:gd name="T62" fmla="*/ 1502 w 4596"/>
              <a:gd name="T63" fmla="*/ 1441 h 7275"/>
              <a:gd name="T64" fmla="*/ 1623 w 4596"/>
              <a:gd name="T65" fmla="*/ 1830 h 7275"/>
              <a:gd name="T66" fmla="*/ 1692 w 4596"/>
              <a:gd name="T67" fmla="*/ 1901 h 7275"/>
              <a:gd name="T68" fmla="*/ 1769 w 4596"/>
              <a:gd name="T69" fmla="*/ 1956 h 7275"/>
              <a:gd name="T70" fmla="*/ 1854 w 4596"/>
              <a:gd name="T71" fmla="*/ 1999 h 7275"/>
              <a:gd name="T72" fmla="*/ 1948 w 4596"/>
              <a:gd name="T73" fmla="*/ 2034 h 7275"/>
              <a:gd name="T74" fmla="*/ 1974 w 4596"/>
              <a:gd name="T75" fmla="*/ 2153 h 7275"/>
              <a:gd name="T76" fmla="*/ 763 w 4596"/>
              <a:gd name="T77" fmla="*/ 1038 h 7275"/>
              <a:gd name="T78" fmla="*/ 975 w 4596"/>
              <a:gd name="T79" fmla="*/ 707 h 7275"/>
              <a:gd name="T80" fmla="*/ 787 w 4596"/>
              <a:gd name="T81" fmla="*/ 487 h 7275"/>
              <a:gd name="T82" fmla="*/ 721 w 4596"/>
              <a:gd name="T83" fmla="*/ 485 h 7275"/>
              <a:gd name="T84" fmla="*/ 502 w 4596"/>
              <a:gd name="T85" fmla="*/ 847 h 7275"/>
              <a:gd name="T86" fmla="*/ 50 w 4596"/>
              <a:gd name="T87" fmla="*/ 2369 h 7275"/>
              <a:gd name="T88" fmla="*/ 1330 w 4596"/>
              <a:gd name="T89" fmla="*/ 4214 h 7275"/>
              <a:gd name="T90" fmla="*/ 1310 w 4596"/>
              <a:gd name="T91" fmla="*/ 6393 h 7275"/>
              <a:gd name="T92" fmla="*/ 1462 w 4596"/>
              <a:gd name="T93" fmla="*/ 6510 h 7275"/>
              <a:gd name="T94" fmla="*/ 1561 w 4596"/>
              <a:gd name="T95" fmla="*/ 6569 h 7275"/>
              <a:gd name="T96" fmla="*/ 1678 w 4596"/>
              <a:gd name="T97" fmla="*/ 6624 h 7275"/>
              <a:gd name="T98" fmla="*/ 1793 w 4596"/>
              <a:gd name="T99" fmla="*/ 6662 h 7275"/>
              <a:gd name="T100" fmla="*/ 2367 w 4596"/>
              <a:gd name="T101" fmla="*/ 7192 h 7275"/>
              <a:gd name="T102" fmla="*/ 2506 w 4596"/>
              <a:gd name="T103" fmla="*/ 7256 h 7275"/>
              <a:gd name="T104" fmla="*/ 3762 w 4596"/>
              <a:gd name="T105" fmla="*/ 6609 h 7275"/>
              <a:gd name="T106" fmla="*/ 3903 w 4596"/>
              <a:gd name="T107" fmla="*/ 6566 h 7275"/>
              <a:gd name="T108" fmla="*/ 3428 w 4596"/>
              <a:gd name="T109" fmla="*/ 5889 h 7275"/>
              <a:gd name="T110" fmla="*/ 2714 w 4596"/>
              <a:gd name="T111" fmla="*/ 4313 h 7275"/>
              <a:gd name="T112" fmla="*/ 2705 w 4596"/>
              <a:gd name="T113" fmla="*/ 4071 h 7275"/>
              <a:gd name="T114" fmla="*/ 2703 w 4596"/>
              <a:gd name="T115" fmla="*/ 3859 h 7275"/>
              <a:gd name="T116" fmla="*/ 2707 w 4596"/>
              <a:gd name="T117" fmla="*/ 3711 h 7275"/>
              <a:gd name="T118" fmla="*/ 2856 w 4596"/>
              <a:gd name="T119" fmla="*/ 3142 h 7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596" h="7275">
                <a:moveTo>
                  <a:pt x="1527" y="6013"/>
                </a:moveTo>
                <a:lnTo>
                  <a:pt x="1527" y="6013"/>
                </a:lnTo>
                <a:cubicBezTo>
                  <a:pt x="1430" y="5889"/>
                  <a:pt x="1394" y="5761"/>
                  <a:pt x="1395" y="5637"/>
                </a:cubicBezTo>
                <a:lnTo>
                  <a:pt x="1395" y="5637"/>
                </a:lnTo>
                <a:cubicBezTo>
                  <a:pt x="1396" y="5492"/>
                  <a:pt x="1451" y="5353"/>
                  <a:pt x="1519" y="5237"/>
                </a:cubicBezTo>
                <a:lnTo>
                  <a:pt x="1519" y="5237"/>
                </a:lnTo>
                <a:cubicBezTo>
                  <a:pt x="1526" y="5225"/>
                  <a:pt x="1534" y="5213"/>
                  <a:pt x="1541" y="5201"/>
                </a:cubicBezTo>
                <a:lnTo>
                  <a:pt x="1541" y="5201"/>
                </a:lnTo>
                <a:cubicBezTo>
                  <a:pt x="1563" y="5166"/>
                  <a:pt x="1587" y="5134"/>
                  <a:pt x="1610" y="5104"/>
                </a:cubicBezTo>
                <a:lnTo>
                  <a:pt x="1610" y="5104"/>
                </a:lnTo>
                <a:cubicBezTo>
                  <a:pt x="1621" y="5089"/>
                  <a:pt x="1632" y="5074"/>
                  <a:pt x="1644" y="5061"/>
                </a:cubicBezTo>
                <a:lnTo>
                  <a:pt x="1644" y="5061"/>
                </a:lnTo>
                <a:cubicBezTo>
                  <a:pt x="1651" y="5052"/>
                  <a:pt x="1658" y="5044"/>
                  <a:pt x="1666" y="5035"/>
                </a:cubicBezTo>
                <a:lnTo>
                  <a:pt x="1666" y="5035"/>
                </a:lnTo>
                <a:cubicBezTo>
                  <a:pt x="1723" y="4970"/>
                  <a:pt x="1772" y="4927"/>
                  <a:pt x="1789" y="4917"/>
                </a:cubicBezTo>
                <a:lnTo>
                  <a:pt x="1789" y="4917"/>
                </a:lnTo>
                <a:cubicBezTo>
                  <a:pt x="1803" y="4909"/>
                  <a:pt x="1823" y="4903"/>
                  <a:pt x="1846" y="4900"/>
                </a:cubicBezTo>
                <a:lnTo>
                  <a:pt x="1846" y="4900"/>
                </a:lnTo>
                <a:cubicBezTo>
                  <a:pt x="1857" y="4899"/>
                  <a:pt x="1870" y="4899"/>
                  <a:pt x="1883" y="4899"/>
                </a:cubicBezTo>
                <a:lnTo>
                  <a:pt x="1883" y="4899"/>
                </a:lnTo>
                <a:cubicBezTo>
                  <a:pt x="1890" y="4899"/>
                  <a:pt x="1898" y="4899"/>
                  <a:pt x="1907" y="4899"/>
                </a:cubicBezTo>
                <a:lnTo>
                  <a:pt x="1907" y="4899"/>
                </a:lnTo>
                <a:cubicBezTo>
                  <a:pt x="1907" y="4901"/>
                  <a:pt x="1907" y="4902"/>
                  <a:pt x="1908" y="4904"/>
                </a:cubicBezTo>
                <a:lnTo>
                  <a:pt x="1908" y="4904"/>
                </a:lnTo>
                <a:cubicBezTo>
                  <a:pt x="1910" y="4904"/>
                  <a:pt x="1911" y="4904"/>
                  <a:pt x="1913" y="4904"/>
                </a:cubicBezTo>
                <a:lnTo>
                  <a:pt x="1913" y="4904"/>
                </a:lnTo>
                <a:cubicBezTo>
                  <a:pt x="1913" y="4903"/>
                  <a:pt x="1913" y="4901"/>
                  <a:pt x="1913" y="4900"/>
                </a:cubicBezTo>
                <a:lnTo>
                  <a:pt x="1913" y="4900"/>
                </a:lnTo>
                <a:cubicBezTo>
                  <a:pt x="1916" y="4900"/>
                  <a:pt x="1918" y="4900"/>
                  <a:pt x="1922" y="4900"/>
                </a:cubicBezTo>
                <a:lnTo>
                  <a:pt x="1922" y="4900"/>
                </a:lnTo>
                <a:cubicBezTo>
                  <a:pt x="1934" y="4904"/>
                  <a:pt x="1949" y="4909"/>
                  <a:pt x="1966" y="4914"/>
                </a:cubicBezTo>
                <a:lnTo>
                  <a:pt x="1966" y="4914"/>
                </a:lnTo>
                <a:cubicBezTo>
                  <a:pt x="1966" y="4915"/>
                  <a:pt x="1967" y="4915"/>
                  <a:pt x="1967" y="4915"/>
                </a:cubicBezTo>
                <a:lnTo>
                  <a:pt x="1967" y="4915"/>
                </a:lnTo>
                <a:cubicBezTo>
                  <a:pt x="1967" y="4915"/>
                  <a:pt x="1967" y="4915"/>
                  <a:pt x="1967" y="4914"/>
                </a:cubicBezTo>
                <a:lnTo>
                  <a:pt x="1967" y="4914"/>
                </a:lnTo>
                <a:cubicBezTo>
                  <a:pt x="2008" y="4929"/>
                  <a:pt x="2056" y="4949"/>
                  <a:pt x="2084" y="4971"/>
                </a:cubicBezTo>
                <a:lnTo>
                  <a:pt x="2084" y="4971"/>
                </a:lnTo>
                <a:cubicBezTo>
                  <a:pt x="2092" y="4978"/>
                  <a:pt x="2099" y="4986"/>
                  <a:pt x="2103" y="4994"/>
                </a:cubicBezTo>
                <a:lnTo>
                  <a:pt x="2103" y="4994"/>
                </a:lnTo>
                <a:cubicBezTo>
                  <a:pt x="2104" y="4994"/>
                  <a:pt x="2104" y="4995"/>
                  <a:pt x="2104" y="4997"/>
                </a:cubicBezTo>
                <a:lnTo>
                  <a:pt x="2104" y="4997"/>
                </a:lnTo>
                <a:cubicBezTo>
                  <a:pt x="2104" y="4998"/>
                  <a:pt x="2104" y="4998"/>
                  <a:pt x="2104" y="4999"/>
                </a:cubicBezTo>
                <a:lnTo>
                  <a:pt x="2104" y="4999"/>
                </a:lnTo>
                <a:cubicBezTo>
                  <a:pt x="2104" y="5000"/>
                  <a:pt x="2104" y="5001"/>
                  <a:pt x="2104" y="5003"/>
                </a:cubicBezTo>
                <a:lnTo>
                  <a:pt x="2104" y="5003"/>
                </a:lnTo>
                <a:cubicBezTo>
                  <a:pt x="2104" y="5004"/>
                  <a:pt x="2104" y="5004"/>
                  <a:pt x="2104" y="5005"/>
                </a:cubicBezTo>
                <a:lnTo>
                  <a:pt x="2104" y="5005"/>
                </a:lnTo>
                <a:cubicBezTo>
                  <a:pt x="2104" y="5006"/>
                  <a:pt x="2104" y="5008"/>
                  <a:pt x="2104" y="5011"/>
                </a:cubicBezTo>
                <a:lnTo>
                  <a:pt x="2104" y="5011"/>
                </a:lnTo>
                <a:lnTo>
                  <a:pt x="2104" y="5012"/>
                </a:lnTo>
                <a:lnTo>
                  <a:pt x="2104" y="5012"/>
                </a:lnTo>
                <a:cubicBezTo>
                  <a:pt x="2103" y="5015"/>
                  <a:pt x="2102" y="5018"/>
                  <a:pt x="2102" y="5021"/>
                </a:cubicBezTo>
                <a:lnTo>
                  <a:pt x="2102" y="5021"/>
                </a:lnTo>
                <a:cubicBezTo>
                  <a:pt x="2102" y="5022"/>
                  <a:pt x="2102" y="5024"/>
                  <a:pt x="2102" y="5025"/>
                </a:cubicBezTo>
                <a:lnTo>
                  <a:pt x="2102" y="5025"/>
                </a:lnTo>
                <a:cubicBezTo>
                  <a:pt x="2101" y="5026"/>
                  <a:pt x="2100" y="5029"/>
                  <a:pt x="2100" y="5031"/>
                </a:cubicBezTo>
                <a:lnTo>
                  <a:pt x="2100" y="5031"/>
                </a:lnTo>
                <a:cubicBezTo>
                  <a:pt x="2100" y="5032"/>
                  <a:pt x="2100" y="5035"/>
                  <a:pt x="2099" y="5036"/>
                </a:cubicBezTo>
                <a:lnTo>
                  <a:pt x="2099" y="5036"/>
                </a:lnTo>
                <a:cubicBezTo>
                  <a:pt x="2099" y="5038"/>
                  <a:pt x="2099" y="5040"/>
                  <a:pt x="2099" y="5041"/>
                </a:cubicBezTo>
                <a:lnTo>
                  <a:pt x="2099" y="5041"/>
                </a:lnTo>
                <a:cubicBezTo>
                  <a:pt x="2069" y="5190"/>
                  <a:pt x="1936" y="5654"/>
                  <a:pt x="2042" y="6045"/>
                </a:cubicBezTo>
                <a:lnTo>
                  <a:pt x="2042" y="6045"/>
                </a:lnTo>
                <a:cubicBezTo>
                  <a:pt x="2043" y="6046"/>
                  <a:pt x="2043" y="6047"/>
                  <a:pt x="2044" y="6048"/>
                </a:cubicBezTo>
                <a:lnTo>
                  <a:pt x="2044" y="6048"/>
                </a:lnTo>
                <a:cubicBezTo>
                  <a:pt x="2045" y="6054"/>
                  <a:pt x="2047" y="6060"/>
                  <a:pt x="2048" y="6066"/>
                </a:cubicBezTo>
                <a:lnTo>
                  <a:pt x="2048" y="6066"/>
                </a:lnTo>
                <a:cubicBezTo>
                  <a:pt x="2049" y="6068"/>
                  <a:pt x="2050" y="6070"/>
                  <a:pt x="2051" y="6073"/>
                </a:cubicBezTo>
                <a:lnTo>
                  <a:pt x="2051" y="6073"/>
                </a:lnTo>
                <a:cubicBezTo>
                  <a:pt x="2052" y="6078"/>
                  <a:pt x="2054" y="6084"/>
                  <a:pt x="2056" y="6089"/>
                </a:cubicBezTo>
                <a:lnTo>
                  <a:pt x="2056" y="6089"/>
                </a:lnTo>
                <a:cubicBezTo>
                  <a:pt x="2057" y="6092"/>
                  <a:pt x="2058" y="6095"/>
                  <a:pt x="2059" y="6098"/>
                </a:cubicBezTo>
                <a:lnTo>
                  <a:pt x="2059" y="6098"/>
                </a:lnTo>
                <a:cubicBezTo>
                  <a:pt x="2061" y="6103"/>
                  <a:pt x="2062" y="6108"/>
                  <a:pt x="2064" y="6113"/>
                </a:cubicBezTo>
                <a:lnTo>
                  <a:pt x="2064" y="6113"/>
                </a:lnTo>
                <a:cubicBezTo>
                  <a:pt x="2065" y="6116"/>
                  <a:pt x="2067" y="6119"/>
                  <a:pt x="2068" y="6123"/>
                </a:cubicBezTo>
                <a:lnTo>
                  <a:pt x="2068" y="6123"/>
                </a:lnTo>
                <a:cubicBezTo>
                  <a:pt x="2069" y="6127"/>
                  <a:pt x="2071" y="6133"/>
                  <a:pt x="2073" y="6137"/>
                </a:cubicBezTo>
                <a:lnTo>
                  <a:pt x="2073" y="6137"/>
                </a:lnTo>
                <a:cubicBezTo>
                  <a:pt x="2075" y="6141"/>
                  <a:pt x="2076" y="6144"/>
                  <a:pt x="2077" y="6147"/>
                </a:cubicBezTo>
                <a:lnTo>
                  <a:pt x="2077" y="6147"/>
                </a:lnTo>
                <a:cubicBezTo>
                  <a:pt x="2079" y="6152"/>
                  <a:pt x="2081" y="6157"/>
                  <a:pt x="2083" y="6161"/>
                </a:cubicBezTo>
                <a:lnTo>
                  <a:pt x="2083" y="6161"/>
                </a:lnTo>
                <a:cubicBezTo>
                  <a:pt x="2084" y="6165"/>
                  <a:pt x="2086" y="6168"/>
                  <a:pt x="2087" y="6171"/>
                </a:cubicBezTo>
                <a:lnTo>
                  <a:pt x="2087" y="6171"/>
                </a:lnTo>
                <a:cubicBezTo>
                  <a:pt x="2089" y="6176"/>
                  <a:pt x="2091" y="6181"/>
                  <a:pt x="2094" y="6185"/>
                </a:cubicBezTo>
                <a:lnTo>
                  <a:pt x="2094" y="6185"/>
                </a:lnTo>
                <a:cubicBezTo>
                  <a:pt x="2095" y="6188"/>
                  <a:pt x="2097" y="6192"/>
                  <a:pt x="2098" y="6195"/>
                </a:cubicBezTo>
                <a:lnTo>
                  <a:pt x="2098" y="6195"/>
                </a:lnTo>
                <a:cubicBezTo>
                  <a:pt x="2102" y="6203"/>
                  <a:pt x="2106" y="6211"/>
                  <a:pt x="2110" y="6218"/>
                </a:cubicBezTo>
                <a:lnTo>
                  <a:pt x="2110" y="6218"/>
                </a:lnTo>
                <a:cubicBezTo>
                  <a:pt x="2112" y="6222"/>
                  <a:pt x="2115" y="6227"/>
                  <a:pt x="2116" y="6231"/>
                </a:cubicBezTo>
                <a:lnTo>
                  <a:pt x="2116" y="6231"/>
                </a:lnTo>
                <a:cubicBezTo>
                  <a:pt x="2119" y="6234"/>
                  <a:pt x="2121" y="6238"/>
                  <a:pt x="2123" y="6241"/>
                </a:cubicBezTo>
                <a:lnTo>
                  <a:pt x="2123" y="6241"/>
                </a:lnTo>
                <a:cubicBezTo>
                  <a:pt x="2125" y="6245"/>
                  <a:pt x="2128" y="6249"/>
                  <a:pt x="2130" y="6253"/>
                </a:cubicBezTo>
                <a:lnTo>
                  <a:pt x="2130" y="6253"/>
                </a:lnTo>
                <a:cubicBezTo>
                  <a:pt x="2132" y="6257"/>
                  <a:pt x="2134" y="6260"/>
                  <a:pt x="2136" y="6264"/>
                </a:cubicBezTo>
                <a:lnTo>
                  <a:pt x="2136" y="6264"/>
                </a:lnTo>
                <a:cubicBezTo>
                  <a:pt x="2139" y="6268"/>
                  <a:pt x="2142" y="6272"/>
                  <a:pt x="2144" y="6277"/>
                </a:cubicBezTo>
                <a:lnTo>
                  <a:pt x="2144" y="6277"/>
                </a:lnTo>
                <a:cubicBezTo>
                  <a:pt x="2146" y="6280"/>
                  <a:pt x="2149" y="6283"/>
                  <a:pt x="2151" y="6287"/>
                </a:cubicBezTo>
                <a:lnTo>
                  <a:pt x="2151" y="6287"/>
                </a:lnTo>
                <a:cubicBezTo>
                  <a:pt x="2153" y="6290"/>
                  <a:pt x="2156" y="6295"/>
                  <a:pt x="2159" y="6299"/>
                </a:cubicBezTo>
                <a:lnTo>
                  <a:pt x="2159" y="6299"/>
                </a:lnTo>
                <a:cubicBezTo>
                  <a:pt x="2162" y="6302"/>
                  <a:pt x="2164" y="6305"/>
                  <a:pt x="2166" y="6308"/>
                </a:cubicBezTo>
                <a:lnTo>
                  <a:pt x="2166" y="6308"/>
                </a:lnTo>
                <a:cubicBezTo>
                  <a:pt x="2169" y="6312"/>
                  <a:pt x="2172" y="6317"/>
                  <a:pt x="2176" y="6321"/>
                </a:cubicBezTo>
                <a:lnTo>
                  <a:pt x="2176" y="6321"/>
                </a:lnTo>
                <a:cubicBezTo>
                  <a:pt x="2178" y="6324"/>
                  <a:pt x="2180" y="6327"/>
                  <a:pt x="2182" y="6330"/>
                </a:cubicBezTo>
                <a:lnTo>
                  <a:pt x="2182" y="6330"/>
                </a:lnTo>
                <a:cubicBezTo>
                  <a:pt x="2186" y="6334"/>
                  <a:pt x="2190" y="6339"/>
                  <a:pt x="2193" y="6343"/>
                </a:cubicBezTo>
                <a:lnTo>
                  <a:pt x="2193" y="6343"/>
                </a:lnTo>
                <a:cubicBezTo>
                  <a:pt x="2196" y="6346"/>
                  <a:pt x="2198" y="6348"/>
                  <a:pt x="2200" y="6350"/>
                </a:cubicBezTo>
                <a:lnTo>
                  <a:pt x="2200" y="6350"/>
                </a:lnTo>
                <a:cubicBezTo>
                  <a:pt x="2205" y="6357"/>
                  <a:pt x="2211" y="6363"/>
                  <a:pt x="2217" y="6370"/>
                </a:cubicBezTo>
                <a:lnTo>
                  <a:pt x="2217" y="6370"/>
                </a:lnTo>
                <a:cubicBezTo>
                  <a:pt x="2217" y="6370"/>
                  <a:pt x="2217" y="6370"/>
                  <a:pt x="2217" y="6371"/>
                </a:cubicBezTo>
                <a:lnTo>
                  <a:pt x="2217" y="6371"/>
                </a:lnTo>
                <a:cubicBezTo>
                  <a:pt x="2018" y="6363"/>
                  <a:pt x="1744" y="6292"/>
                  <a:pt x="1527" y="6013"/>
                </a:cubicBezTo>
                <a:close/>
                <a:moveTo>
                  <a:pt x="4343" y="1417"/>
                </a:moveTo>
                <a:lnTo>
                  <a:pt x="4343" y="1417"/>
                </a:lnTo>
                <a:cubicBezTo>
                  <a:pt x="4343" y="1417"/>
                  <a:pt x="4329" y="1415"/>
                  <a:pt x="4305" y="1412"/>
                </a:cubicBezTo>
                <a:lnTo>
                  <a:pt x="4305" y="1412"/>
                </a:lnTo>
                <a:cubicBezTo>
                  <a:pt x="4298" y="1376"/>
                  <a:pt x="4288" y="1329"/>
                  <a:pt x="4280" y="1320"/>
                </a:cubicBezTo>
                <a:lnTo>
                  <a:pt x="4280" y="1320"/>
                </a:lnTo>
                <a:cubicBezTo>
                  <a:pt x="4280" y="1320"/>
                  <a:pt x="4279" y="1321"/>
                  <a:pt x="4277" y="1321"/>
                </a:cubicBezTo>
                <a:lnTo>
                  <a:pt x="4277" y="1321"/>
                </a:lnTo>
                <a:cubicBezTo>
                  <a:pt x="4301" y="1279"/>
                  <a:pt x="4309" y="1225"/>
                  <a:pt x="4312" y="1176"/>
                </a:cubicBezTo>
                <a:lnTo>
                  <a:pt x="4312" y="1176"/>
                </a:lnTo>
                <a:cubicBezTo>
                  <a:pt x="4313" y="1161"/>
                  <a:pt x="4314" y="1147"/>
                  <a:pt x="4314" y="1134"/>
                </a:cubicBezTo>
                <a:lnTo>
                  <a:pt x="4314" y="1134"/>
                </a:lnTo>
                <a:cubicBezTo>
                  <a:pt x="4314" y="1072"/>
                  <a:pt x="4304" y="972"/>
                  <a:pt x="4231" y="948"/>
                </a:cubicBezTo>
                <a:lnTo>
                  <a:pt x="4231" y="948"/>
                </a:lnTo>
                <a:lnTo>
                  <a:pt x="4230" y="947"/>
                </a:lnTo>
                <a:lnTo>
                  <a:pt x="4230" y="947"/>
                </a:lnTo>
                <a:cubicBezTo>
                  <a:pt x="4226" y="947"/>
                  <a:pt x="4220" y="948"/>
                  <a:pt x="4216" y="947"/>
                </a:cubicBezTo>
                <a:lnTo>
                  <a:pt x="4216" y="947"/>
                </a:lnTo>
                <a:cubicBezTo>
                  <a:pt x="4214" y="946"/>
                  <a:pt x="4213" y="946"/>
                  <a:pt x="4213" y="945"/>
                </a:cubicBezTo>
                <a:lnTo>
                  <a:pt x="4213" y="945"/>
                </a:lnTo>
                <a:cubicBezTo>
                  <a:pt x="4197" y="927"/>
                  <a:pt x="4173" y="916"/>
                  <a:pt x="4150" y="918"/>
                </a:cubicBezTo>
                <a:lnTo>
                  <a:pt x="4150" y="918"/>
                </a:lnTo>
                <a:cubicBezTo>
                  <a:pt x="4141" y="919"/>
                  <a:pt x="4134" y="921"/>
                  <a:pt x="4126" y="919"/>
                </a:cubicBezTo>
                <a:lnTo>
                  <a:pt x="4126" y="919"/>
                </a:lnTo>
                <a:cubicBezTo>
                  <a:pt x="4120" y="918"/>
                  <a:pt x="4115" y="915"/>
                  <a:pt x="4110" y="913"/>
                </a:cubicBezTo>
                <a:lnTo>
                  <a:pt x="4110" y="913"/>
                </a:lnTo>
                <a:cubicBezTo>
                  <a:pt x="4109" y="912"/>
                  <a:pt x="4109" y="912"/>
                  <a:pt x="4109" y="912"/>
                </a:cubicBezTo>
                <a:lnTo>
                  <a:pt x="4109" y="912"/>
                </a:lnTo>
                <a:lnTo>
                  <a:pt x="4109" y="912"/>
                </a:lnTo>
                <a:lnTo>
                  <a:pt x="4109" y="912"/>
                </a:lnTo>
                <a:cubicBezTo>
                  <a:pt x="4109" y="912"/>
                  <a:pt x="4109" y="912"/>
                  <a:pt x="4108" y="912"/>
                </a:cubicBezTo>
                <a:lnTo>
                  <a:pt x="4108" y="912"/>
                </a:lnTo>
                <a:cubicBezTo>
                  <a:pt x="4105" y="911"/>
                  <a:pt x="4102" y="909"/>
                  <a:pt x="4098" y="908"/>
                </a:cubicBezTo>
                <a:lnTo>
                  <a:pt x="4098" y="908"/>
                </a:lnTo>
                <a:cubicBezTo>
                  <a:pt x="4097" y="908"/>
                  <a:pt x="4096" y="908"/>
                  <a:pt x="4095" y="907"/>
                </a:cubicBezTo>
                <a:lnTo>
                  <a:pt x="4095" y="907"/>
                </a:lnTo>
                <a:cubicBezTo>
                  <a:pt x="4092" y="906"/>
                  <a:pt x="4089" y="905"/>
                  <a:pt x="4086" y="905"/>
                </a:cubicBezTo>
                <a:lnTo>
                  <a:pt x="4086" y="905"/>
                </a:lnTo>
                <a:cubicBezTo>
                  <a:pt x="4085" y="905"/>
                  <a:pt x="4084" y="904"/>
                  <a:pt x="4084" y="904"/>
                </a:cubicBezTo>
                <a:lnTo>
                  <a:pt x="4084" y="904"/>
                </a:lnTo>
                <a:cubicBezTo>
                  <a:pt x="4046" y="896"/>
                  <a:pt x="4003" y="908"/>
                  <a:pt x="3975" y="935"/>
                </a:cubicBezTo>
                <a:lnTo>
                  <a:pt x="3975" y="935"/>
                </a:lnTo>
                <a:cubicBezTo>
                  <a:pt x="3966" y="928"/>
                  <a:pt x="3957" y="924"/>
                  <a:pt x="3949" y="922"/>
                </a:cubicBezTo>
                <a:lnTo>
                  <a:pt x="3949" y="922"/>
                </a:lnTo>
                <a:cubicBezTo>
                  <a:pt x="3939" y="918"/>
                  <a:pt x="3932" y="918"/>
                  <a:pt x="3932" y="918"/>
                </a:cubicBezTo>
                <a:lnTo>
                  <a:pt x="3932" y="918"/>
                </a:lnTo>
                <a:cubicBezTo>
                  <a:pt x="3932" y="918"/>
                  <a:pt x="3939" y="919"/>
                  <a:pt x="3948" y="925"/>
                </a:cubicBezTo>
                <a:lnTo>
                  <a:pt x="3948" y="925"/>
                </a:lnTo>
                <a:cubicBezTo>
                  <a:pt x="3948" y="925"/>
                  <a:pt x="3948" y="925"/>
                  <a:pt x="3949" y="925"/>
                </a:cubicBezTo>
                <a:lnTo>
                  <a:pt x="3949" y="925"/>
                </a:lnTo>
                <a:cubicBezTo>
                  <a:pt x="3895" y="911"/>
                  <a:pt x="3859" y="1009"/>
                  <a:pt x="3852" y="1067"/>
                </a:cubicBezTo>
                <a:lnTo>
                  <a:pt x="3852" y="1067"/>
                </a:lnTo>
                <a:cubicBezTo>
                  <a:pt x="3852" y="1067"/>
                  <a:pt x="3851" y="1068"/>
                  <a:pt x="3851" y="1069"/>
                </a:cubicBezTo>
                <a:lnTo>
                  <a:pt x="3851" y="1069"/>
                </a:lnTo>
                <a:cubicBezTo>
                  <a:pt x="3851" y="1070"/>
                  <a:pt x="3851" y="1071"/>
                  <a:pt x="3851" y="1072"/>
                </a:cubicBezTo>
                <a:lnTo>
                  <a:pt x="3851" y="1072"/>
                </a:lnTo>
                <a:cubicBezTo>
                  <a:pt x="3851" y="1073"/>
                  <a:pt x="3851" y="1074"/>
                  <a:pt x="3851" y="1075"/>
                </a:cubicBezTo>
                <a:lnTo>
                  <a:pt x="3851" y="1075"/>
                </a:lnTo>
                <a:cubicBezTo>
                  <a:pt x="3851" y="1076"/>
                  <a:pt x="3851" y="1077"/>
                  <a:pt x="3851" y="1078"/>
                </a:cubicBezTo>
                <a:lnTo>
                  <a:pt x="3851" y="1078"/>
                </a:lnTo>
                <a:cubicBezTo>
                  <a:pt x="3851" y="1079"/>
                  <a:pt x="3851" y="1080"/>
                  <a:pt x="3851" y="1080"/>
                </a:cubicBezTo>
                <a:lnTo>
                  <a:pt x="3851" y="1080"/>
                </a:lnTo>
                <a:cubicBezTo>
                  <a:pt x="3834" y="1072"/>
                  <a:pt x="3820" y="1069"/>
                  <a:pt x="3818" y="1067"/>
                </a:cubicBezTo>
                <a:lnTo>
                  <a:pt x="3818" y="1067"/>
                </a:lnTo>
                <a:cubicBezTo>
                  <a:pt x="3819" y="1069"/>
                  <a:pt x="3822" y="1072"/>
                  <a:pt x="3827" y="1076"/>
                </a:cubicBezTo>
                <a:lnTo>
                  <a:pt x="3827" y="1076"/>
                </a:lnTo>
                <a:cubicBezTo>
                  <a:pt x="3804" y="1065"/>
                  <a:pt x="3776" y="1063"/>
                  <a:pt x="3764" y="1086"/>
                </a:cubicBezTo>
                <a:lnTo>
                  <a:pt x="3764" y="1086"/>
                </a:lnTo>
                <a:cubicBezTo>
                  <a:pt x="3753" y="1106"/>
                  <a:pt x="3769" y="1128"/>
                  <a:pt x="3776" y="1150"/>
                </a:cubicBezTo>
                <a:lnTo>
                  <a:pt x="3776" y="1150"/>
                </a:lnTo>
                <a:cubicBezTo>
                  <a:pt x="3788" y="1186"/>
                  <a:pt x="3790" y="1228"/>
                  <a:pt x="3799" y="1265"/>
                </a:cubicBezTo>
                <a:lnTo>
                  <a:pt x="3799" y="1265"/>
                </a:lnTo>
                <a:cubicBezTo>
                  <a:pt x="3828" y="1385"/>
                  <a:pt x="4013" y="1416"/>
                  <a:pt x="4013" y="1416"/>
                </a:cubicBezTo>
                <a:lnTo>
                  <a:pt x="4013" y="1422"/>
                </a:lnTo>
                <a:lnTo>
                  <a:pt x="4013" y="1422"/>
                </a:lnTo>
                <a:cubicBezTo>
                  <a:pt x="4003" y="1430"/>
                  <a:pt x="3992" y="1437"/>
                  <a:pt x="3981" y="1446"/>
                </a:cubicBezTo>
                <a:lnTo>
                  <a:pt x="3982" y="1451"/>
                </a:lnTo>
                <a:lnTo>
                  <a:pt x="3987" y="1467"/>
                </a:lnTo>
                <a:lnTo>
                  <a:pt x="3987" y="1467"/>
                </a:lnTo>
                <a:cubicBezTo>
                  <a:pt x="3945" y="1492"/>
                  <a:pt x="3908" y="1527"/>
                  <a:pt x="3882" y="1576"/>
                </a:cubicBezTo>
                <a:lnTo>
                  <a:pt x="4004" y="2347"/>
                </a:lnTo>
                <a:lnTo>
                  <a:pt x="4004" y="2347"/>
                </a:lnTo>
                <a:cubicBezTo>
                  <a:pt x="4002" y="2340"/>
                  <a:pt x="4001" y="2334"/>
                  <a:pt x="3999" y="2328"/>
                </a:cubicBezTo>
                <a:lnTo>
                  <a:pt x="3999" y="2328"/>
                </a:lnTo>
                <a:cubicBezTo>
                  <a:pt x="4001" y="2341"/>
                  <a:pt x="4003" y="2354"/>
                  <a:pt x="4005" y="2365"/>
                </a:cubicBezTo>
                <a:lnTo>
                  <a:pt x="4005" y="2365"/>
                </a:lnTo>
                <a:cubicBezTo>
                  <a:pt x="4006" y="2372"/>
                  <a:pt x="4007" y="2378"/>
                  <a:pt x="4008" y="2385"/>
                </a:cubicBezTo>
                <a:lnTo>
                  <a:pt x="4008" y="2385"/>
                </a:lnTo>
                <a:cubicBezTo>
                  <a:pt x="4009" y="2395"/>
                  <a:pt x="4013" y="2415"/>
                  <a:pt x="4014" y="2423"/>
                </a:cubicBezTo>
                <a:lnTo>
                  <a:pt x="4014" y="2423"/>
                </a:lnTo>
                <a:cubicBezTo>
                  <a:pt x="4017" y="2441"/>
                  <a:pt x="4019" y="2459"/>
                  <a:pt x="4022" y="2475"/>
                </a:cubicBezTo>
                <a:lnTo>
                  <a:pt x="4022" y="2475"/>
                </a:lnTo>
                <a:cubicBezTo>
                  <a:pt x="4022" y="2476"/>
                  <a:pt x="4024" y="2488"/>
                  <a:pt x="4025" y="2489"/>
                </a:cubicBezTo>
                <a:lnTo>
                  <a:pt x="4025" y="2489"/>
                </a:lnTo>
                <a:cubicBezTo>
                  <a:pt x="4026" y="2500"/>
                  <a:pt x="4028" y="2510"/>
                  <a:pt x="4029" y="2518"/>
                </a:cubicBezTo>
                <a:lnTo>
                  <a:pt x="4029" y="2518"/>
                </a:lnTo>
                <a:cubicBezTo>
                  <a:pt x="4029" y="2519"/>
                  <a:pt x="4030" y="2528"/>
                  <a:pt x="4030" y="2529"/>
                </a:cubicBezTo>
                <a:lnTo>
                  <a:pt x="4030" y="2529"/>
                </a:lnTo>
                <a:cubicBezTo>
                  <a:pt x="4032" y="2540"/>
                  <a:pt x="4033" y="2547"/>
                  <a:pt x="4033" y="2547"/>
                </a:cubicBezTo>
                <a:lnTo>
                  <a:pt x="4033" y="2547"/>
                </a:lnTo>
                <a:cubicBezTo>
                  <a:pt x="4032" y="2550"/>
                  <a:pt x="4029" y="2553"/>
                  <a:pt x="4027" y="2556"/>
                </a:cubicBezTo>
                <a:lnTo>
                  <a:pt x="4027" y="2556"/>
                </a:lnTo>
                <a:cubicBezTo>
                  <a:pt x="4022" y="2560"/>
                  <a:pt x="4016" y="2564"/>
                  <a:pt x="4009" y="2567"/>
                </a:cubicBezTo>
                <a:lnTo>
                  <a:pt x="4009" y="2567"/>
                </a:lnTo>
                <a:cubicBezTo>
                  <a:pt x="4008" y="2567"/>
                  <a:pt x="4007" y="2568"/>
                  <a:pt x="4006" y="2569"/>
                </a:cubicBezTo>
                <a:lnTo>
                  <a:pt x="4006" y="2569"/>
                </a:lnTo>
                <a:lnTo>
                  <a:pt x="4006" y="2569"/>
                </a:lnTo>
                <a:lnTo>
                  <a:pt x="4006" y="2569"/>
                </a:lnTo>
                <a:cubicBezTo>
                  <a:pt x="3955" y="2589"/>
                  <a:pt x="3867" y="2567"/>
                  <a:pt x="3829" y="2562"/>
                </a:cubicBezTo>
                <a:lnTo>
                  <a:pt x="3829" y="2562"/>
                </a:lnTo>
                <a:cubicBezTo>
                  <a:pt x="3702" y="2540"/>
                  <a:pt x="3576" y="2506"/>
                  <a:pt x="3451" y="2473"/>
                </a:cubicBezTo>
                <a:lnTo>
                  <a:pt x="3451" y="2473"/>
                </a:lnTo>
                <a:cubicBezTo>
                  <a:pt x="3286" y="2430"/>
                  <a:pt x="3144" y="2377"/>
                  <a:pt x="2952" y="2332"/>
                </a:cubicBezTo>
                <a:lnTo>
                  <a:pt x="2952" y="2332"/>
                </a:lnTo>
                <a:cubicBezTo>
                  <a:pt x="2828" y="2282"/>
                  <a:pt x="2662" y="2237"/>
                  <a:pt x="2579" y="2238"/>
                </a:cubicBezTo>
                <a:lnTo>
                  <a:pt x="2579" y="2238"/>
                </a:lnTo>
                <a:cubicBezTo>
                  <a:pt x="2534" y="2170"/>
                  <a:pt x="2482" y="2146"/>
                  <a:pt x="2482" y="2146"/>
                </a:cubicBezTo>
                <a:lnTo>
                  <a:pt x="2482" y="2146"/>
                </a:lnTo>
                <a:cubicBezTo>
                  <a:pt x="2461" y="2123"/>
                  <a:pt x="2447" y="2138"/>
                  <a:pt x="2445" y="2140"/>
                </a:cubicBezTo>
                <a:lnTo>
                  <a:pt x="2445" y="2140"/>
                </a:lnTo>
                <a:cubicBezTo>
                  <a:pt x="2443" y="2139"/>
                  <a:pt x="2442" y="2138"/>
                  <a:pt x="2440" y="2137"/>
                </a:cubicBezTo>
                <a:lnTo>
                  <a:pt x="2440" y="2137"/>
                </a:lnTo>
                <a:cubicBezTo>
                  <a:pt x="2444" y="2139"/>
                  <a:pt x="2440" y="2154"/>
                  <a:pt x="2431" y="2170"/>
                </a:cubicBezTo>
                <a:lnTo>
                  <a:pt x="2448" y="2075"/>
                </a:lnTo>
                <a:lnTo>
                  <a:pt x="2448" y="2075"/>
                </a:lnTo>
                <a:cubicBezTo>
                  <a:pt x="2697" y="2039"/>
                  <a:pt x="2885" y="1914"/>
                  <a:pt x="2962" y="1736"/>
                </a:cubicBezTo>
                <a:lnTo>
                  <a:pt x="2962" y="1736"/>
                </a:lnTo>
                <a:cubicBezTo>
                  <a:pt x="2962" y="1736"/>
                  <a:pt x="3092" y="1750"/>
                  <a:pt x="3171" y="1633"/>
                </a:cubicBezTo>
                <a:lnTo>
                  <a:pt x="3171" y="1633"/>
                </a:lnTo>
                <a:cubicBezTo>
                  <a:pt x="3182" y="1616"/>
                  <a:pt x="3193" y="1597"/>
                  <a:pt x="3201" y="1574"/>
                </a:cubicBezTo>
                <a:lnTo>
                  <a:pt x="3201" y="1574"/>
                </a:lnTo>
                <a:cubicBezTo>
                  <a:pt x="3203" y="1569"/>
                  <a:pt x="3205" y="1564"/>
                  <a:pt x="3207" y="1560"/>
                </a:cubicBezTo>
                <a:lnTo>
                  <a:pt x="3207" y="1560"/>
                </a:lnTo>
                <a:cubicBezTo>
                  <a:pt x="3207" y="1558"/>
                  <a:pt x="3207" y="1557"/>
                  <a:pt x="3208" y="1555"/>
                </a:cubicBezTo>
                <a:lnTo>
                  <a:pt x="3208" y="1555"/>
                </a:lnTo>
                <a:cubicBezTo>
                  <a:pt x="3209" y="1552"/>
                  <a:pt x="3209" y="1548"/>
                  <a:pt x="3211" y="1545"/>
                </a:cubicBezTo>
                <a:lnTo>
                  <a:pt x="3211" y="1545"/>
                </a:lnTo>
                <a:cubicBezTo>
                  <a:pt x="3211" y="1544"/>
                  <a:pt x="3211" y="1542"/>
                  <a:pt x="3212" y="1541"/>
                </a:cubicBezTo>
                <a:lnTo>
                  <a:pt x="3212" y="1541"/>
                </a:lnTo>
                <a:cubicBezTo>
                  <a:pt x="3214" y="1531"/>
                  <a:pt x="3216" y="1521"/>
                  <a:pt x="3217" y="1511"/>
                </a:cubicBezTo>
                <a:lnTo>
                  <a:pt x="3217" y="1511"/>
                </a:lnTo>
                <a:cubicBezTo>
                  <a:pt x="3217" y="1511"/>
                  <a:pt x="3217" y="1510"/>
                  <a:pt x="3217" y="1509"/>
                </a:cubicBezTo>
                <a:lnTo>
                  <a:pt x="3217" y="1509"/>
                </a:lnTo>
                <a:cubicBezTo>
                  <a:pt x="3218" y="1505"/>
                  <a:pt x="3218" y="1500"/>
                  <a:pt x="3218" y="1496"/>
                </a:cubicBezTo>
                <a:lnTo>
                  <a:pt x="3218" y="1496"/>
                </a:lnTo>
                <a:cubicBezTo>
                  <a:pt x="3219" y="1496"/>
                  <a:pt x="3219" y="1495"/>
                  <a:pt x="3219" y="1494"/>
                </a:cubicBezTo>
                <a:lnTo>
                  <a:pt x="3219" y="1494"/>
                </a:lnTo>
                <a:cubicBezTo>
                  <a:pt x="3222" y="1434"/>
                  <a:pt x="3206" y="1376"/>
                  <a:pt x="3177" y="1335"/>
                </a:cubicBezTo>
                <a:lnTo>
                  <a:pt x="3177" y="1335"/>
                </a:lnTo>
                <a:cubicBezTo>
                  <a:pt x="3188" y="1346"/>
                  <a:pt x="3195" y="1355"/>
                  <a:pt x="3195" y="1355"/>
                </a:cubicBezTo>
                <a:lnTo>
                  <a:pt x="3195" y="1355"/>
                </a:lnTo>
                <a:cubicBezTo>
                  <a:pt x="3200" y="1347"/>
                  <a:pt x="3205" y="1340"/>
                  <a:pt x="3209" y="1332"/>
                </a:cubicBezTo>
                <a:lnTo>
                  <a:pt x="3209" y="1332"/>
                </a:lnTo>
                <a:cubicBezTo>
                  <a:pt x="3211" y="1330"/>
                  <a:pt x="3212" y="1327"/>
                  <a:pt x="3213" y="1325"/>
                </a:cubicBezTo>
                <a:lnTo>
                  <a:pt x="3213" y="1325"/>
                </a:lnTo>
                <a:cubicBezTo>
                  <a:pt x="3217" y="1320"/>
                  <a:pt x="3220" y="1315"/>
                  <a:pt x="3223" y="1309"/>
                </a:cubicBezTo>
                <a:lnTo>
                  <a:pt x="3223" y="1309"/>
                </a:lnTo>
                <a:cubicBezTo>
                  <a:pt x="3225" y="1307"/>
                  <a:pt x="3226" y="1304"/>
                  <a:pt x="3228" y="1302"/>
                </a:cubicBezTo>
                <a:lnTo>
                  <a:pt x="3228" y="1302"/>
                </a:lnTo>
                <a:cubicBezTo>
                  <a:pt x="3231" y="1296"/>
                  <a:pt x="3233" y="1292"/>
                  <a:pt x="3236" y="1287"/>
                </a:cubicBezTo>
                <a:lnTo>
                  <a:pt x="3236" y="1287"/>
                </a:lnTo>
                <a:cubicBezTo>
                  <a:pt x="3238" y="1285"/>
                  <a:pt x="3239" y="1282"/>
                  <a:pt x="3240" y="1280"/>
                </a:cubicBezTo>
                <a:lnTo>
                  <a:pt x="3240" y="1280"/>
                </a:lnTo>
                <a:cubicBezTo>
                  <a:pt x="3243" y="1274"/>
                  <a:pt x="3247" y="1268"/>
                  <a:pt x="3250" y="1262"/>
                </a:cubicBezTo>
                <a:lnTo>
                  <a:pt x="3250" y="1262"/>
                </a:lnTo>
                <a:cubicBezTo>
                  <a:pt x="3251" y="1261"/>
                  <a:pt x="3251" y="1260"/>
                  <a:pt x="3252" y="1259"/>
                </a:cubicBezTo>
                <a:lnTo>
                  <a:pt x="3252" y="1259"/>
                </a:lnTo>
                <a:cubicBezTo>
                  <a:pt x="3255" y="1252"/>
                  <a:pt x="3259" y="1245"/>
                  <a:pt x="3262" y="1238"/>
                </a:cubicBezTo>
                <a:lnTo>
                  <a:pt x="3262" y="1238"/>
                </a:lnTo>
                <a:cubicBezTo>
                  <a:pt x="3263" y="1236"/>
                  <a:pt x="3264" y="1235"/>
                  <a:pt x="3265" y="1234"/>
                </a:cubicBezTo>
                <a:lnTo>
                  <a:pt x="3265" y="1234"/>
                </a:lnTo>
                <a:cubicBezTo>
                  <a:pt x="3267" y="1228"/>
                  <a:pt x="3269" y="1224"/>
                  <a:pt x="3272" y="1219"/>
                </a:cubicBezTo>
                <a:lnTo>
                  <a:pt x="3272" y="1219"/>
                </a:lnTo>
                <a:cubicBezTo>
                  <a:pt x="3273" y="1216"/>
                  <a:pt x="3273" y="1214"/>
                  <a:pt x="3275" y="1213"/>
                </a:cubicBezTo>
                <a:lnTo>
                  <a:pt x="3275" y="1213"/>
                </a:lnTo>
                <a:cubicBezTo>
                  <a:pt x="3277" y="1208"/>
                  <a:pt x="3279" y="1204"/>
                  <a:pt x="3281" y="1199"/>
                </a:cubicBezTo>
                <a:lnTo>
                  <a:pt x="3281" y="1199"/>
                </a:lnTo>
                <a:cubicBezTo>
                  <a:pt x="3282" y="1197"/>
                  <a:pt x="3282" y="1195"/>
                  <a:pt x="3283" y="1193"/>
                </a:cubicBezTo>
                <a:lnTo>
                  <a:pt x="3283" y="1193"/>
                </a:lnTo>
                <a:cubicBezTo>
                  <a:pt x="3286" y="1188"/>
                  <a:pt x="3288" y="1183"/>
                  <a:pt x="3290" y="1178"/>
                </a:cubicBezTo>
                <a:lnTo>
                  <a:pt x="3290" y="1178"/>
                </a:lnTo>
                <a:cubicBezTo>
                  <a:pt x="3290" y="1177"/>
                  <a:pt x="3291" y="1176"/>
                  <a:pt x="3291" y="1175"/>
                </a:cubicBezTo>
                <a:lnTo>
                  <a:pt x="3291" y="1175"/>
                </a:lnTo>
                <a:cubicBezTo>
                  <a:pt x="3293" y="1169"/>
                  <a:pt x="3296" y="1163"/>
                  <a:pt x="3298" y="1157"/>
                </a:cubicBezTo>
                <a:lnTo>
                  <a:pt x="3298" y="1157"/>
                </a:lnTo>
                <a:cubicBezTo>
                  <a:pt x="3299" y="1156"/>
                  <a:pt x="3299" y="1155"/>
                  <a:pt x="3299" y="1154"/>
                </a:cubicBezTo>
                <a:lnTo>
                  <a:pt x="3299" y="1154"/>
                </a:lnTo>
                <a:cubicBezTo>
                  <a:pt x="3301" y="1150"/>
                  <a:pt x="3303" y="1145"/>
                  <a:pt x="3304" y="1140"/>
                </a:cubicBezTo>
                <a:lnTo>
                  <a:pt x="3304" y="1140"/>
                </a:lnTo>
                <a:cubicBezTo>
                  <a:pt x="3305" y="1138"/>
                  <a:pt x="3306" y="1137"/>
                  <a:pt x="3306" y="1135"/>
                </a:cubicBezTo>
                <a:lnTo>
                  <a:pt x="3306" y="1135"/>
                </a:lnTo>
                <a:cubicBezTo>
                  <a:pt x="3308" y="1131"/>
                  <a:pt x="3309" y="1127"/>
                  <a:pt x="3310" y="1124"/>
                </a:cubicBezTo>
                <a:lnTo>
                  <a:pt x="3310" y="1124"/>
                </a:lnTo>
                <a:cubicBezTo>
                  <a:pt x="3310" y="1122"/>
                  <a:pt x="3311" y="1120"/>
                  <a:pt x="3312" y="1118"/>
                </a:cubicBezTo>
                <a:lnTo>
                  <a:pt x="3312" y="1118"/>
                </a:lnTo>
                <a:cubicBezTo>
                  <a:pt x="3313" y="1114"/>
                  <a:pt x="3314" y="1110"/>
                  <a:pt x="3316" y="1107"/>
                </a:cubicBezTo>
                <a:lnTo>
                  <a:pt x="3316" y="1107"/>
                </a:lnTo>
                <a:cubicBezTo>
                  <a:pt x="3316" y="1105"/>
                  <a:pt x="3316" y="1104"/>
                  <a:pt x="3316" y="1103"/>
                </a:cubicBezTo>
                <a:lnTo>
                  <a:pt x="3316" y="1103"/>
                </a:lnTo>
                <a:cubicBezTo>
                  <a:pt x="3318" y="1098"/>
                  <a:pt x="3319" y="1093"/>
                  <a:pt x="3320" y="1088"/>
                </a:cubicBezTo>
                <a:lnTo>
                  <a:pt x="3320" y="1088"/>
                </a:lnTo>
                <a:cubicBezTo>
                  <a:pt x="3321" y="1088"/>
                  <a:pt x="3321" y="1088"/>
                  <a:pt x="3321" y="1087"/>
                </a:cubicBezTo>
                <a:lnTo>
                  <a:pt x="3321" y="1087"/>
                </a:lnTo>
                <a:cubicBezTo>
                  <a:pt x="3322" y="1083"/>
                  <a:pt x="3323" y="1079"/>
                  <a:pt x="3324" y="1074"/>
                </a:cubicBezTo>
                <a:lnTo>
                  <a:pt x="3324" y="1074"/>
                </a:lnTo>
                <a:cubicBezTo>
                  <a:pt x="3324" y="1073"/>
                  <a:pt x="3324" y="1072"/>
                  <a:pt x="3325" y="1070"/>
                </a:cubicBezTo>
                <a:lnTo>
                  <a:pt x="3325" y="1070"/>
                </a:lnTo>
                <a:cubicBezTo>
                  <a:pt x="3326" y="1067"/>
                  <a:pt x="3326" y="1064"/>
                  <a:pt x="3328" y="1060"/>
                </a:cubicBezTo>
                <a:lnTo>
                  <a:pt x="3328" y="1060"/>
                </a:lnTo>
                <a:cubicBezTo>
                  <a:pt x="3328" y="1059"/>
                  <a:pt x="3328" y="1058"/>
                  <a:pt x="3328" y="1056"/>
                </a:cubicBezTo>
                <a:lnTo>
                  <a:pt x="3328" y="1056"/>
                </a:lnTo>
                <a:cubicBezTo>
                  <a:pt x="3329" y="1053"/>
                  <a:pt x="3329" y="1050"/>
                  <a:pt x="3330" y="1047"/>
                </a:cubicBezTo>
                <a:lnTo>
                  <a:pt x="3330" y="1047"/>
                </a:lnTo>
                <a:cubicBezTo>
                  <a:pt x="3330" y="1046"/>
                  <a:pt x="3330" y="1045"/>
                  <a:pt x="3330" y="1044"/>
                </a:cubicBezTo>
                <a:lnTo>
                  <a:pt x="3330" y="1044"/>
                </a:lnTo>
                <a:cubicBezTo>
                  <a:pt x="3332" y="1035"/>
                  <a:pt x="3333" y="1028"/>
                  <a:pt x="3334" y="1021"/>
                </a:cubicBezTo>
                <a:lnTo>
                  <a:pt x="3334" y="1021"/>
                </a:lnTo>
                <a:cubicBezTo>
                  <a:pt x="3334" y="1020"/>
                  <a:pt x="3334" y="1019"/>
                  <a:pt x="3334" y="1017"/>
                </a:cubicBezTo>
                <a:lnTo>
                  <a:pt x="3334" y="1017"/>
                </a:lnTo>
                <a:cubicBezTo>
                  <a:pt x="3334" y="1015"/>
                  <a:pt x="3335" y="1013"/>
                  <a:pt x="3335" y="1010"/>
                </a:cubicBezTo>
                <a:lnTo>
                  <a:pt x="3335" y="1010"/>
                </a:lnTo>
                <a:cubicBezTo>
                  <a:pt x="3335" y="1009"/>
                  <a:pt x="3336" y="1008"/>
                  <a:pt x="3336" y="1007"/>
                </a:cubicBezTo>
                <a:lnTo>
                  <a:pt x="3336" y="1007"/>
                </a:lnTo>
                <a:cubicBezTo>
                  <a:pt x="3336" y="1004"/>
                  <a:pt x="3336" y="1003"/>
                  <a:pt x="3336" y="1000"/>
                </a:cubicBezTo>
                <a:lnTo>
                  <a:pt x="3336" y="1000"/>
                </a:lnTo>
                <a:cubicBezTo>
                  <a:pt x="3336" y="999"/>
                  <a:pt x="3336" y="998"/>
                  <a:pt x="3336" y="997"/>
                </a:cubicBezTo>
                <a:lnTo>
                  <a:pt x="3336" y="997"/>
                </a:lnTo>
                <a:cubicBezTo>
                  <a:pt x="3336" y="995"/>
                  <a:pt x="3336" y="993"/>
                  <a:pt x="3337" y="991"/>
                </a:cubicBezTo>
                <a:lnTo>
                  <a:pt x="3337" y="991"/>
                </a:lnTo>
                <a:cubicBezTo>
                  <a:pt x="3337" y="990"/>
                  <a:pt x="3337" y="989"/>
                  <a:pt x="3337" y="988"/>
                </a:cubicBezTo>
                <a:lnTo>
                  <a:pt x="3337" y="988"/>
                </a:lnTo>
                <a:cubicBezTo>
                  <a:pt x="3337" y="986"/>
                  <a:pt x="3337" y="983"/>
                  <a:pt x="3337" y="980"/>
                </a:cubicBezTo>
                <a:lnTo>
                  <a:pt x="3337" y="980"/>
                </a:lnTo>
                <a:cubicBezTo>
                  <a:pt x="3337" y="979"/>
                  <a:pt x="3337" y="978"/>
                  <a:pt x="3337" y="977"/>
                </a:cubicBezTo>
                <a:lnTo>
                  <a:pt x="3337" y="977"/>
                </a:lnTo>
                <a:cubicBezTo>
                  <a:pt x="3337" y="976"/>
                  <a:pt x="3337" y="974"/>
                  <a:pt x="3337" y="973"/>
                </a:cubicBezTo>
                <a:lnTo>
                  <a:pt x="3337" y="973"/>
                </a:lnTo>
                <a:cubicBezTo>
                  <a:pt x="3337" y="972"/>
                  <a:pt x="3337" y="971"/>
                  <a:pt x="3337" y="970"/>
                </a:cubicBezTo>
                <a:lnTo>
                  <a:pt x="3337" y="970"/>
                </a:lnTo>
                <a:cubicBezTo>
                  <a:pt x="3337" y="969"/>
                  <a:pt x="3337" y="968"/>
                  <a:pt x="3337" y="967"/>
                </a:cubicBezTo>
                <a:lnTo>
                  <a:pt x="3337" y="967"/>
                </a:lnTo>
                <a:cubicBezTo>
                  <a:pt x="3337" y="966"/>
                  <a:pt x="3337" y="964"/>
                  <a:pt x="3337" y="963"/>
                </a:cubicBezTo>
                <a:lnTo>
                  <a:pt x="3337" y="963"/>
                </a:lnTo>
                <a:lnTo>
                  <a:pt x="3337" y="962"/>
                </a:lnTo>
                <a:lnTo>
                  <a:pt x="3337" y="962"/>
                </a:lnTo>
                <a:cubicBezTo>
                  <a:pt x="3336" y="946"/>
                  <a:pt x="3334" y="938"/>
                  <a:pt x="3334" y="938"/>
                </a:cubicBezTo>
                <a:lnTo>
                  <a:pt x="3334" y="938"/>
                </a:lnTo>
                <a:cubicBezTo>
                  <a:pt x="3327" y="843"/>
                  <a:pt x="3297" y="778"/>
                  <a:pt x="3259" y="733"/>
                </a:cubicBezTo>
                <a:lnTo>
                  <a:pt x="3259" y="733"/>
                </a:lnTo>
                <a:cubicBezTo>
                  <a:pt x="3256" y="730"/>
                  <a:pt x="3253" y="726"/>
                  <a:pt x="3250" y="723"/>
                </a:cubicBezTo>
                <a:lnTo>
                  <a:pt x="3250" y="723"/>
                </a:lnTo>
                <a:cubicBezTo>
                  <a:pt x="3249" y="721"/>
                  <a:pt x="3248" y="720"/>
                  <a:pt x="3246" y="719"/>
                </a:cubicBezTo>
                <a:lnTo>
                  <a:pt x="3246" y="719"/>
                </a:lnTo>
                <a:cubicBezTo>
                  <a:pt x="3244" y="716"/>
                  <a:pt x="3241" y="714"/>
                  <a:pt x="3239" y="711"/>
                </a:cubicBezTo>
                <a:lnTo>
                  <a:pt x="3239" y="711"/>
                </a:lnTo>
                <a:cubicBezTo>
                  <a:pt x="3238" y="710"/>
                  <a:pt x="3237" y="709"/>
                  <a:pt x="3236" y="708"/>
                </a:cubicBezTo>
                <a:lnTo>
                  <a:pt x="3236" y="708"/>
                </a:lnTo>
                <a:cubicBezTo>
                  <a:pt x="3232" y="706"/>
                  <a:pt x="3229" y="703"/>
                  <a:pt x="3226" y="700"/>
                </a:cubicBezTo>
                <a:lnTo>
                  <a:pt x="3226" y="700"/>
                </a:lnTo>
                <a:cubicBezTo>
                  <a:pt x="3225" y="698"/>
                  <a:pt x="3223" y="698"/>
                  <a:pt x="3222" y="697"/>
                </a:cubicBezTo>
                <a:lnTo>
                  <a:pt x="3222" y="697"/>
                </a:lnTo>
                <a:cubicBezTo>
                  <a:pt x="3219" y="694"/>
                  <a:pt x="3217" y="693"/>
                  <a:pt x="3215" y="691"/>
                </a:cubicBezTo>
                <a:lnTo>
                  <a:pt x="3215" y="691"/>
                </a:lnTo>
                <a:cubicBezTo>
                  <a:pt x="3213" y="690"/>
                  <a:pt x="3212" y="689"/>
                  <a:pt x="3211" y="689"/>
                </a:cubicBezTo>
                <a:lnTo>
                  <a:pt x="3211" y="689"/>
                </a:lnTo>
                <a:cubicBezTo>
                  <a:pt x="3208" y="686"/>
                  <a:pt x="3204" y="683"/>
                  <a:pt x="3201" y="681"/>
                </a:cubicBezTo>
                <a:lnTo>
                  <a:pt x="3201" y="681"/>
                </a:lnTo>
                <a:cubicBezTo>
                  <a:pt x="3199" y="680"/>
                  <a:pt x="3198" y="680"/>
                  <a:pt x="3197" y="679"/>
                </a:cubicBezTo>
                <a:lnTo>
                  <a:pt x="3197" y="679"/>
                </a:lnTo>
                <a:cubicBezTo>
                  <a:pt x="3195" y="677"/>
                  <a:pt x="3192" y="676"/>
                  <a:pt x="3189" y="674"/>
                </a:cubicBezTo>
                <a:lnTo>
                  <a:pt x="3189" y="674"/>
                </a:lnTo>
                <a:cubicBezTo>
                  <a:pt x="3188" y="673"/>
                  <a:pt x="3187" y="673"/>
                  <a:pt x="3186" y="672"/>
                </a:cubicBezTo>
                <a:lnTo>
                  <a:pt x="3186" y="672"/>
                </a:lnTo>
                <a:cubicBezTo>
                  <a:pt x="3182" y="670"/>
                  <a:pt x="3179" y="669"/>
                  <a:pt x="3176" y="667"/>
                </a:cubicBezTo>
                <a:lnTo>
                  <a:pt x="3176" y="667"/>
                </a:lnTo>
                <a:cubicBezTo>
                  <a:pt x="3175" y="666"/>
                  <a:pt x="3174" y="666"/>
                  <a:pt x="3172" y="665"/>
                </a:cubicBezTo>
                <a:lnTo>
                  <a:pt x="3172" y="665"/>
                </a:lnTo>
                <a:cubicBezTo>
                  <a:pt x="3170" y="664"/>
                  <a:pt x="3167" y="663"/>
                  <a:pt x="3165" y="661"/>
                </a:cubicBezTo>
                <a:lnTo>
                  <a:pt x="3165" y="661"/>
                </a:lnTo>
                <a:cubicBezTo>
                  <a:pt x="3164" y="661"/>
                  <a:pt x="3162" y="660"/>
                  <a:pt x="3161" y="660"/>
                </a:cubicBezTo>
                <a:lnTo>
                  <a:pt x="3161" y="660"/>
                </a:lnTo>
                <a:cubicBezTo>
                  <a:pt x="3158" y="658"/>
                  <a:pt x="3155" y="657"/>
                  <a:pt x="3151" y="656"/>
                </a:cubicBezTo>
                <a:lnTo>
                  <a:pt x="3151" y="656"/>
                </a:lnTo>
                <a:cubicBezTo>
                  <a:pt x="3151" y="655"/>
                  <a:pt x="3150" y="655"/>
                  <a:pt x="3149" y="655"/>
                </a:cubicBezTo>
                <a:lnTo>
                  <a:pt x="3149" y="655"/>
                </a:lnTo>
                <a:cubicBezTo>
                  <a:pt x="3146" y="653"/>
                  <a:pt x="3144" y="652"/>
                  <a:pt x="3141" y="651"/>
                </a:cubicBezTo>
                <a:lnTo>
                  <a:pt x="3141" y="651"/>
                </a:lnTo>
                <a:cubicBezTo>
                  <a:pt x="3140" y="651"/>
                  <a:pt x="3138" y="650"/>
                  <a:pt x="3137" y="650"/>
                </a:cubicBezTo>
                <a:lnTo>
                  <a:pt x="3137" y="650"/>
                </a:lnTo>
                <a:cubicBezTo>
                  <a:pt x="3135" y="649"/>
                  <a:pt x="3132" y="649"/>
                  <a:pt x="3130" y="647"/>
                </a:cubicBezTo>
                <a:lnTo>
                  <a:pt x="3130" y="647"/>
                </a:lnTo>
                <a:cubicBezTo>
                  <a:pt x="3128" y="647"/>
                  <a:pt x="3128" y="647"/>
                  <a:pt x="3127" y="647"/>
                </a:cubicBezTo>
                <a:lnTo>
                  <a:pt x="3127" y="647"/>
                </a:lnTo>
                <a:cubicBezTo>
                  <a:pt x="3124" y="646"/>
                  <a:pt x="3121" y="645"/>
                  <a:pt x="3118" y="645"/>
                </a:cubicBezTo>
                <a:lnTo>
                  <a:pt x="3118" y="645"/>
                </a:lnTo>
                <a:cubicBezTo>
                  <a:pt x="3118" y="644"/>
                  <a:pt x="3117" y="644"/>
                  <a:pt x="3116" y="643"/>
                </a:cubicBezTo>
                <a:lnTo>
                  <a:pt x="3116" y="643"/>
                </a:lnTo>
                <a:cubicBezTo>
                  <a:pt x="3113" y="643"/>
                  <a:pt x="3111" y="642"/>
                  <a:pt x="3109" y="641"/>
                </a:cubicBezTo>
                <a:lnTo>
                  <a:pt x="3109" y="641"/>
                </a:lnTo>
                <a:cubicBezTo>
                  <a:pt x="3108" y="641"/>
                  <a:pt x="3107" y="641"/>
                  <a:pt x="3107" y="641"/>
                </a:cubicBezTo>
                <a:lnTo>
                  <a:pt x="3107" y="641"/>
                </a:lnTo>
                <a:cubicBezTo>
                  <a:pt x="3104" y="640"/>
                  <a:pt x="3101" y="640"/>
                  <a:pt x="3099" y="640"/>
                </a:cubicBezTo>
                <a:lnTo>
                  <a:pt x="3099" y="640"/>
                </a:lnTo>
                <a:cubicBezTo>
                  <a:pt x="3098" y="639"/>
                  <a:pt x="3097" y="639"/>
                  <a:pt x="3096" y="639"/>
                </a:cubicBezTo>
                <a:lnTo>
                  <a:pt x="3096" y="639"/>
                </a:lnTo>
                <a:cubicBezTo>
                  <a:pt x="3094" y="639"/>
                  <a:pt x="3092" y="639"/>
                  <a:pt x="3091" y="638"/>
                </a:cubicBezTo>
                <a:lnTo>
                  <a:pt x="3091" y="638"/>
                </a:lnTo>
                <a:cubicBezTo>
                  <a:pt x="3090" y="638"/>
                  <a:pt x="3089" y="638"/>
                  <a:pt x="3088" y="637"/>
                </a:cubicBezTo>
                <a:lnTo>
                  <a:pt x="3088" y="637"/>
                </a:lnTo>
                <a:cubicBezTo>
                  <a:pt x="3086" y="637"/>
                  <a:pt x="3084" y="637"/>
                  <a:pt x="3082" y="637"/>
                </a:cubicBezTo>
                <a:lnTo>
                  <a:pt x="3082" y="637"/>
                </a:lnTo>
                <a:cubicBezTo>
                  <a:pt x="3081" y="636"/>
                  <a:pt x="3081" y="636"/>
                  <a:pt x="3080" y="636"/>
                </a:cubicBezTo>
                <a:lnTo>
                  <a:pt x="3080" y="636"/>
                </a:lnTo>
                <a:cubicBezTo>
                  <a:pt x="3078" y="636"/>
                  <a:pt x="3077" y="636"/>
                  <a:pt x="3076" y="636"/>
                </a:cubicBezTo>
                <a:lnTo>
                  <a:pt x="3076" y="636"/>
                </a:lnTo>
                <a:cubicBezTo>
                  <a:pt x="3075" y="636"/>
                  <a:pt x="3074" y="636"/>
                  <a:pt x="3074" y="636"/>
                </a:cubicBezTo>
                <a:lnTo>
                  <a:pt x="3074" y="636"/>
                </a:lnTo>
                <a:cubicBezTo>
                  <a:pt x="3072" y="635"/>
                  <a:pt x="3070" y="635"/>
                  <a:pt x="3069" y="635"/>
                </a:cubicBezTo>
                <a:lnTo>
                  <a:pt x="3069" y="635"/>
                </a:lnTo>
                <a:cubicBezTo>
                  <a:pt x="3068" y="635"/>
                  <a:pt x="3068" y="635"/>
                  <a:pt x="3068" y="635"/>
                </a:cubicBezTo>
                <a:lnTo>
                  <a:pt x="3068" y="635"/>
                </a:lnTo>
                <a:cubicBezTo>
                  <a:pt x="3067" y="635"/>
                  <a:pt x="3066" y="635"/>
                  <a:pt x="3064" y="635"/>
                </a:cubicBezTo>
                <a:lnTo>
                  <a:pt x="3064" y="635"/>
                </a:lnTo>
                <a:lnTo>
                  <a:pt x="3064" y="635"/>
                </a:lnTo>
                <a:lnTo>
                  <a:pt x="3064" y="635"/>
                </a:lnTo>
                <a:cubicBezTo>
                  <a:pt x="3063" y="635"/>
                  <a:pt x="3061" y="635"/>
                  <a:pt x="3061" y="635"/>
                </a:cubicBezTo>
                <a:lnTo>
                  <a:pt x="3061" y="635"/>
                </a:lnTo>
                <a:cubicBezTo>
                  <a:pt x="3060" y="635"/>
                  <a:pt x="3060" y="635"/>
                  <a:pt x="3060" y="635"/>
                </a:cubicBezTo>
                <a:lnTo>
                  <a:pt x="3060" y="635"/>
                </a:lnTo>
                <a:cubicBezTo>
                  <a:pt x="3060" y="635"/>
                  <a:pt x="3059" y="635"/>
                  <a:pt x="3058" y="635"/>
                </a:cubicBezTo>
                <a:lnTo>
                  <a:pt x="3058" y="635"/>
                </a:lnTo>
                <a:lnTo>
                  <a:pt x="3058" y="635"/>
                </a:lnTo>
                <a:lnTo>
                  <a:pt x="3058" y="635"/>
                </a:lnTo>
                <a:lnTo>
                  <a:pt x="3058" y="635"/>
                </a:lnTo>
                <a:lnTo>
                  <a:pt x="3058" y="635"/>
                </a:lnTo>
                <a:cubicBezTo>
                  <a:pt x="3053" y="113"/>
                  <a:pt x="2410" y="224"/>
                  <a:pt x="2315" y="226"/>
                </a:cubicBezTo>
                <a:lnTo>
                  <a:pt x="2315" y="226"/>
                </a:lnTo>
                <a:cubicBezTo>
                  <a:pt x="2296" y="226"/>
                  <a:pt x="2275" y="220"/>
                  <a:pt x="2254" y="209"/>
                </a:cubicBezTo>
                <a:lnTo>
                  <a:pt x="2254" y="209"/>
                </a:lnTo>
                <a:lnTo>
                  <a:pt x="2254" y="209"/>
                </a:lnTo>
                <a:lnTo>
                  <a:pt x="2254" y="209"/>
                </a:lnTo>
                <a:cubicBezTo>
                  <a:pt x="2176" y="171"/>
                  <a:pt x="2095" y="74"/>
                  <a:pt x="2085" y="62"/>
                </a:cubicBezTo>
                <a:lnTo>
                  <a:pt x="2085" y="62"/>
                </a:lnTo>
                <a:cubicBezTo>
                  <a:pt x="2085" y="62"/>
                  <a:pt x="2085" y="62"/>
                  <a:pt x="2084" y="62"/>
                </a:cubicBezTo>
                <a:lnTo>
                  <a:pt x="2084" y="62"/>
                </a:lnTo>
                <a:lnTo>
                  <a:pt x="2084" y="61"/>
                </a:lnTo>
                <a:lnTo>
                  <a:pt x="2084" y="61"/>
                </a:lnTo>
                <a:lnTo>
                  <a:pt x="2084" y="61"/>
                </a:lnTo>
                <a:lnTo>
                  <a:pt x="2056" y="173"/>
                </a:lnTo>
                <a:lnTo>
                  <a:pt x="2056" y="173"/>
                </a:lnTo>
                <a:cubicBezTo>
                  <a:pt x="2028" y="129"/>
                  <a:pt x="2030" y="0"/>
                  <a:pt x="2030" y="0"/>
                </a:cubicBezTo>
                <a:lnTo>
                  <a:pt x="2030" y="0"/>
                </a:lnTo>
                <a:cubicBezTo>
                  <a:pt x="1924" y="28"/>
                  <a:pt x="1863" y="251"/>
                  <a:pt x="1863" y="251"/>
                </a:cubicBezTo>
                <a:lnTo>
                  <a:pt x="1863" y="251"/>
                </a:lnTo>
                <a:cubicBezTo>
                  <a:pt x="1822" y="199"/>
                  <a:pt x="1831" y="125"/>
                  <a:pt x="1831" y="125"/>
                </a:cubicBezTo>
                <a:lnTo>
                  <a:pt x="1831" y="125"/>
                </a:lnTo>
                <a:cubicBezTo>
                  <a:pt x="1831" y="125"/>
                  <a:pt x="1655" y="280"/>
                  <a:pt x="1741" y="467"/>
                </a:cubicBezTo>
                <a:lnTo>
                  <a:pt x="1741" y="467"/>
                </a:lnTo>
                <a:cubicBezTo>
                  <a:pt x="1753" y="495"/>
                  <a:pt x="1767" y="520"/>
                  <a:pt x="1782" y="544"/>
                </a:cubicBezTo>
                <a:lnTo>
                  <a:pt x="1782" y="544"/>
                </a:lnTo>
                <a:cubicBezTo>
                  <a:pt x="1775" y="547"/>
                  <a:pt x="1767" y="552"/>
                  <a:pt x="1760" y="557"/>
                </a:cubicBezTo>
                <a:lnTo>
                  <a:pt x="1759" y="557"/>
                </a:lnTo>
                <a:lnTo>
                  <a:pt x="1759" y="557"/>
                </a:lnTo>
                <a:cubicBezTo>
                  <a:pt x="1753" y="562"/>
                  <a:pt x="1746" y="567"/>
                  <a:pt x="1740" y="572"/>
                </a:cubicBezTo>
                <a:lnTo>
                  <a:pt x="1738" y="573"/>
                </a:lnTo>
                <a:lnTo>
                  <a:pt x="1738" y="573"/>
                </a:lnTo>
                <a:cubicBezTo>
                  <a:pt x="1732" y="579"/>
                  <a:pt x="1726" y="584"/>
                  <a:pt x="1720" y="590"/>
                </a:cubicBezTo>
                <a:lnTo>
                  <a:pt x="1720" y="590"/>
                </a:lnTo>
                <a:lnTo>
                  <a:pt x="1720" y="590"/>
                </a:lnTo>
                <a:lnTo>
                  <a:pt x="1720" y="590"/>
                </a:lnTo>
                <a:cubicBezTo>
                  <a:pt x="1625" y="679"/>
                  <a:pt x="1579" y="820"/>
                  <a:pt x="1608" y="945"/>
                </a:cubicBezTo>
                <a:lnTo>
                  <a:pt x="1608" y="945"/>
                </a:lnTo>
                <a:cubicBezTo>
                  <a:pt x="1610" y="955"/>
                  <a:pt x="1613" y="965"/>
                  <a:pt x="1612" y="975"/>
                </a:cubicBezTo>
                <a:lnTo>
                  <a:pt x="1612" y="975"/>
                </a:lnTo>
                <a:cubicBezTo>
                  <a:pt x="1612" y="979"/>
                  <a:pt x="1612" y="983"/>
                  <a:pt x="1611" y="986"/>
                </a:cubicBezTo>
                <a:lnTo>
                  <a:pt x="1611" y="986"/>
                </a:lnTo>
                <a:cubicBezTo>
                  <a:pt x="1610" y="989"/>
                  <a:pt x="1610" y="991"/>
                  <a:pt x="1609" y="993"/>
                </a:cubicBezTo>
                <a:lnTo>
                  <a:pt x="1609" y="993"/>
                </a:lnTo>
                <a:cubicBezTo>
                  <a:pt x="1607" y="1000"/>
                  <a:pt x="1604" y="1006"/>
                  <a:pt x="1601" y="1012"/>
                </a:cubicBezTo>
                <a:lnTo>
                  <a:pt x="1601" y="1012"/>
                </a:lnTo>
                <a:cubicBezTo>
                  <a:pt x="1600" y="1015"/>
                  <a:pt x="1595" y="1029"/>
                  <a:pt x="1590" y="1048"/>
                </a:cubicBezTo>
                <a:lnTo>
                  <a:pt x="1590" y="1048"/>
                </a:lnTo>
                <a:cubicBezTo>
                  <a:pt x="1566" y="1028"/>
                  <a:pt x="1529" y="1012"/>
                  <a:pt x="1480" y="1035"/>
                </a:cubicBezTo>
                <a:lnTo>
                  <a:pt x="1480" y="1035"/>
                </a:lnTo>
                <a:cubicBezTo>
                  <a:pt x="1436" y="1057"/>
                  <a:pt x="1412" y="1129"/>
                  <a:pt x="1408" y="1206"/>
                </a:cubicBezTo>
                <a:lnTo>
                  <a:pt x="1408" y="1206"/>
                </a:lnTo>
                <a:lnTo>
                  <a:pt x="1408" y="1206"/>
                </a:lnTo>
                <a:cubicBezTo>
                  <a:pt x="1408" y="1213"/>
                  <a:pt x="1408" y="1219"/>
                  <a:pt x="1408" y="1225"/>
                </a:cubicBezTo>
                <a:lnTo>
                  <a:pt x="1408" y="1225"/>
                </a:lnTo>
                <a:cubicBezTo>
                  <a:pt x="1407" y="1227"/>
                  <a:pt x="1407" y="1228"/>
                  <a:pt x="1407" y="1229"/>
                </a:cubicBezTo>
                <a:lnTo>
                  <a:pt x="1407" y="1229"/>
                </a:lnTo>
                <a:cubicBezTo>
                  <a:pt x="1407" y="1235"/>
                  <a:pt x="1408" y="1239"/>
                  <a:pt x="1408" y="1245"/>
                </a:cubicBezTo>
                <a:lnTo>
                  <a:pt x="1408" y="1245"/>
                </a:lnTo>
                <a:cubicBezTo>
                  <a:pt x="1408" y="1246"/>
                  <a:pt x="1408" y="1248"/>
                  <a:pt x="1408" y="1249"/>
                </a:cubicBezTo>
                <a:lnTo>
                  <a:pt x="1408" y="1249"/>
                </a:lnTo>
                <a:cubicBezTo>
                  <a:pt x="1408" y="1254"/>
                  <a:pt x="1408" y="1259"/>
                  <a:pt x="1409" y="1264"/>
                </a:cubicBezTo>
                <a:lnTo>
                  <a:pt x="1409" y="1264"/>
                </a:lnTo>
                <a:cubicBezTo>
                  <a:pt x="1409" y="1265"/>
                  <a:pt x="1409" y="1267"/>
                  <a:pt x="1409" y="1269"/>
                </a:cubicBezTo>
                <a:lnTo>
                  <a:pt x="1409" y="1269"/>
                </a:lnTo>
                <a:cubicBezTo>
                  <a:pt x="1409" y="1271"/>
                  <a:pt x="1409" y="1274"/>
                  <a:pt x="1410" y="1277"/>
                </a:cubicBezTo>
                <a:lnTo>
                  <a:pt x="1410" y="1277"/>
                </a:lnTo>
                <a:cubicBezTo>
                  <a:pt x="1410" y="1279"/>
                  <a:pt x="1410" y="1281"/>
                  <a:pt x="1410" y="1284"/>
                </a:cubicBezTo>
                <a:lnTo>
                  <a:pt x="1410" y="1284"/>
                </a:lnTo>
                <a:cubicBezTo>
                  <a:pt x="1411" y="1287"/>
                  <a:pt x="1412" y="1291"/>
                  <a:pt x="1412" y="1295"/>
                </a:cubicBezTo>
                <a:lnTo>
                  <a:pt x="1412" y="1295"/>
                </a:lnTo>
                <a:cubicBezTo>
                  <a:pt x="1412" y="1297"/>
                  <a:pt x="1413" y="1299"/>
                  <a:pt x="1413" y="1302"/>
                </a:cubicBezTo>
                <a:lnTo>
                  <a:pt x="1413" y="1302"/>
                </a:lnTo>
                <a:cubicBezTo>
                  <a:pt x="1413" y="1305"/>
                  <a:pt x="1414" y="1307"/>
                  <a:pt x="1415" y="1310"/>
                </a:cubicBezTo>
                <a:lnTo>
                  <a:pt x="1415" y="1310"/>
                </a:lnTo>
                <a:cubicBezTo>
                  <a:pt x="1415" y="1313"/>
                  <a:pt x="1416" y="1316"/>
                  <a:pt x="1417" y="1320"/>
                </a:cubicBezTo>
                <a:lnTo>
                  <a:pt x="1417" y="1320"/>
                </a:lnTo>
                <a:cubicBezTo>
                  <a:pt x="1417" y="1322"/>
                  <a:pt x="1418" y="1324"/>
                  <a:pt x="1418" y="1326"/>
                </a:cubicBezTo>
                <a:lnTo>
                  <a:pt x="1418" y="1326"/>
                </a:lnTo>
                <a:cubicBezTo>
                  <a:pt x="1419" y="1330"/>
                  <a:pt x="1420" y="1334"/>
                  <a:pt x="1421" y="1337"/>
                </a:cubicBezTo>
                <a:lnTo>
                  <a:pt x="1421" y="1337"/>
                </a:lnTo>
                <a:cubicBezTo>
                  <a:pt x="1422" y="1339"/>
                  <a:pt x="1422" y="1340"/>
                  <a:pt x="1423" y="1342"/>
                </a:cubicBezTo>
                <a:lnTo>
                  <a:pt x="1423" y="1342"/>
                </a:lnTo>
                <a:cubicBezTo>
                  <a:pt x="1423" y="1345"/>
                  <a:pt x="1425" y="1348"/>
                  <a:pt x="1426" y="1352"/>
                </a:cubicBezTo>
                <a:lnTo>
                  <a:pt x="1426" y="1352"/>
                </a:lnTo>
                <a:cubicBezTo>
                  <a:pt x="1426" y="1353"/>
                  <a:pt x="1426" y="1355"/>
                  <a:pt x="1427" y="1356"/>
                </a:cubicBezTo>
                <a:lnTo>
                  <a:pt x="1427" y="1356"/>
                </a:lnTo>
                <a:cubicBezTo>
                  <a:pt x="1428" y="1359"/>
                  <a:pt x="1430" y="1363"/>
                  <a:pt x="1431" y="1366"/>
                </a:cubicBezTo>
                <a:lnTo>
                  <a:pt x="1431" y="1366"/>
                </a:lnTo>
                <a:cubicBezTo>
                  <a:pt x="1431" y="1367"/>
                  <a:pt x="1432" y="1369"/>
                  <a:pt x="1433" y="1370"/>
                </a:cubicBezTo>
                <a:lnTo>
                  <a:pt x="1433" y="1370"/>
                </a:lnTo>
                <a:cubicBezTo>
                  <a:pt x="1435" y="1374"/>
                  <a:pt x="1436" y="1377"/>
                  <a:pt x="1438" y="1381"/>
                </a:cubicBezTo>
                <a:lnTo>
                  <a:pt x="1438" y="1381"/>
                </a:lnTo>
                <a:cubicBezTo>
                  <a:pt x="1438" y="1382"/>
                  <a:pt x="1439" y="1383"/>
                  <a:pt x="1439" y="1384"/>
                </a:cubicBezTo>
                <a:lnTo>
                  <a:pt x="1439" y="1384"/>
                </a:lnTo>
                <a:cubicBezTo>
                  <a:pt x="1441" y="1387"/>
                  <a:pt x="1443" y="1391"/>
                  <a:pt x="1445" y="1395"/>
                </a:cubicBezTo>
                <a:lnTo>
                  <a:pt x="1445" y="1395"/>
                </a:lnTo>
                <a:cubicBezTo>
                  <a:pt x="1446" y="1395"/>
                  <a:pt x="1446" y="1395"/>
                  <a:pt x="1446" y="1396"/>
                </a:cubicBezTo>
                <a:lnTo>
                  <a:pt x="1446" y="1396"/>
                </a:lnTo>
                <a:cubicBezTo>
                  <a:pt x="1448" y="1399"/>
                  <a:pt x="1450" y="1402"/>
                  <a:pt x="1452" y="1405"/>
                </a:cubicBezTo>
                <a:lnTo>
                  <a:pt x="1452" y="1405"/>
                </a:lnTo>
                <a:cubicBezTo>
                  <a:pt x="1453" y="1406"/>
                  <a:pt x="1453" y="1406"/>
                  <a:pt x="1453" y="1407"/>
                </a:cubicBezTo>
                <a:lnTo>
                  <a:pt x="1453" y="1407"/>
                </a:lnTo>
                <a:cubicBezTo>
                  <a:pt x="1456" y="1410"/>
                  <a:pt x="1458" y="1413"/>
                  <a:pt x="1461" y="1415"/>
                </a:cubicBezTo>
                <a:lnTo>
                  <a:pt x="1461" y="1415"/>
                </a:lnTo>
                <a:cubicBezTo>
                  <a:pt x="1461" y="1416"/>
                  <a:pt x="1462" y="1416"/>
                  <a:pt x="1463" y="1417"/>
                </a:cubicBezTo>
                <a:lnTo>
                  <a:pt x="1463" y="1417"/>
                </a:lnTo>
                <a:cubicBezTo>
                  <a:pt x="1465" y="1420"/>
                  <a:pt x="1468" y="1422"/>
                  <a:pt x="1470" y="1425"/>
                </a:cubicBezTo>
                <a:lnTo>
                  <a:pt x="1470" y="1425"/>
                </a:lnTo>
                <a:cubicBezTo>
                  <a:pt x="1471" y="1425"/>
                  <a:pt x="1471" y="1425"/>
                  <a:pt x="1471" y="1426"/>
                </a:cubicBezTo>
                <a:lnTo>
                  <a:pt x="1471" y="1426"/>
                </a:lnTo>
                <a:cubicBezTo>
                  <a:pt x="1474" y="1428"/>
                  <a:pt x="1478" y="1430"/>
                  <a:pt x="1480" y="1431"/>
                </a:cubicBezTo>
                <a:lnTo>
                  <a:pt x="1480" y="1431"/>
                </a:lnTo>
                <a:cubicBezTo>
                  <a:pt x="1480" y="1432"/>
                  <a:pt x="1481" y="1432"/>
                  <a:pt x="1481" y="1432"/>
                </a:cubicBezTo>
                <a:lnTo>
                  <a:pt x="1481" y="1432"/>
                </a:lnTo>
                <a:cubicBezTo>
                  <a:pt x="1484" y="1435"/>
                  <a:pt x="1488" y="1436"/>
                  <a:pt x="1490" y="1437"/>
                </a:cubicBezTo>
                <a:lnTo>
                  <a:pt x="1490" y="1437"/>
                </a:lnTo>
                <a:cubicBezTo>
                  <a:pt x="1491" y="1437"/>
                  <a:pt x="1491" y="1438"/>
                  <a:pt x="1492" y="1438"/>
                </a:cubicBezTo>
                <a:lnTo>
                  <a:pt x="1492" y="1438"/>
                </a:lnTo>
                <a:cubicBezTo>
                  <a:pt x="1496" y="1439"/>
                  <a:pt x="1499" y="1440"/>
                  <a:pt x="1502" y="1441"/>
                </a:cubicBezTo>
                <a:lnTo>
                  <a:pt x="1502" y="1441"/>
                </a:lnTo>
                <a:cubicBezTo>
                  <a:pt x="1503" y="1441"/>
                  <a:pt x="1503" y="1441"/>
                  <a:pt x="1504" y="1442"/>
                </a:cubicBezTo>
                <a:lnTo>
                  <a:pt x="1504" y="1442"/>
                </a:lnTo>
                <a:cubicBezTo>
                  <a:pt x="1508" y="1443"/>
                  <a:pt x="1511" y="1443"/>
                  <a:pt x="1515" y="1444"/>
                </a:cubicBezTo>
                <a:lnTo>
                  <a:pt x="1515" y="1444"/>
                </a:lnTo>
                <a:cubicBezTo>
                  <a:pt x="1508" y="1535"/>
                  <a:pt x="1517" y="1649"/>
                  <a:pt x="1574" y="1755"/>
                </a:cubicBezTo>
                <a:lnTo>
                  <a:pt x="1574" y="1755"/>
                </a:lnTo>
                <a:cubicBezTo>
                  <a:pt x="1574" y="1755"/>
                  <a:pt x="1574" y="1755"/>
                  <a:pt x="1574" y="1756"/>
                </a:cubicBezTo>
                <a:lnTo>
                  <a:pt x="1574" y="1756"/>
                </a:lnTo>
                <a:cubicBezTo>
                  <a:pt x="1576" y="1760"/>
                  <a:pt x="1579" y="1764"/>
                  <a:pt x="1581" y="1768"/>
                </a:cubicBezTo>
                <a:lnTo>
                  <a:pt x="1581" y="1768"/>
                </a:lnTo>
                <a:cubicBezTo>
                  <a:pt x="1581" y="1768"/>
                  <a:pt x="1581" y="1768"/>
                  <a:pt x="1581" y="1769"/>
                </a:cubicBezTo>
                <a:lnTo>
                  <a:pt x="1581" y="1769"/>
                </a:lnTo>
                <a:cubicBezTo>
                  <a:pt x="1591" y="1785"/>
                  <a:pt x="1602" y="1802"/>
                  <a:pt x="1614" y="1819"/>
                </a:cubicBezTo>
                <a:lnTo>
                  <a:pt x="1614" y="1819"/>
                </a:lnTo>
                <a:cubicBezTo>
                  <a:pt x="1614" y="1819"/>
                  <a:pt x="1615" y="1819"/>
                  <a:pt x="1615" y="1820"/>
                </a:cubicBezTo>
                <a:lnTo>
                  <a:pt x="1615" y="1820"/>
                </a:lnTo>
                <a:cubicBezTo>
                  <a:pt x="1618" y="1823"/>
                  <a:pt x="1620" y="1827"/>
                  <a:pt x="1623" y="1830"/>
                </a:cubicBezTo>
                <a:lnTo>
                  <a:pt x="1623" y="1830"/>
                </a:lnTo>
                <a:cubicBezTo>
                  <a:pt x="1624" y="1831"/>
                  <a:pt x="1624" y="1832"/>
                  <a:pt x="1624" y="1832"/>
                </a:cubicBezTo>
                <a:lnTo>
                  <a:pt x="1624" y="1832"/>
                </a:lnTo>
                <a:cubicBezTo>
                  <a:pt x="1628" y="1835"/>
                  <a:pt x="1631" y="1839"/>
                  <a:pt x="1634" y="1843"/>
                </a:cubicBezTo>
                <a:lnTo>
                  <a:pt x="1634" y="1843"/>
                </a:lnTo>
                <a:cubicBezTo>
                  <a:pt x="1634" y="1843"/>
                  <a:pt x="1634" y="1843"/>
                  <a:pt x="1634" y="1844"/>
                </a:cubicBezTo>
                <a:lnTo>
                  <a:pt x="1634" y="1844"/>
                </a:lnTo>
                <a:cubicBezTo>
                  <a:pt x="1641" y="1852"/>
                  <a:pt x="1648" y="1860"/>
                  <a:pt x="1656" y="1867"/>
                </a:cubicBezTo>
                <a:lnTo>
                  <a:pt x="1656" y="1867"/>
                </a:lnTo>
                <a:cubicBezTo>
                  <a:pt x="1656" y="1867"/>
                  <a:pt x="1656" y="1867"/>
                  <a:pt x="1657" y="1868"/>
                </a:cubicBezTo>
                <a:lnTo>
                  <a:pt x="1657" y="1868"/>
                </a:lnTo>
                <a:cubicBezTo>
                  <a:pt x="1660" y="1872"/>
                  <a:pt x="1664" y="1875"/>
                  <a:pt x="1667" y="1878"/>
                </a:cubicBezTo>
                <a:lnTo>
                  <a:pt x="1667" y="1878"/>
                </a:lnTo>
                <a:cubicBezTo>
                  <a:pt x="1668" y="1879"/>
                  <a:pt x="1668" y="1880"/>
                  <a:pt x="1670" y="1880"/>
                </a:cubicBezTo>
                <a:lnTo>
                  <a:pt x="1670" y="1880"/>
                </a:lnTo>
                <a:cubicBezTo>
                  <a:pt x="1672" y="1884"/>
                  <a:pt x="1675" y="1887"/>
                  <a:pt x="1679" y="1890"/>
                </a:cubicBezTo>
                <a:lnTo>
                  <a:pt x="1682" y="1892"/>
                </a:lnTo>
                <a:lnTo>
                  <a:pt x="1682" y="1892"/>
                </a:lnTo>
                <a:cubicBezTo>
                  <a:pt x="1685" y="1895"/>
                  <a:pt x="1688" y="1898"/>
                  <a:pt x="1692" y="1901"/>
                </a:cubicBezTo>
                <a:lnTo>
                  <a:pt x="1692" y="1901"/>
                </a:lnTo>
                <a:cubicBezTo>
                  <a:pt x="1692" y="1901"/>
                  <a:pt x="1693" y="1902"/>
                  <a:pt x="1694" y="1903"/>
                </a:cubicBezTo>
                <a:lnTo>
                  <a:pt x="1694" y="1903"/>
                </a:lnTo>
                <a:cubicBezTo>
                  <a:pt x="1702" y="1910"/>
                  <a:pt x="1712" y="1917"/>
                  <a:pt x="1721" y="1924"/>
                </a:cubicBezTo>
                <a:lnTo>
                  <a:pt x="1721" y="1924"/>
                </a:lnTo>
                <a:cubicBezTo>
                  <a:pt x="1721" y="1924"/>
                  <a:pt x="1722" y="1924"/>
                  <a:pt x="1722" y="1925"/>
                </a:cubicBezTo>
                <a:lnTo>
                  <a:pt x="1722" y="1925"/>
                </a:lnTo>
                <a:cubicBezTo>
                  <a:pt x="1726" y="1928"/>
                  <a:pt x="1731" y="1931"/>
                  <a:pt x="1735" y="1934"/>
                </a:cubicBezTo>
                <a:lnTo>
                  <a:pt x="1735" y="1934"/>
                </a:lnTo>
                <a:cubicBezTo>
                  <a:pt x="1736" y="1935"/>
                  <a:pt x="1737" y="1935"/>
                  <a:pt x="1738" y="1936"/>
                </a:cubicBezTo>
                <a:lnTo>
                  <a:pt x="1738" y="1936"/>
                </a:lnTo>
                <a:cubicBezTo>
                  <a:pt x="1742" y="1939"/>
                  <a:pt x="1746" y="1941"/>
                  <a:pt x="1749" y="1944"/>
                </a:cubicBezTo>
                <a:lnTo>
                  <a:pt x="1749" y="1944"/>
                </a:lnTo>
                <a:cubicBezTo>
                  <a:pt x="1751" y="1945"/>
                  <a:pt x="1752" y="1945"/>
                  <a:pt x="1753" y="1946"/>
                </a:cubicBezTo>
                <a:lnTo>
                  <a:pt x="1753" y="1946"/>
                </a:lnTo>
                <a:cubicBezTo>
                  <a:pt x="1758" y="1949"/>
                  <a:pt x="1761" y="1951"/>
                  <a:pt x="1765" y="1954"/>
                </a:cubicBezTo>
                <a:lnTo>
                  <a:pt x="1765" y="1954"/>
                </a:lnTo>
                <a:cubicBezTo>
                  <a:pt x="1766" y="1954"/>
                  <a:pt x="1768" y="1955"/>
                  <a:pt x="1769" y="1956"/>
                </a:cubicBezTo>
                <a:lnTo>
                  <a:pt x="1769" y="1956"/>
                </a:lnTo>
                <a:cubicBezTo>
                  <a:pt x="1773" y="1959"/>
                  <a:pt x="1778" y="1961"/>
                  <a:pt x="1782" y="1964"/>
                </a:cubicBezTo>
                <a:lnTo>
                  <a:pt x="1782" y="1964"/>
                </a:lnTo>
                <a:cubicBezTo>
                  <a:pt x="1783" y="1964"/>
                  <a:pt x="1784" y="1965"/>
                  <a:pt x="1785" y="1965"/>
                </a:cubicBezTo>
                <a:lnTo>
                  <a:pt x="1785" y="1965"/>
                </a:lnTo>
                <a:cubicBezTo>
                  <a:pt x="1791" y="1968"/>
                  <a:pt x="1796" y="1971"/>
                  <a:pt x="1802" y="1974"/>
                </a:cubicBezTo>
                <a:lnTo>
                  <a:pt x="1802" y="1974"/>
                </a:lnTo>
                <a:cubicBezTo>
                  <a:pt x="1802" y="1975"/>
                  <a:pt x="1803" y="1975"/>
                  <a:pt x="1803" y="1975"/>
                </a:cubicBezTo>
                <a:lnTo>
                  <a:pt x="1803" y="1975"/>
                </a:lnTo>
                <a:cubicBezTo>
                  <a:pt x="1809" y="1978"/>
                  <a:pt x="1813" y="1981"/>
                  <a:pt x="1819" y="1983"/>
                </a:cubicBezTo>
                <a:lnTo>
                  <a:pt x="1819" y="1983"/>
                </a:lnTo>
                <a:cubicBezTo>
                  <a:pt x="1821" y="1984"/>
                  <a:pt x="1822" y="1985"/>
                  <a:pt x="1824" y="1985"/>
                </a:cubicBezTo>
                <a:lnTo>
                  <a:pt x="1824" y="1985"/>
                </a:lnTo>
                <a:cubicBezTo>
                  <a:pt x="1828" y="1988"/>
                  <a:pt x="1832" y="1989"/>
                  <a:pt x="1836" y="1991"/>
                </a:cubicBezTo>
                <a:lnTo>
                  <a:pt x="1836" y="1991"/>
                </a:lnTo>
                <a:cubicBezTo>
                  <a:pt x="1838" y="1993"/>
                  <a:pt x="1840" y="1994"/>
                  <a:pt x="1842" y="1994"/>
                </a:cubicBezTo>
                <a:lnTo>
                  <a:pt x="1842" y="1994"/>
                </a:lnTo>
                <a:cubicBezTo>
                  <a:pt x="1846" y="1996"/>
                  <a:pt x="1850" y="1998"/>
                  <a:pt x="1854" y="1999"/>
                </a:cubicBezTo>
                <a:lnTo>
                  <a:pt x="1854" y="1999"/>
                </a:lnTo>
                <a:cubicBezTo>
                  <a:pt x="1857" y="2001"/>
                  <a:pt x="1859" y="2001"/>
                  <a:pt x="1861" y="2003"/>
                </a:cubicBezTo>
                <a:lnTo>
                  <a:pt x="1861" y="2003"/>
                </a:lnTo>
                <a:cubicBezTo>
                  <a:pt x="1866" y="2004"/>
                  <a:pt x="1870" y="2006"/>
                  <a:pt x="1874" y="2008"/>
                </a:cubicBezTo>
                <a:lnTo>
                  <a:pt x="1874" y="2008"/>
                </a:lnTo>
                <a:cubicBezTo>
                  <a:pt x="1876" y="2009"/>
                  <a:pt x="1878" y="2009"/>
                  <a:pt x="1880" y="2010"/>
                </a:cubicBezTo>
                <a:lnTo>
                  <a:pt x="1880" y="2010"/>
                </a:lnTo>
                <a:cubicBezTo>
                  <a:pt x="1886" y="2013"/>
                  <a:pt x="1893" y="2015"/>
                  <a:pt x="1900" y="2018"/>
                </a:cubicBezTo>
                <a:lnTo>
                  <a:pt x="1900" y="2018"/>
                </a:lnTo>
                <a:cubicBezTo>
                  <a:pt x="1900" y="2018"/>
                  <a:pt x="1901" y="2018"/>
                  <a:pt x="1902" y="2018"/>
                </a:cubicBezTo>
                <a:lnTo>
                  <a:pt x="1902" y="2018"/>
                </a:lnTo>
                <a:cubicBezTo>
                  <a:pt x="1907" y="2021"/>
                  <a:pt x="1914" y="2022"/>
                  <a:pt x="1920" y="2025"/>
                </a:cubicBezTo>
                <a:lnTo>
                  <a:pt x="1920" y="2025"/>
                </a:lnTo>
                <a:cubicBezTo>
                  <a:pt x="1922" y="2025"/>
                  <a:pt x="1924" y="2026"/>
                  <a:pt x="1927" y="2026"/>
                </a:cubicBezTo>
                <a:lnTo>
                  <a:pt x="1927" y="2026"/>
                </a:lnTo>
                <a:cubicBezTo>
                  <a:pt x="1932" y="2028"/>
                  <a:pt x="1936" y="2030"/>
                  <a:pt x="1941" y="2031"/>
                </a:cubicBezTo>
                <a:lnTo>
                  <a:pt x="1941" y="2031"/>
                </a:lnTo>
                <a:cubicBezTo>
                  <a:pt x="1943" y="2032"/>
                  <a:pt x="1946" y="2033"/>
                  <a:pt x="1948" y="2034"/>
                </a:cubicBezTo>
                <a:lnTo>
                  <a:pt x="1948" y="2034"/>
                </a:lnTo>
                <a:cubicBezTo>
                  <a:pt x="1953" y="2035"/>
                  <a:pt x="1958" y="2036"/>
                  <a:pt x="1963" y="2038"/>
                </a:cubicBezTo>
                <a:lnTo>
                  <a:pt x="1963" y="2038"/>
                </a:lnTo>
                <a:cubicBezTo>
                  <a:pt x="1965" y="2039"/>
                  <a:pt x="1968" y="2039"/>
                  <a:pt x="1971" y="2040"/>
                </a:cubicBezTo>
                <a:lnTo>
                  <a:pt x="1971" y="2040"/>
                </a:lnTo>
                <a:cubicBezTo>
                  <a:pt x="1975" y="2042"/>
                  <a:pt x="1981" y="2043"/>
                  <a:pt x="1986" y="2044"/>
                </a:cubicBezTo>
                <a:lnTo>
                  <a:pt x="1986" y="2044"/>
                </a:lnTo>
                <a:cubicBezTo>
                  <a:pt x="1988" y="2045"/>
                  <a:pt x="1991" y="2045"/>
                  <a:pt x="1993" y="2046"/>
                </a:cubicBezTo>
                <a:lnTo>
                  <a:pt x="1993" y="2046"/>
                </a:lnTo>
                <a:cubicBezTo>
                  <a:pt x="2001" y="2048"/>
                  <a:pt x="2008" y="2050"/>
                  <a:pt x="2017" y="2052"/>
                </a:cubicBezTo>
                <a:lnTo>
                  <a:pt x="2017" y="2052"/>
                </a:lnTo>
                <a:cubicBezTo>
                  <a:pt x="2028" y="2054"/>
                  <a:pt x="2039" y="2056"/>
                  <a:pt x="2051" y="2059"/>
                </a:cubicBezTo>
                <a:lnTo>
                  <a:pt x="2038" y="2135"/>
                </a:lnTo>
                <a:lnTo>
                  <a:pt x="2038" y="2135"/>
                </a:lnTo>
                <a:cubicBezTo>
                  <a:pt x="2039" y="2117"/>
                  <a:pt x="2042" y="2099"/>
                  <a:pt x="2045" y="2082"/>
                </a:cubicBezTo>
                <a:lnTo>
                  <a:pt x="2045" y="2082"/>
                </a:lnTo>
                <a:cubicBezTo>
                  <a:pt x="2021" y="2104"/>
                  <a:pt x="1997" y="2127"/>
                  <a:pt x="1974" y="2153"/>
                </a:cubicBezTo>
                <a:lnTo>
                  <a:pt x="1974" y="2153"/>
                </a:lnTo>
                <a:cubicBezTo>
                  <a:pt x="2003" y="2116"/>
                  <a:pt x="2024" y="2094"/>
                  <a:pt x="2028" y="2089"/>
                </a:cubicBezTo>
                <a:lnTo>
                  <a:pt x="2028" y="2089"/>
                </a:lnTo>
                <a:cubicBezTo>
                  <a:pt x="2016" y="2097"/>
                  <a:pt x="1933" y="2086"/>
                  <a:pt x="1836" y="2152"/>
                </a:cubicBezTo>
                <a:lnTo>
                  <a:pt x="1836" y="2152"/>
                </a:lnTo>
                <a:cubicBezTo>
                  <a:pt x="1743" y="2145"/>
                  <a:pt x="1600" y="2138"/>
                  <a:pt x="1491" y="2155"/>
                </a:cubicBezTo>
                <a:lnTo>
                  <a:pt x="1491" y="2155"/>
                </a:lnTo>
                <a:cubicBezTo>
                  <a:pt x="1154" y="2127"/>
                  <a:pt x="503" y="2205"/>
                  <a:pt x="440" y="2096"/>
                </a:cubicBezTo>
                <a:lnTo>
                  <a:pt x="440" y="2096"/>
                </a:lnTo>
                <a:lnTo>
                  <a:pt x="440" y="2095"/>
                </a:lnTo>
                <a:lnTo>
                  <a:pt x="440" y="2095"/>
                </a:lnTo>
                <a:cubicBezTo>
                  <a:pt x="438" y="2093"/>
                  <a:pt x="437" y="2091"/>
                  <a:pt x="437" y="2089"/>
                </a:cubicBezTo>
                <a:lnTo>
                  <a:pt x="521" y="1884"/>
                </a:lnTo>
                <a:lnTo>
                  <a:pt x="521" y="1884"/>
                </a:lnTo>
                <a:lnTo>
                  <a:pt x="809" y="1180"/>
                </a:lnTo>
                <a:lnTo>
                  <a:pt x="809" y="1180"/>
                </a:lnTo>
                <a:cubicBezTo>
                  <a:pt x="797" y="1135"/>
                  <a:pt x="775" y="1098"/>
                  <a:pt x="748" y="1067"/>
                </a:cubicBezTo>
                <a:lnTo>
                  <a:pt x="763" y="1038"/>
                </a:lnTo>
                <a:lnTo>
                  <a:pt x="763" y="1038"/>
                </a:lnTo>
                <a:cubicBezTo>
                  <a:pt x="755" y="1027"/>
                  <a:pt x="746" y="1017"/>
                  <a:pt x="737" y="1007"/>
                </a:cubicBezTo>
                <a:lnTo>
                  <a:pt x="739" y="1002"/>
                </a:lnTo>
                <a:lnTo>
                  <a:pt x="739" y="1002"/>
                </a:lnTo>
                <a:cubicBezTo>
                  <a:pt x="739" y="1002"/>
                  <a:pt x="926" y="1014"/>
                  <a:pt x="982" y="904"/>
                </a:cubicBezTo>
                <a:lnTo>
                  <a:pt x="982" y="904"/>
                </a:lnTo>
                <a:cubicBezTo>
                  <a:pt x="999" y="869"/>
                  <a:pt x="1011" y="830"/>
                  <a:pt x="1031" y="797"/>
                </a:cubicBezTo>
                <a:lnTo>
                  <a:pt x="1031" y="797"/>
                </a:lnTo>
                <a:cubicBezTo>
                  <a:pt x="1043" y="778"/>
                  <a:pt x="1064" y="760"/>
                  <a:pt x="1057" y="738"/>
                </a:cubicBezTo>
                <a:lnTo>
                  <a:pt x="1057" y="738"/>
                </a:lnTo>
                <a:cubicBezTo>
                  <a:pt x="1051" y="713"/>
                  <a:pt x="1023" y="708"/>
                  <a:pt x="999" y="714"/>
                </a:cubicBezTo>
                <a:lnTo>
                  <a:pt x="999" y="714"/>
                </a:lnTo>
                <a:cubicBezTo>
                  <a:pt x="1004" y="710"/>
                  <a:pt x="1008" y="708"/>
                  <a:pt x="1009" y="707"/>
                </a:cubicBezTo>
                <a:lnTo>
                  <a:pt x="1009" y="707"/>
                </a:lnTo>
                <a:cubicBezTo>
                  <a:pt x="1006" y="708"/>
                  <a:pt x="993" y="707"/>
                  <a:pt x="975" y="712"/>
                </a:cubicBezTo>
                <a:lnTo>
                  <a:pt x="975" y="712"/>
                </a:lnTo>
                <a:cubicBezTo>
                  <a:pt x="975" y="711"/>
                  <a:pt x="975" y="710"/>
                  <a:pt x="975" y="710"/>
                </a:cubicBezTo>
                <a:lnTo>
                  <a:pt x="975" y="710"/>
                </a:lnTo>
                <a:cubicBezTo>
                  <a:pt x="975" y="709"/>
                  <a:pt x="975" y="708"/>
                  <a:pt x="975" y="707"/>
                </a:cubicBezTo>
                <a:lnTo>
                  <a:pt x="975" y="707"/>
                </a:lnTo>
                <a:cubicBezTo>
                  <a:pt x="975" y="706"/>
                  <a:pt x="976" y="705"/>
                  <a:pt x="976" y="704"/>
                </a:cubicBezTo>
                <a:lnTo>
                  <a:pt x="976" y="704"/>
                </a:lnTo>
                <a:cubicBezTo>
                  <a:pt x="976" y="703"/>
                  <a:pt x="976" y="702"/>
                  <a:pt x="976" y="701"/>
                </a:cubicBezTo>
                <a:lnTo>
                  <a:pt x="976" y="701"/>
                </a:lnTo>
                <a:cubicBezTo>
                  <a:pt x="976" y="700"/>
                  <a:pt x="976" y="699"/>
                  <a:pt x="976" y="698"/>
                </a:cubicBezTo>
                <a:lnTo>
                  <a:pt x="976" y="698"/>
                </a:lnTo>
                <a:cubicBezTo>
                  <a:pt x="982" y="640"/>
                  <a:pt x="970" y="536"/>
                  <a:pt x="915" y="538"/>
                </a:cubicBezTo>
                <a:lnTo>
                  <a:pt x="915" y="538"/>
                </a:lnTo>
                <a:lnTo>
                  <a:pt x="915" y="538"/>
                </a:lnTo>
                <a:lnTo>
                  <a:pt x="915" y="538"/>
                </a:lnTo>
                <a:cubicBezTo>
                  <a:pt x="926" y="535"/>
                  <a:pt x="932" y="535"/>
                  <a:pt x="932" y="535"/>
                </a:cubicBezTo>
                <a:lnTo>
                  <a:pt x="932" y="535"/>
                </a:lnTo>
                <a:cubicBezTo>
                  <a:pt x="932" y="535"/>
                  <a:pt x="926" y="534"/>
                  <a:pt x="915" y="535"/>
                </a:cubicBezTo>
                <a:lnTo>
                  <a:pt x="915" y="535"/>
                </a:lnTo>
                <a:cubicBezTo>
                  <a:pt x="907" y="535"/>
                  <a:pt x="897" y="538"/>
                  <a:pt x="887" y="542"/>
                </a:cubicBezTo>
                <a:lnTo>
                  <a:pt x="887" y="542"/>
                </a:lnTo>
                <a:cubicBezTo>
                  <a:pt x="865" y="509"/>
                  <a:pt x="827" y="488"/>
                  <a:pt x="787" y="487"/>
                </a:cubicBezTo>
                <a:lnTo>
                  <a:pt x="787" y="487"/>
                </a:lnTo>
                <a:cubicBezTo>
                  <a:pt x="787" y="487"/>
                  <a:pt x="787" y="487"/>
                  <a:pt x="786" y="487"/>
                </a:cubicBezTo>
                <a:lnTo>
                  <a:pt x="786" y="487"/>
                </a:lnTo>
                <a:cubicBezTo>
                  <a:pt x="783" y="487"/>
                  <a:pt x="780" y="487"/>
                  <a:pt x="776" y="487"/>
                </a:cubicBezTo>
                <a:lnTo>
                  <a:pt x="776" y="487"/>
                </a:lnTo>
                <a:lnTo>
                  <a:pt x="774" y="488"/>
                </a:lnTo>
                <a:lnTo>
                  <a:pt x="774" y="488"/>
                </a:lnTo>
                <a:cubicBezTo>
                  <a:pt x="770" y="488"/>
                  <a:pt x="766" y="488"/>
                  <a:pt x="763" y="489"/>
                </a:cubicBezTo>
                <a:lnTo>
                  <a:pt x="763" y="489"/>
                </a:lnTo>
                <a:cubicBezTo>
                  <a:pt x="762" y="489"/>
                  <a:pt x="761" y="489"/>
                  <a:pt x="761" y="489"/>
                </a:cubicBezTo>
                <a:lnTo>
                  <a:pt x="761" y="489"/>
                </a:lnTo>
                <a:lnTo>
                  <a:pt x="761" y="489"/>
                </a:lnTo>
                <a:lnTo>
                  <a:pt x="761" y="489"/>
                </a:lnTo>
                <a:lnTo>
                  <a:pt x="761" y="489"/>
                </a:lnTo>
                <a:lnTo>
                  <a:pt x="761" y="489"/>
                </a:lnTo>
                <a:cubicBezTo>
                  <a:pt x="755" y="491"/>
                  <a:pt x="749" y="492"/>
                  <a:pt x="743" y="492"/>
                </a:cubicBezTo>
                <a:lnTo>
                  <a:pt x="743" y="492"/>
                </a:lnTo>
                <a:cubicBezTo>
                  <a:pt x="736" y="491"/>
                  <a:pt x="729" y="488"/>
                  <a:pt x="721" y="485"/>
                </a:cubicBezTo>
                <a:lnTo>
                  <a:pt x="721" y="485"/>
                </a:lnTo>
                <a:cubicBezTo>
                  <a:pt x="698" y="478"/>
                  <a:pt x="672" y="483"/>
                  <a:pt x="653" y="497"/>
                </a:cubicBezTo>
                <a:lnTo>
                  <a:pt x="653" y="497"/>
                </a:lnTo>
                <a:cubicBezTo>
                  <a:pt x="653" y="498"/>
                  <a:pt x="652" y="498"/>
                  <a:pt x="651" y="498"/>
                </a:cubicBezTo>
                <a:lnTo>
                  <a:pt x="651" y="498"/>
                </a:lnTo>
                <a:cubicBezTo>
                  <a:pt x="647" y="499"/>
                  <a:pt x="639" y="495"/>
                  <a:pt x="635" y="495"/>
                </a:cubicBezTo>
                <a:lnTo>
                  <a:pt x="635" y="495"/>
                </a:lnTo>
                <a:cubicBezTo>
                  <a:pt x="635" y="495"/>
                  <a:pt x="635" y="495"/>
                  <a:pt x="634" y="495"/>
                </a:cubicBezTo>
                <a:lnTo>
                  <a:pt x="634" y="495"/>
                </a:lnTo>
                <a:cubicBezTo>
                  <a:pt x="558" y="502"/>
                  <a:pt x="526" y="597"/>
                  <a:pt x="511" y="659"/>
                </a:cubicBezTo>
                <a:lnTo>
                  <a:pt x="511" y="659"/>
                </a:lnTo>
                <a:cubicBezTo>
                  <a:pt x="508" y="675"/>
                  <a:pt x="504" y="694"/>
                  <a:pt x="501" y="714"/>
                </a:cubicBezTo>
                <a:lnTo>
                  <a:pt x="501" y="714"/>
                </a:lnTo>
                <a:cubicBezTo>
                  <a:pt x="498" y="733"/>
                  <a:pt x="496" y="754"/>
                  <a:pt x="496" y="775"/>
                </a:cubicBezTo>
                <a:lnTo>
                  <a:pt x="496" y="775"/>
                </a:lnTo>
                <a:cubicBezTo>
                  <a:pt x="495" y="800"/>
                  <a:pt x="497" y="825"/>
                  <a:pt x="504" y="848"/>
                </a:cubicBezTo>
                <a:lnTo>
                  <a:pt x="504" y="848"/>
                </a:lnTo>
                <a:cubicBezTo>
                  <a:pt x="502" y="848"/>
                  <a:pt x="502" y="847"/>
                  <a:pt x="502" y="847"/>
                </a:cubicBezTo>
                <a:lnTo>
                  <a:pt x="502" y="847"/>
                </a:lnTo>
                <a:cubicBezTo>
                  <a:pt x="493" y="853"/>
                  <a:pt x="473" y="895"/>
                  <a:pt x="457" y="927"/>
                </a:cubicBezTo>
                <a:lnTo>
                  <a:pt x="457" y="927"/>
                </a:lnTo>
                <a:cubicBezTo>
                  <a:pt x="423" y="921"/>
                  <a:pt x="400" y="920"/>
                  <a:pt x="397" y="920"/>
                </a:cubicBezTo>
                <a:lnTo>
                  <a:pt x="397" y="920"/>
                </a:lnTo>
                <a:lnTo>
                  <a:pt x="397" y="920"/>
                </a:lnTo>
                <a:lnTo>
                  <a:pt x="397" y="920"/>
                </a:lnTo>
                <a:lnTo>
                  <a:pt x="397" y="920"/>
                </a:lnTo>
                <a:cubicBezTo>
                  <a:pt x="397" y="920"/>
                  <a:pt x="0" y="1730"/>
                  <a:pt x="3" y="2170"/>
                </a:cubicBezTo>
                <a:lnTo>
                  <a:pt x="3" y="2170"/>
                </a:lnTo>
                <a:cubicBezTo>
                  <a:pt x="3" y="2188"/>
                  <a:pt x="4" y="2205"/>
                  <a:pt x="5" y="2222"/>
                </a:cubicBezTo>
                <a:lnTo>
                  <a:pt x="5" y="2222"/>
                </a:lnTo>
                <a:cubicBezTo>
                  <a:pt x="8" y="2256"/>
                  <a:pt x="14" y="2286"/>
                  <a:pt x="24" y="2314"/>
                </a:cubicBezTo>
                <a:lnTo>
                  <a:pt x="24" y="2314"/>
                </a:lnTo>
                <a:cubicBezTo>
                  <a:pt x="29" y="2328"/>
                  <a:pt x="34" y="2341"/>
                  <a:pt x="41" y="2354"/>
                </a:cubicBezTo>
                <a:lnTo>
                  <a:pt x="41" y="2354"/>
                </a:lnTo>
                <a:cubicBezTo>
                  <a:pt x="44" y="2359"/>
                  <a:pt x="47" y="2364"/>
                  <a:pt x="50" y="2369"/>
                </a:cubicBezTo>
                <a:lnTo>
                  <a:pt x="50" y="2369"/>
                </a:lnTo>
                <a:cubicBezTo>
                  <a:pt x="223" y="2623"/>
                  <a:pt x="927" y="2788"/>
                  <a:pt x="1306" y="2701"/>
                </a:cubicBezTo>
                <a:lnTo>
                  <a:pt x="1306" y="2701"/>
                </a:lnTo>
                <a:cubicBezTo>
                  <a:pt x="1308" y="2714"/>
                  <a:pt x="1309" y="2721"/>
                  <a:pt x="1309" y="2721"/>
                </a:cubicBezTo>
                <a:lnTo>
                  <a:pt x="1309" y="2721"/>
                </a:lnTo>
                <a:cubicBezTo>
                  <a:pt x="1309" y="2721"/>
                  <a:pt x="1309" y="2713"/>
                  <a:pt x="1309" y="2700"/>
                </a:cubicBezTo>
                <a:lnTo>
                  <a:pt x="1309" y="2700"/>
                </a:lnTo>
                <a:cubicBezTo>
                  <a:pt x="1311" y="2700"/>
                  <a:pt x="1312" y="2699"/>
                  <a:pt x="1314" y="2699"/>
                </a:cubicBezTo>
                <a:lnTo>
                  <a:pt x="1314" y="2699"/>
                </a:lnTo>
                <a:cubicBezTo>
                  <a:pt x="1315" y="2713"/>
                  <a:pt x="1316" y="2728"/>
                  <a:pt x="1317" y="2743"/>
                </a:cubicBezTo>
                <a:lnTo>
                  <a:pt x="1317" y="2743"/>
                </a:lnTo>
                <a:cubicBezTo>
                  <a:pt x="1336" y="3061"/>
                  <a:pt x="1348" y="3345"/>
                  <a:pt x="1345" y="3665"/>
                </a:cubicBezTo>
                <a:lnTo>
                  <a:pt x="1345" y="3665"/>
                </a:lnTo>
                <a:cubicBezTo>
                  <a:pt x="1345" y="3790"/>
                  <a:pt x="1345" y="3931"/>
                  <a:pt x="1339" y="4066"/>
                </a:cubicBezTo>
                <a:lnTo>
                  <a:pt x="1339" y="4065"/>
                </a:lnTo>
                <a:lnTo>
                  <a:pt x="1339" y="4065"/>
                </a:lnTo>
                <a:cubicBezTo>
                  <a:pt x="1337" y="4114"/>
                  <a:pt x="1335" y="4161"/>
                  <a:pt x="1331" y="4207"/>
                </a:cubicBezTo>
                <a:lnTo>
                  <a:pt x="1331" y="4207"/>
                </a:lnTo>
                <a:cubicBezTo>
                  <a:pt x="1330" y="4210"/>
                  <a:pt x="1330" y="4212"/>
                  <a:pt x="1330" y="4214"/>
                </a:cubicBezTo>
                <a:lnTo>
                  <a:pt x="1330" y="4214"/>
                </a:lnTo>
                <a:cubicBezTo>
                  <a:pt x="1329" y="4229"/>
                  <a:pt x="1328" y="4244"/>
                  <a:pt x="1327" y="4258"/>
                </a:cubicBezTo>
                <a:lnTo>
                  <a:pt x="1327" y="4258"/>
                </a:lnTo>
                <a:cubicBezTo>
                  <a:pt x="1318" y="4336"/>
                  <a:pt x="1310" y="4415"/>
                  <a:pt x="1300" y="4493"/>
                </a:cubicBezTo>
                <a:lnTo>
                  <a:pt x="1300" y="4493"/>
                </a:lnTo>
                <a:cubicBezTo>
                  <a:pt x="1299" y="4496"/>
                  <a:pt x="1299" y="4500"/>
                  <a:pt x="1298" y="4504"/>
                </a:cubicBezTo>
                <a:lnTo>
                  <a:pt x="1298" y="4504"/>
                </a:lnTo>
                <a:cubicBezTo>
                  <a:pt x="1291" y="4546"/>
                  <a:pt x="1271" y="4610"/>
                  <a:pt x="1270" y="4661"/>
                </a:cubicBezTo>
                <a:lnTo>
                  <a:pt x="1270" y="4661"/>
                </a:lnTo>
                <a:cubicBezTo>
                  <a:pt x="1269" y="4679"/>
                  <a:pt x="1272" y="4697"/>
                  <a:pt x="1278" y="4709"/>
                </a:cubicBezTo>
                <a:lnTo>
                  <a:pt x="1278" y="4709"/>
                </a:lnTo>
                <a:cubicBezTo>
                  <a:pt x="1283" y="4721"/>
                  <a:pt x="1291" y="4731"/>
                  <a:pt x="1301" y="4740"/>
                </a:cubicBezTo>
                <a:lnTo>
                  <a:pt x="1301" y="4740"/>
                </a:lnTo>
                <a:cubicBezTo>
                  <a:pt x="1156" y="4927"/>
                  <a:pt x="1009" y="5160"/>
                  <a:pt x="948" y="5401"/>
                </a:cubicBezTo>
                <a:lnTo>
                  <a:pt x="948" y="5401"/>
                </a:lnTo>
                <a:cubicBezTo>
                  <a:pt x="857" y="5760"/>
                  <a:pt x="1024" y="6137"/>
                  <a:pt x="1309" y="6393"/>
                </a:cubicBezTo>
                <a:lnTo>
                  <a:pt x="1309" y="6393"/>
                </a:lnTo>
                <a:cubicBezTo>
                  <a:pt x="1309" y="6393"/>
                  <a:pt x="1309" y="6393"/>
                  <a:pt x="1310" y="6393"/>
                </a:cubicBezTo>
                <a:lnTo>
                  <a:pt x="1310" y="6393"/>
                </a:lnTo>
                <a:cubicBezTo>
                  <a:pt x="1316" y="6399"/>
                  <a:pt x="1322" y="6404"/>
                  <a:pt x="1328" y="6409"/>
                </a:cubicBezTo>
                <a:lnTo>
                  <a:pt x="1328" y="6409"/>
                </a:lnTo>
                <a:lnTo>
                  <a:pt x="1329" y="6410"/>
                </a:lnTo>
                <a:lnTo>
                  <a:pt x="1329" y="6410"/>
                </a:lnTo>
                <a:cubicBezTo>
                  <a:pt x="1335" y="6415"/>
                  <a:pt x="1340" y="6420"/>
                  <a:pt x="1347" y="6425"/>
                </a:cubicBezTo>
                <a:lnTo>
                  <a:pt x="1347" y="6425"/>
                </a:lnTo>
                <a:cubicBezTo>
                  <a:pt x="1347" y="6426"/>
                  <a:pt x="1348" y="6426"/>
                  <a:pt x="1348" y="6426"/>
                </a:cubicBezTo>
                <a:lnTo>
                  <a:pt x="1348" y="6426"/>
                </a:lnTo>
                <a:cubicBezTo>
                  <a:pt x="1354" y="6431"/>
                  <a:pt x="1360" y="6436"/>
                  <a:pt x="1367" y="6441"/>
                </a:cubicBezTo>
                <a:lnTo>
                  <a:pt x="1367" y="6441"/>
                </a:lnTo>
                <a:lnTo>
                  <a:pt x="1367" y="6441"/>
                </a:lnTo>
                <a:lnTo>
                  <a:pt x="1367" y="6441"/>
                </a:lnTo>
                <a:cubicBezTo>
                  <a:pt x="1392" y="6461"/>
                  <a:pt x="1417" y="6480"/>
                  <a:pt x="1443" y="6498"/>
                </a:cubicBezTo>
                <a:lnTo>
                  <a:pt x="1443" y="6498"/>
                </a:lnTo>
                <a:cubicBezTo>
                  <a:pt x="1445" y="6499"/>
                  <a:pt x="1446" y="6500"/>
                  <a:pt x="1448" y="6500"/>
                </a:cubicBezTo>
                <a:lnTo>
                  <a:pt x="1448" y="6500"/>
                </a:lnTo>
                <a:cubicBezTo>
                  <a:pt x="1452" y="6504"/>
                  <a:pt x="1458" y="6507"/>
                  <a:pt x="1462" y="6510"/>
                </a:cubicBezTo>
                <a:lnTo>
                  <a:pt x="1462" y="6510"/>
                </a:lnTo>
                <a:cubicBezTo>
                  <a:pt x="1465" y="6512"/>
                  <a:pt x="1467" y="6514"/>
                  <a:pt x="1470" y="6515"/>
                </a:cubicBezTo>
                <a:lnTo>
                  <a:pt x="1470" y="6515"/>
                </a:lnTo>
                <a:cubicBezTo>
                  <a:pt x="1474" y="6518"/>
                  <a:pt x="1479" y="6521"/>
                  <a:pt x="1483" y="6524"/>
                </a:cubicBezTo>
                <a:lnTo>
                  <a:pt x="1483" y="6524"/>
                </a:lnTo>
                <a:cubicBezTo>
                  <a:pt x="1486" y="6525"/>
                  <a:pt x="1489" y="6527"/>
                  <a:pt x="1492" y="6529"/>
                </a:cubicBezTo>
                <a:lnTo>
                  <a:pt x="1492" y="6529"/>
                </a:lnTo>
                <a:cubicBezTo>
                  <a:pt x="1496" y="6532"/>
                  <a:pt x="1501" y="6534"/>
                  <a:pt x="1505" y="6537"/>
                </a:cubicBezTo>
                <a:lnTo>
                  <a:pt x="1505" y="6537"/>
                </a:lnTo>
                <a:cubicBezTo>
                  <a:pt x="1509" y="6539"/>
                  <a:pt x="1511" y="6541"/>
                  <a:pt x="1514" y="6543"/>
                </a:cubicBezTo>
                <a:lnTo>
                  <a:pt x="1514" y="6543"/>
                </a:lnTo>
                <a:cubicBezTo>
                  <a:pt x="1519" y="6545"/>
                  <a:pt x="1523" y="6548"/>
                  <a:pt x="1527" y="6550"/>
                </a:cubicBezTo>
                <a:lnTo>
                  <a:pt x="1527" y="6550"/>
                </a:lnTo>
                <a:cubicBezTo>
                  <a:pt x="1531" y="6552"/>
                  <a:pt x="1534" y="6554"/>
                  <a:pt x="1538" y="6556"/>
                </a:cubicBezTo>
                <a:lnTo>
                  <a:pt x="1538" y="6556"/>
                </a:lnTo>
                <a:cubicBezTo>
                  <a:pt x="1542" y="6558"/>
                  <a:pt x="1546" y="6561"/>
                  <a:pt x="1550" y="6563"/>
                </a:cubicBezTo>
                <a:lnTo>
                  <a:pt x="1550" y="6563"/>
                </a:lnTo>
                <a:cubicBezTo>
                  <a:pt x="1554" y="6565"/>
                  <a:pt x="1557" y="6566"/>
                  <a:pt x="1561" y="6569"/>
                </a:cubicBezTo>
                <a:lnTo>
                  <a:pt x="1561" y="6569"/>
                </a:lnTo>
                <a:cubicBezTo>
                  <a:pt x="1565" y="6571"/>
                  <a:pt x="1569" y="6573"/>
                  <a:pt x="1573" y="6575"/>
                </a:cubicBezTo>
                <a:lnTo>
                  <a:pt x="1573" y="6575"/>
                </a:lnTo>
                <a:cubicBezTo>
                  <a:pt x="1577" y="6577"/>
                  <a:pt x="1581" y="6580"/>
                  <a:pt x="1585" y="6581"/>
                </a:cubicBezTo>
                <a:lnTo>
                  <a:pt x="1585" y="6581"/>
                </a:lnTo>
                <a:cubicBezTo>
                  <a:pt x="1589" y="6583"/>
                  <a:pt x="1592" y="6585"/>
                  <a:pt x="1597" y="6587"/>
                </a:cubicBezTo>
                <a:lnTo>
                  <a:pt x="1597" y="6587"/>
                </a:lnTo>
                <a:cubicBezTo>
                  <a:pt x="1602" y="6590"/>
                  <a:pt x="1607" y="6592"/>
                  <a:pt x="1612" y="6594"/>
                </a:cubicBezTo>
                <a:lnTo>
                  <a:pt x="1612" y="6594"/>
                </a:lnTo>
                <a:cubicBezTo>
                  <a:pt x="1617" y="6596"/>
                  <a:pt x="1621" y="6598"/>
                  <a:pt x="1625" y="6601"/>
                </a:cubicBezTo>
                <a:lnTo>
                  <a:pt x="1625" y="6601"/>
                </a:lnTo>
                <a:cubicBezTo>
                  <a:pt x="1631" y="6603"/>
                  <a:pt x="1637" y="6606"/>
                  <a:pt x="1644" y="6609"/>
                </a:cubicBezTo>
                <a:lnTo>
                  <a:pt x="1644" y="6609"/>
                </a:lnTo>
                <a:cubicBezTo>
                  <a:pt x="1647" y="6610"/>
                  <a:pt x="1650" y="6612"/>
                  <a:pt x="1653" y="6613"/>
                </a:cubicBezTo>
                <a:lnTo>
                  <a:pt x="1653" y="6613"/>
                </a:lnTo>
                <a:cubicBezTo>
                  <a:pt x="1658" y="6615"/>
                  <a:pt x="1663" y="6617"/>
                  <a:pt x="1668" y="6619"/>
                </a:cubicBezTo>
                <a:lnTo>
                  <a:pt x="1668" y="6619"/>
                </a:lnTo>
                <a:cubicBezTo>
                  <a:pt x="1671" y="6621"/>
                  <a:pt x="1675" y="6622"/>
                  <a:pt x="1678" y="6624"/>
                </a:cubicBezTo>
                <a:lnTo>
                  <a:pt x="1678" y="6624"/>
                </a:lnTo>
                <a:cubicBezTo>
                  <a:pt x="1683" y="6625"/>
                  <a:pt x="1688" y="6627"/>
                  <a:pt x="1692" y="6629"/>
                </a:cubicBezTo>
                <a:lnTo>
                  <a:pt x="1692" y="6629"/>
                </a:lnTo>
                <a:cubicBezTo>
                  <a:pt x="1696" y="6630"/>
                  <a:pt x="1700" y="6632"/>
                  <a:pt x="1703" y="6633"/>
                </a:cubicBezTo>
                <a:lnTo>
                  <a:pt x="1703" y="6633"/>
                </a:lnTo>
                <a:cubicBezTo>
                  <a:pt x="1708" y="6635"/>
                  <a:pt x="1712" y="6636"/>
                  <a:pt x="1717" y="6638"/>
                </a:cubicBezTo>
                <a:lnTo>
                  <a:pt x="1717" y="6638"/>
                </a:lnTo>
                <a:cubicBezTo>
                  <a:pt x="1721" y="6639"/>
                  <a:pt x="1725" y="6641"/>
                  <a:pt x="1728" y="6642"/>
                </a:cubicBezTo>
                <a:lnTo>
                  <a:pt x="1728" y="6642"/>
                </a:lnTo>
                <a:cubicBezTo>
                  <a:pt x="1733" y="6644"/>
                  <a:pt x="1738" y="6645"/>
                  <a:pt x="1742" y="6647"/>
                </a:cubicBezTo>
                <a:lnTo>
                  <a:pt x="1742" y="6647"/>
                </a:lnTo>
                <a:cubicBezTo>
                  <a:pt x="1746" y="6648"/>
                  <a:pt x="1749" y="6649"/>
                  <a:pt x="1753" y="6651"/>
                </a:cubicBezTo>
                <a:lnTo>
                  <a:pt x="1753" y="6651"/>
                </a:lnTo>
                <a:cubicBezTo>
                  <a:pt x="1758" y="6652"/>
                  <a:pt x="1763" y="6654"/>
                  <a:pt x="1768" y="6655"/>
                </a:cubicBezTo>
                <a:lnTo>
                  <a:pt x="1768" y="6655"/>
                </a:lnTo>
                <a:cubicBezTo>
                  <a:pt x="1771" y="6656"/>
                  <a:pt x="1775" y="6657"/>
                  <a:pt x="1778" y="6658"/>
                </a:cubicBezTo>
                <a:lnTo>
                  <a:pt x="1778" y="6658"/>
                </a:lnTo>
                <a:cubicBezTo>
                  <a:pt x="1783" y="6660"/>
                  <a:pt x="1788" y="6661"/>
                  <a:pt x="1793" y="6662"/>
                </a:cubicBezTo>
                <a:lnTo>
                  <a:pt x="1793" y="6662"/>
                </a:lnTo>
                <a:cubicBezTo>
                  <a:pt x="1797" y="6664"/>
                  <a:pt x="1800" y="6665"/>
                  <a:pt x="1803" y="6665"/>
                </a:cubicBezTo>
                <a:lnTo>
                  <a:pt x="1803" y="6665"/>
                </a:lnTo>
                <a:cubicBezTo>
                  <a:pt x="1809" y="6667"/>
                  <a:pt x="1814" y="6668"/>
                  <a:pt x="1821" y="6670"/>
                </a:cubicBezTo>
                <a:lnTo>
                  <a:pt x="1821" y="6670"/>
                </a:lnTo>
                <a:cubicBezTo>
                  <a:pt x="1823" y="6671"/>
                  <a:pt x="1826" y="6671"/>
                  <a:pt x="1829" y="6672"/>
                </a:cubicBezTo>
                <a:lnTo>
                  <a:pt x="1829" y="6672"/>
                </a:lnTo>
                <a:cubicBezTo>
                  <a:pt x="1837" y="6674"/>
                  <a:pt x="1846" y="6676"/>
                  <a:pt x="1854" y="6678"/>
                </a:cubicBezTo>
                <a:lnTo>
                  <a:pt x="1854" y="6678"/>
                </a:lnTo>
                <a:cubicBezTo>
                  <a:pt x="2150" y="6743"/>
                  <a:pt x="2326" y="6729"/>
                  <a:pt x="2427" y="6699"/>
                </a:cubicBezTo>
                <a:lnTo>
                  <a:pt x="2427" y="6699"/>
                </a:lnTo>
                <a:cubicBezTo>
                  <a:pt x="2385" y="6810"/>
                  <a:pt x="2311" y="7040"/>
                  <a:pt x="2360" y="7176"/>
                </a:cubicBezTo>
                <a:lnTo>
                  <a:pt x="2360" y="7176"/>
                </a:lnTo>
                <a:cubicBezTo>
                  <a:pt x="2360" y="7177"/>
                  <a:pt x="2361" y="7178"/>
                  <a:pt x="2361" y="7179"/>
                </a:cubicBezTo>
                <a:lnTo>
                  <a:pt x="2361" y="7179"/>
                </a:lnTo>
                <a:cubicBezTo>
                  <a:pt x="2362" y="7183"/>
                  <a:pt x="2364" y="7187"/>
                  <a:pt x="2366" y="7191"/>
                </a:cubicBezTo>
                <a:lnTo>
                  <a:pt x="2367" y="7192"/>
                </a:lnTo>
                <a:lnTo>
                  <a:pt x="2367" y="7192"/>
                </a:lnTo>
                <a:cubicBezTo>
                  <a:pt x="2380" y="7222"/>
                  <a:pt x="2401" y="7247"/>
                  <a:pt x="2431" y="7263"/>
                </a:cubicBezTo>
                <a:lnTo>
                  <a:pt x="2431" y="7263"/>
                </a:lnTo>
                <a:cubicBezTo>
                  <a:pt x="2448" y="7272"/>
                  <a:pt x="2463" y="7274"/>
                  <a:pt x="2478" y="7271"/>
                </a:cubicBezTo>
                <a:lnTo>
                  <a:pt x="2478" y="7271"/>
                </a:lnTo>
                <a:lnTo>
                  <a:pt x="2478" y="7271"/>
                </a:lnTo>
                <a:lnTo>
                  <a:pt x="2478" y="7271"/>
                </a:lnTo>
                <a:cubicBezTo>
                  <a:pt x="2481" y="7270"/>
                  <a:pt x="2484" y="7269"/>
                  <a:pt x="2487" y="7268"/>
                </a:cubicBezTo>
                <a:lnTo>
                  <a:pt x="2487" y="7268"/>
                </a:lnTo>
                <a:cubicBezTo>
                  <a:pt x="2488" y="7268"/>
                  <a:pt x="2488" y="7267"/>
                  <a:pt x="2488" y="7267"/>
                </a:cubicBezTo>
                <a:lnTo>
                  <a:pt x="2488" y="7267"/>
                </a:lnTo>
                <a:cubicBezTo>
                  <a:pt x="2491" y="7266"/>
                  <a:pt x="2493" y="7265"/>
                  <a:pt x="2496" y="7264"/>
                </a:cubicBezTo>
                <a:lnTo>
                  <a:pt x="2496" y="7264"/>
                </a:lnTo>
                <a:cubicBezTo>
                  <a:pt x="2496" y="7263"/>
                  <a:pt x="2497" y="7263"/>
                  <a:pt x="2498" y="7262"/>
                </a:cubicBezTo>
                <a:lnTo>
                  <a:pt x="2498" y="7262"/>
                </a:lnTo>
                <a:cubicBezTo>
                  <a:pt x="2500" y="7261"/>
                  <a:pt x="2502" y="7259"/>
                  <a:pt x="2504" y="7257"/>
                </a:cubicBezTo>
                <a:lnTo>
                  <a:pt x="2504" y="7257"/>
                </a:lnTo>
                <a:cubicBezTo>
                  <a:pt x="2505" y="7257"/>
                  <a:pt x="2505" y="7257"/>
                  <a:pt x="2506" y="7256"/>
                </a:cubicBezTo>
                <a:lnTo>
                  <a:pt x="2506" y="7256"/>
                </a:lnTo>
                <a:cubicBezTo>
                  <a:pt x="2508" y="7254"/>
                  <a:pt x="2511" y="7252"/>
                  <a:pt x="2513" y="7250"/>
                </a:cubicBezTo>
                <a:lnTo>
                  <a:pt x="2513" y="7250"/>
                </a:lnTo>
                <a:cubicBezTo>
                  <a:pt x="2513" y="7249"/>
                  <a:pt x="2513" y="7249"/>
                  <a:pt x="2514" y="7249"/>
                </a:cubicBezTo>
                <a:lnTo>
                  <a:pt x="2514" y="7249"/>
                </a:lnTo>
                <a:cubicBezTo>
                  <a:pt x="2604" y="7153"/>
                  <a:pt x="2637" y="6799"/>
                  <a:pt x="2649" y="6596"/>
                </a:cubicBezTo>
                <a:lnTo>
                  <a:pt x="2649" y="6596"/>
                </a:lnTo>
                <a:cubicBezTo>
                  <a:pt x="3074" y="6646"/>
                  <a:pt x="3409" y="6235"/>
                  <a:pt x="3409" y="6235"/>
                </a:cubicBezTo>
                <a:lnTo>
                  <a:pt x="3409" y="6235"/>
                </a:lnTo>
                <a:cubicBezTo>
                  <a:pt x="3409" y="6235"/>
                  <a:pt x="3409" y="6192"/>
                  <a:pt x="3393" y="6141"/>
                </a:cubicBezTo>
                <a:lnTo>
                  <a:pt x="3421" y="6164"/>
                </a:lnTo>
                <a:lnTo>
                  <a:pt x="3421" y="6164"/>
                </a:lnTo>
                <a:cubicBezTo>
                  <a:pt x="3421" y="6164"/>
                  <a:pt x="3567" y="6524"/>
                  <a:pt x="3746" y="6604"/>
                </a:cubicBezTo>
                <a:lnTo>
                  <a:pt x="3746" y="6604"/>
                </a:lnTo>
                <a:cubicBezTo>
                  <a:pt x="3747" y="6604"/>
                  <a:pt x="3748" y="6604"/>
                  <a:pt x="3749" y="6605"/>
                </a:cubicBezTo>
                <a:lnTo>
                  <a:pt x="3749" y="6605"/>
                </a:lnTo>
                <a:cubicBezTo>
                  <a:pt x="3753" y="6606"/>
                  <a:pt x="3757" y="6608"/>
                  <a:pt x="3761" y="6609"/>
                </a:cubicBezTo>
                <a:lnTo>
                  <a:pt x="3761" y="6609"/>
                </a:lnTo>
                <a:cubicBezTo>
                  <a:pt x="3761" y="6609"/>
                  <a:pt x="3761" y="6609"/>
                  <a:pt x="3762" y="6609"/>
                </a:cubicBezTo>
                <a:lnTo>
                  <a:pt x="3762" y="6609"/>
                </a:lnTo>
                <a:cubicBezTo>
                  <a:pt x="3793" y="6621"/>
                  <a:pt x="3826" y="6622"/>
                  <a:pt x="3858" y="6612"/>
                </a:cubicBezTo>
                <a:lnTo>
                  <a:pt x="3858" y="6612"/>
                </a:lnTo>
                <a:cubicBezTo>
                  <a:pt x="3861" y="6611"/>
                  <a:pt x="3864" y="6610"/>
                  <a:pt x="3868" y="6609"/>
                </a:cubicBezTo>
                <a:lnTo>
                  <a:pt x="3868" y="6609"/>
                </a:lnTo>
                <a:cubicBezTo>
                  <a:pt x="3870" y="6608"/>
                  <a:pt x="3872" y="6606"/>
                  <a:pt x="3874" y="6605"/>
                </a:cubicBezTo>
                <a:lnTo>
                  <a:pt x="3874" y="6605"/>
                </a:lnTo>
                <a:lnTo>
                  <a:pt x="3874" y="6605"/>
                </a:lnTo>
                <a:lnTo>
                  <a:pt x="3874" y="6605"/>
                </a:lnTo>
                <a:cubicBezTo>
                  <a:pt x="3884" y="6600"/>
                  <a:pt x="3891" y="6592"/>
                  <a:pt x="3896" y="6584"/>
                </a:cubicBezTo>
                <a:lnTo>
                  <a:pt x="3896" y="6584"/>
                </a:lnTo>
                <a:cubicBezTo>
                  <a:pt x="3896" y="6584"/>
                  <a:pt x="3896" y="6584"/>
                  <a:pt x="3897" y="6584"/>
                </a:cubicBezTo>
                <a:lnTo>
                  <a:pt x="3897" y="6584"/>
                </a:lnTo>
                <a:cubicBezTo>
                  <a:pt x="3898" y="6581"/>
                  <a:pt x="3899" y="6578"/>
                  <a:pt x="3900" y="6575"/>
                </a:cubicBezTo>
                <a:lnTo>
                  <a:pt x="3900" y="6575"/>
                </a:lnTo>
                <a:lnTo>
                  <a:pt x="3901" y="6574"/>
                </a:lnTo>
                <a:lnTo>
                  <a:pt x="3901" y="6574"/>
                </a:lnTo>
                <a:cubicBezTo>
                  <a:pt x="3902" y="6571"/>
                  <a:pt x="3902" y="6569"/>
                  <a:pt x="3903" y="6566"/>
                </a:cubicBezTo>
                <a:lnTo>
                  <a:pt x="3903" y="6566"/>
                </a:lnTo>
                <a:cubicBezTo>
                  <a:pt x="3903" y="6565"/>
                  <a:pt x="3903" y="6564"/>
                  <a:pt x="3904" y="6564"/>
                </a:cubicBezTo>
                <a:lnTo>
                  <a:pt x="3904" y="6564"/>
                </a:lnTo>
                <a:cubicBezTo>
                  <a:pt x="3904" y="6561"/>
                  <a:pt x="3904" y="6558"/>
                  <a:pt x="3905" y="6555"/>
                </a:cubicBezTo>
                <a:lnTo>
                  <a:pt x="3905" y="6555"/>
                </a:lnTo>
                <a:cubicBezTo>
                  <a:pt x="3905" y="6555"/>
                  <a:pt x="3905" y="6554"/>
                  <a:pt x="3905" y="6553"/>
                </a:cubicBezTo>
                <a:lnTo>
                  <a:pt x="3905" y="6553"/>
                </a:lnTo>
                <a:cubicBezTo>
                  <a:pt x="3905" y="6550"/>
                  <a:pt x="3905" y="6547"/>
                  <a:pt x="3905" y="6544"/>
                </a:cubicBezTo>
                <a:lnTo>
                  <a:pt x="3905" y="6544"/>
                </a:lnTo>
                <a:cubicBezTo>
                  <a:pt x="3905" y="6543"/>
                  <a:pt x="3905" y="6542"/>
                  <a:pt x="3905" y="6542"/>
                </a:cubicBezTo>
                <a:lnTo>
                  <a:pt x="3905" y="6542"/>
                </a:lnTo>
                <a:cubicBezTo>
                  <a:pt x="3897" y="6383"/>
                  <a:pt x="3556" y="6021"/>
                  <a:pt x="3455" y="5917"/>
                </a:cubicBezTo>
                <a:lnTo>
                  <a:pt x="3455" y="5917"/>
                </a:lnTo>
                <a:cubicBezTo>
                  <a:pt x="3449" y="5911"/>
                  <a:pt x="3444" y="5905"/>
                  <a:pt x="3439" y="5901"/>
                </a:cubicBezTo>
                <a:lnTo>
                  <a:pt x="3439" y="5901"/>
                </a:lnTo>
                <a:cubicBezTo>
                  <a:pt x="3436" y="5897"/>
                  <a:pt x="3434" y="5895"/>
                  <a:pt x="3432" y="5894"/>
                </a:cubicBezTo>
                <a:lnTo>
                  <a:pt x="3432" y="5894"/>
                </a:lnTo>
                <a:cubicBezTo>
                  <a:pt x="3429" y="5891"/>
                  <a:pt x="3428" y="5889"/>
                  <a:pt x="3428" y="5889"/>
                </a:cubicBezTo>
                <a:lnTo>
                  <a:pt x="3260" y="5988"/>
                </a:lnTo>
                <a:lnTo>
                  <a:pt x="3260" y="5988"/>
                </a:lnTo>
                <a:cubicBezTo>
                  <a:pt x="3253" y="5986"/>
                  <a:pt x="3247" y="5984"/>
                  <a:pt x="3240" y="5982"/>
                </a:cubicBezTo>
                <a:lnTo>
                  <a:pt x="3240" y="5982"/>
                </a:lnTo>
                <a:cubicBezTo>
                  <a:pt x="3240" y="5982"/>
                  <a:pt x="3206" y="6008"/>
                  <a:pt x="3154" y="6043"/>
                </a:cubicBezTo>
                <a:lnTo>
                  <a:pt x="3154" y="6043"/>
                </a:lnTo>
                <a:cubicBezTo>
                  <a:pt x="3056" y="6108"/>
                  <a:pt x="2892" y="6205"/>
                  <a:pt x="2776" y="6208"/>
                </a:cubicBezTo>
                <a:lnTo>
                  <a:pt x="2776" y="6208"/>
                </a:lnTo>
                <a:cubicBezTo>
                  <a:pt x="2616" y="6212"/>
                  <a:pt x="2445" y="6118"/>
                  <a:pt x="2408" y="5788"/>
                </a:cubicBezTo>
                <a:lnTo>
                  <a:pt x="2408" y="5788"/>
                </a:lnTo>
                <a:cubicBezTo>
                  <a:pt x="2405" y="5754"/>
                  <a:pt x="2402" y="5718"/>
                  <a:pt x="2402" y="5679"/>
                </a:cubicBezTo>
                <a:lnTo>
                  <a:pt x="2402" y="5679"/>
                </a:lnTo>
                <a:cubicBezTo>
                  <a:pt x="2398" y="5455"/>
                  <a:pt x="2473" y="5149"/>
                  <a:pt x="2541" y="4887"/>
                </a:cubicBezTo>
                <a:lnTo>
                  <a:pt x="2541" y="4887"/>
                </a:lnTo>
                <a:cubicBezTo>
                  <a:pt x="2629" y="4864"/>
                  <a:pt x="2711" y="4829"/>
                  <a:pt x="2723" y="4799"/>
                </a:cubicBezTo>
                <a:lnTo>
                  <a:pt x="2723" y="4799"/>
                </a:lnTo>
                <a:cubicBezTo>
                  <a:pt x="2734" y="4770"/>
                  <a:pt x="2723" y="4554"/>
                  <a:pt x="2714" y="4313"/>
                </a:cubicBezTo>
                <a:lnTo>
                  <a:pt x="2714" y="4313"/>
                </a:lnTo>
                <a:cubicBezTo>
                  <a:pt x="2713" y="4302"/>
                  <a:pt x="2713" y="4290"/>
                  <a:pt x="2713" y="4278"/>
                </a:cubicBezTo>
                <a:lnTo>
                  <a:pt x="2713" y="4278"/>
                </a:lnTo>
                <a:cubicBezTo>
                  <a:pt x="2713" y="4276"/>
                  <a:pt x="2713" y="4274"/>
                  <a:pt x="2712" y="4271"/>
                </a:cubicBezTo>
                <a:lnTo>
                  <a:pt x="2712" y="4271"/>
                </a:lnTo>
                <a:cubicBezTo>
                  <a:pt x="2712" y="4260"/>
                  <a:pt x="2711" y="4248"/>
                  <a:pt x="2711" y="4237"/>
                </a:cubicBezTo>
                <a:lnTo>
                  <a:pt x="2711" y="4237"/>
                </a:lnTo>
                <a:cubicBezTo>
                  <a:pt x="2711" y="4233"/>
                  <a:pt x="2711" y="4228"/>
                  <a:pt x="2710" y="4224"/>
                </a:cubicBezTo>
                <a:lnTo>
                  <a:pt x="2710" y="4224"/>
                </a:lnTo>
                <a:cubicBezTo>
                  <a:pt x="2710" y="4223"/>
                  <a:pt x="2710" y="4223"/>
                  <a:pt x="2710" y="4222"/>
                </a:cubicBezTo>
                <a:lnTo>
                  <a:pt x="2710" y="4222"/>
                </a:lnTo>
                <a:cubicBezTo>
                  <a:pt x="2709" y="4192"/>
                  <a:pt x="2708" y="4161"/>
                  <a:pt x="2707" y="4131"/>
                </a:cubicBezTo>
                <a:lnTo>
                  <a:pt x="2707" y="4131"/>
                </a:lnTo>
                <a:cubicBezTo>
                  <a:pt x="2707" y="4127"/>
                  <a:pt x="2707" y="4123"/>
                  <a:pt x="2707" y="4119"/>
                </a:cubicBezTo>
                <a:lnTo>
                  <a:pt x="2707" y="4119"/>
                </a:lnTo>
                <a:cubicBezTo>
                  <a:pt x="2707" y="4108"/>
                  <a:pt x="2706" y="4097"/>
                  <a:pt x="2706" y="4086"/>
                </a:cubicBezTo>
                <a:lnTo>
                  <a:pt x="2706" y="4086"/>
                </a:lnTo>
                <a:cubicBezTo>
                  <a:pt x="2705" y="4081"/>
                  <a:pt x="2705" y="4076"/>
                  <a:pt x="2705" y="4071"/>
                </a:cubicBezTo>
                <a:lnTo>
                  <a:pt x="2705" y="4071"/>
                </a:lnTo>
                <a:cubicBezTo>
                  <a:pt x="2705" y="4061"/>
                  <a:pt x="2705" y="4051"/>
                  <a:pt x="2705" y="4042"/>
                </a:cubicBezTo>
                <a:lnTo>
                  <a:pt x="2705" y="4042"/>
                </a:lnTo>
                <a:cubicBezTo>
                  <a:pt x="2704" y="4036"/>
                  <a:pt x="2704" y="4030"/>
                  <a:pt x="2704" y="4025"/>
                </a:cubicBezTo>
                <a:lnTo>
                  <a:pt x="2704" y="4025"/>
                </a:lnTo>
                <a:cubicBezTo>
                  <a:pt x="2704" y="4016"/>
                  <a:pt x="2704" y="4007"/>
                  <a:pt x="2704" y="3998"/>
                </a:cubicBezTo>
                <a:lnTo>
                  <a:pt x="2704" y="3998"/>
                </a:lnTo>
                <a:cubicBezTo>
                  <a:pt x="2704" y="3992"/>
                  <a:pt x="2703" y="3986"/>
                  <a:pt x="2703" y="3981"/>
                </a:cubicBezTo>
                <a:lnTo>
                  <a:pt x="2703" y="3981"/>
                </a:lnTo>
                <a:cubicBezTo>
                  <a:pt x="2703" y="3972"/>
                  <a:pt x="2703" y="3963"/>
                  <a:pt x="2703" y="3953"/>
                </a:cubicBezTo>
                <a:lnTo>
                  <a:pt x="2703" y="3953"/>
                </a:lnTo>
                <a:cubicBezTo>
                  <a:pt x="2703" y="3949"/>
                  <a:pt x="2703" y="3943"/>
                  <a:pt x="2703" y="3938"/>
                </a:cubicBezTo>
                <a:lnTo>
                  <a:pt x="2703" y="3938"/>
                </a:lnTo>
                <a:cubicBezTo>
                  <a:pt x="2703" y="3929"/>
                  <a:pt x="2703" y="3919"/>
                  <a:pt x="2703" y="3909"/>
                </a:cubicBezTo>
                <a:lnTo>
                  <a:pt x="2703" y="3909"/>
                </a:lnTo>
                <a:cubicBezTo>
                  <a:pt x="2703" y="3906"/>
                  <a:pt x="2703" y="3901"/>
                  <a:pt x="2703" y="3898"/>
                </a:cubicBezTo>
                <a:lnTo>
                  <a:pt x="2703" y="3898"/>
                </a:lnTo>
                <a:cubicBezTo>
                  <a:pt x="2702" y="3884"/>
                  <a:pt x="2702" y="3872"/>
                  <a:pt x="2703" y="3859"/>
                </a:cubicBezTo>
                <a:lnTo>
                  <a:pt x="2703" y="3859"/>
                </a:lnTo>
                <a:lnTo>
                  <a:pt x="2703" y="3859"/>
                </a:lnTo>
                <a:cubicBezTo>
                  <a:pt x="2703" y="3858"/>
                  <a:pt x="2703" y="3858"/>
                  <a:pt x="2703" y="3857"/>
                </a:cubicBezTo>
                <a:lnTo>
                  <a:pt x="2703" y="3857"/>
                </a:lnTo>
                <a:cubicBezTo>
                  <a:pt x="2703" y="3845"/>
                  <a:pt x="2703" y="3832"/>
                  <a:pt x="2703" y="3821"/>
                </a:cubicBezTo>
                <a:lnTo>
                  <a:pt x="2703" y="3821"/>
                </a:lnTo>
                <a:cubicBezTo>
                  <a:pt x="2703" y="3817"/>
                  <a:pt x="2703" y="3814"/>
                  <a:pt x="2703" y="3810"/>
                </a:cubicBezTo>
                <a:lnTo>
                  <a:pt x="2703" y="3810"/>
                </a:lnTo>
                <a:cubicBezTo>
                  <a:pt x="2703" y="3802"/>
                  <a:pt x="2703" y="3794"/>
                  <a:pt x="2703" y="3786"/>
                </a:cubicBezTo>
                <a:lnTo>
                  <a:pt x="2703" y="3786"/>
                </a:lnTo>
                <a:cubicBezTo>
                  <a:pt x="2704" y="3781"/>
                  <a:pt x="2704" y="3777"/>
                  <a:pt x="2704" y="3774"/>
                </a:cubicBezTo>
                <a:lnTo>
                  <a:pt x="2704" y="3774"/>
                </a:lnTo>
                <a:cubicBezTo>
                  <a:pt x="2704" y="3767"/>
                  <a:pt x="2704" y="3760"/>
                  <a:pt x="2704" y="3753"/>
                </a:cubicBezTo>
                <a:lnTo>
                  <a:pt x="2704" y="3753"/>
                </a:lnTo>
                <a:cubicBezTo>
                  <a:pt x="2705" y="3748"/>
                  <a:pt x="2705" y="3745"/>
                  <a:pt x="2705" y="3740"/>
                </a:cubicBezTo>
                <a:lnTo>
                  <a:pt x="2705" y="3740"/>
                </a:lnTo>
                <a:cubicBezTo>
                  <a:pt x="2705" y="3735"/>
                  <a:pt x="2705" y="3728"/>
                  <a:pt x="2706" y="3723"/>
                </a:cubicBezTo>
                <a:lnTo>
                  <a:pt x="2706" y="3723"/>
                </a:lnTo>
                <a:cubicBezTo>
                  <a:pt x="2707" y="3718"/>
                  <a:pt x="2707" y="3715"/>
                  <a:pt x="2707" y="3711"/>
                </a:cubicBezTo>
                <a:lnTo>
                  <a:pt x="2707" y="3711"/>
                </a:lnTo>
                <a:cubicBezTo>
                  <a:pt x="2707" y="3705"/>
                  <a:pt x="2708" y="3700"/>
                  <a:pt x="2708" y="3695"/>
                </a:cubicBezTo>
                <a:lnTo>
                  <a:pt x="2708" y="3695"/>
                </a:lnTo>
                <a:cubicBezTo>
                  <a:pt x="2708" y="3691"/>
                  <a:pt x="2709" y="3687"/>
                  <a:pt x="2709" y="3685"/>
                </a:cubicBezTo>
                <a:lnTo>
                  <a:pt x="2709" y="3685"/>
                </a:lnTo>
                <a:cubicBezTo>
                  <a:pt x="2710" y="3679"/>
                  <a:pt x="2710" y="3673"/>
                  <a:pt x="2711" y="3669"/>
                </a:cubicBezTo>
                <a:lnTo>
                  <a:pt x="2711" y="3669"/>
                </a:lnTo>
                <a:cubicBezTo>
                  <a:pt x="2711" y="3666"/>
                  <a:pt x="2711" y="3664"/>
                  <a:pt x="2712" y="3661"/>
                </a:cubicBezTo>
                <a:lnTo>
                  <a:pt x="2712" y="3661"/>
                </a:lnTo>
                <a:cubicBezTo>
                  <a:pt x="2713" y="3654"/>
                  <a:pt x="2714" y="3647"/>
                  <a:pt x="2715" y="3641"/>
                </a:cubicBezTo>
                <a:lnTo>
                  <a:pt x="2715" y="3641"/>
                </a:lnTo>
                <a:cubicBezTo>
                  <a:pt x="2718" y="3626"/>
                  <a:pt x="2723" y="3607"/>
                  <a:pt x="2728" y="3585"/>
                </a:cubicBezTo>
                <a:lnTo>
                  <a:pt x="2728" y="3585"/>
                </a:lnTo>
                <a:cubicBezTo>
                  <a:pt x="2729" y="3584"/>
                  <a:pt x="2729" y="3582"/>
                  <a:pt x="2730" y="3581"/>
                </a:cubicBezTo>
                <a:lnTo>
                  <a:pt x="2730" y="3581"/>
                </a:lnTo>
                <a:cubicBezTo>
                  <a:pt x="2755" y="3480"/>
                  <a:pt x="2803" y="3316"/>
                  <a:pt x="2856" y="3142"/>
                </a:cubicBezTo>
                <a:lnTo>
                  <a:pt x="2856" y="3142"/>
                </a:lnTo>
                <a:lnTo>
                  <a:pt x="2856" y="3142"/>
                </a:lnTo>
                <a:lnTo>
                  <a:pt x="2856" y="3142"/>
                </a:lnTo>
                <a:cubicBezTo>
                  <a:pt x="2881" y="3060"/>
                  <a:pt x="2907" y="2977"/>
                  <a:pt x="2933" y="2897"/>
                </a:cubicBezTo>
                <a:lnTo>
                  <a:pt x="2933" y="2897"/>
                </a:lnTo>
                <a:cubicBezTo>
                  <a:pt x="3245" y="3009"/>
                  <a:pt x="4008" y="3047"/>
                  <a:pt x="4278" y="2938"/>
                </a:cubicBezTo>
                <a:lnTo>
                  <a:pt x="4278" y="2938"/>
                </a:lnTo>
                <a:cubicBezTo>
                  <a:pt x="4295" y="2932"/>
                  <a:pt x="4310" y="2922"/>
                  <a:pt x="4324" y="2909"/>
                </a:cubicBezTo>
                <a:lnTo>
                  <a:pt x="4324" y="2909"/>
                </a:lnTo>
                <a:cubicBezTo>
                  <a:pt x="4327" y="2906"/>
                  <a:pt x="4330" y="2903"/>
                  <a:pt x="4333" y="2901"/>
                </a:cubicBezTo>
                <a:lnTo>
                  <a:pt x="4333" y="2901"/>
                </a:lnTo>
                <a:cubicBezTo>
                  <a:pt x="4334" y="2900"/>
                  <a:pt x="4335" y="2899"/>
                  <a:pt x="4336" y="2898"/>
                </a:cubicBezTo>
                <a:lnTo>
                  <a:pt x="4336" y="2898"/>
                </a:lnTo>
                <a:cubicBezTo>
                  <a:pt x="4595" y="2635"/>
                  <a:pt x="4343" y="1417"/>
                  <a:pt x="4343" y="141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9F8059-43C5-B442-A347-779B3D079F6D}"/>
              </a:ext>
            </a:extLst>
          </p:cNvPr>
          <p:cNvSpPr txBox="1"/>
          <p:nvPr/>
        </p:nvSpPr>
        <p:spPr>
          <a:xfrm>
            <a:off x="16933259" y="1265988"/>
            <a:ext cx="248016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WEAKNESSES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BF9E18AA-AF3E-4541-900B-817B1F37199C}"/>
              </a:ext>
            </a:extLst>
          </p:cNvPr>
          <p:cNvSpPr txBox="1">
            <a:spLocks/>
          </p:cNvSpPr>
          <p:nvPr/>
        </p:nvSpPr>
        <p:spPr>
          <a:xfrm>
            <a:off x="14725150" y="1906456"/>
            <a:ext cx="4833478" cy="350461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 that consumers.</a:t>
            </a:r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FA510B0B-C157-F046-8FAB-92DE94ACE6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374369" y="1023642"/>
            <a:ext cx="1504128" cy="4617720"/>
          </a:xfrm>
          <a:custGeom>
            <a:avLst/>
            <a:gdLst>
              <a:gd name="T0" fmla="*/ 1802 w 2708"/>
              <a:gd name="T1" fmla="*/ 1992 h 8311"/>
              <a:gd name="T2" fmla="*/ 1906 w 2708"/>
              <a:gd name="T3" fmla="*/ 1971 h 8311"/>
              <a:gd name="T4" fmla="*/ 2691 w 2708"/>
              <a:gd name="T5" fmla="*/ 3520 h 8311"/>
              <a:gd name="T6" fmla="*/ 2201 w 2708"/>
              <a:gd name="T7" fmla="*/ 2141 h 8311"/>
              <a:gd name="T8" fmla="*/ 2358 w 2708"/>
              <a:gd name="T9" fmla="*/ 2014 h 8311"/>
              <a:gd name="T10" fmla="*/ 2323 w 2708"/>
              <a:gd name="T11" fmla="*/ 1966 h 8311"/>
              <a:gd name="T12" fmla="*/ 2249 w 2708"/>
              <a:gd name="T13" fmla="*/ 1751 h 8311"/>
              <a:gd name="T14" fmla="*/ 2251 w 2708"/>
              <a:gd name="T15" fmla="*/ 1722 h 8311"/>
              <a:gd name="T16" fmla="*/ 2343 w 2708"/>
              <a:gd name="T17" fmla="*/ 1459 h 8311"/>
              <a:gd name="T18" fmla="*/ 2374 w 2708"/>
              <a:gd name="T19" fmla="*/ 1442 h 8311"/>
              <a:gd name="T20" fmla="*/ 2400 w 2708"/>
              <a:gd name="T21" fmla="*/ 1413 h 8311"/>
              <a:gd name="T22" fmla="*/ 2422 w 2708"/>
              <a:gd name="T23" fmla="*/ 1374 h 8311"/>
              <a:gd name="T24" fmla="*/ 2437 w 2708"/>
              <a:gd name="T25" fmla="*/ 1329 h 8311"/>
              <a:gd name="T26" fmla="*/ 2447 w 2708"/>
              <a:gd name="T27" fmla="*/ 1281 h 8311"/>
              <a:gd name="T28" fmla="*/ 2280 w 2708"/>
              <a:gd name="T29" fmla="*/ 1013 h 8311"/>
              <a:gd name="T30" fmla="*/ 2202 w 2708"/>
              <a:gd name="T31" fmla="*/ 591 h 8311"/>
              <a:gd name="T32" fmla="*/ 2163 w 2708"/>
              <a:gd name="T33" fmla="*/ 144 h 8311"/>
              <a:gd name="T34" fmla="*/ 1925 w 2708"/>
              <a:gd name="T35" fmla="*/ 55 h 8311"/>
              <a:gd name="T36" fmla="*/ 921 w 2708"/>
              <a:gd name="T37" fmla="*/ 455 h 8311"/>
              <a:gd name="T38" fmla="*/ 911 w 2708"/>
              <a:gd name="T39" fmla="*/ 500 h 8311"/>
              <a:gd name="T40" fmla="*/ 897 w 2708"/>
              <a:gd name="T41" fmla="*/ 500 h 8311"/>
              <a:gd name="T42" fmla="*/ 875 w 2708"/>
              <a:gd name="T43" fmla="*/ 501 h 8311"/>
              <a:gd name="T44" fmla="*/ 845 w 2708"/>
              <a:gd name="T45" fmla="*/ 505 h 8311"/>
              <a:gd name="T46" fmla="*/ 810 w 2708"/>
              <a:gd name="T47" fmla="*/ 513 h 8311"/>
              <a:gd name="T48" fmla="*/ 773 w 2708"/>
              <a:gd name="T49" fmla="*/ 528 h 8311"/>
              <a:gd name="T50" fmla="*/ 732 w 2708"/>
              <a:gd name="T51" fmla="*/ 553 h 8311"/>
              <a:gd name="T52" fmla="*/ 605 w 2708"/>
              <a:gd name="T53" fmla="*/ 787 h 8311"/>
              <a:gd name="T54" fmla="*/ 602 w 2708"/>
              <a:gd name="T55" fmla="*/ 806 h 8311"/>
              <a:gd name="T56" fmla="*/ 601 w 2708"/>
              <a:gd name="T57" fmla="*/ 835 h 8311"/>
              <a:gd name="T58" fmla="*/ 603 w 2708"/>
              <a:gd name="T59" fmla="*/ 884 h 8311"/>
              <a:gd name="T60" fmla="*/ 610 w 2708"/>
              <a:gd name="T61" fmla="*/ 930 h 8311"/>
              <a:gd name="T62" fmla="*/ 620 w 2708"/>
              <a:gd name="T63" fmla="*/ 981 h 8311"/>
              <a:gd name="T64" fmla="*/ 639 w 2708"/>
              <a:gd name="T65" fmla="*/ 1044 h 8311"/>
              <a:gd name="T66" fmla="*/ 666 w 2708"/>
              <a:gd name="T67" fmla="*/ 1115 h 8311"/>
              <a:gd name="T68" fmla="*/ 719 w 2708"/>
              <a:gd name="T69" fmla="*/ 1168 h 8311"/>
              <a:gd name="T70" fmla="*/ 662 w 2708"/>
              <a:gd name="T71" fmla="*/ 1368 h 8311"/>
              <a:gd name="T72" fmla="*/ 712 w 2708"/>
              <a:gd name="T73" fmla="*/ 1494 h 8311"/>
              <a:gd name="T74" fmla="*/ 1339 w 2708"/>
              <a:gd name="T75" fmla="*/ 2034 h 8311"/>
              <a:gd name="T76" fmla="*/ 791 w 2708"/>
              <a:gd name="T77" fmla="*/ 3909 h 8311"/>
              <a:gd name="T78" fmla="*/ 802 w 2708"/>
              <a:gd name="T79" fmla="*/ 3929 h 8311"/>
              <a:gd name="T80" fmla="*/ 837 w 2708"/>
              <a:gd name="T81" fmla="*/ 4072 h 8311"/>
              <a:gd name="T82" fmla="*/ 767 w 2708"/>
              <a:gd name="T83" fmla="*/ 4587 h 8311"/>
              <a:gd name="T84" fmla="*/ 778 w 2708"/>
              <a:gd name="T85" fmla="*/ 4605 h 8311"/>
              <a:gd name="T86" fmla="*/ 801 w 2708"/>
              <a:gd name="T87" fmla="*/ 4625 h 8311"/>
              <a:gd name="T88" fmla="*/ 832 w 2708"/>
              <a:gd name="T89" fmla="*/ 4645 h 8311"/>
              <a:gd name="T90" fmla="*/ 63 w 2708"/>
              <a:gd name="T91" fmla="*/ 8048 h 8311"/>
              <a:gd name="T92" fmla="*/ 0 w 2708"/>
              <a:gd name="T93" fmla="*/ 8156 h 8311"/>
              <a:gd name="T94" fmla="*/ 21 w 2708"/>
              <a:gd name="T95" fmla="*/ 8201 h 8311"/>
              <a:gd name="T96" fmla="*/ 873 w 2708"/>
              <a:gd name="T97" fmla="*/ 7962 h 8311"/>
              <a:gd name="T98" fmla="*/ 1571 w 2708"/>
              <a:gd name="T99" fmla="*/ 5211 h 8311"/>
              <a:gd name="T100" fmla="*/ 1604 w 2708"/>
              <a:gd name="T101" fmla="*/ 5203 h 8311"/>
              <a:gd name="T102" fmla="*/ 1539 w 2708"/>
              <a:gd name="T103" fmla="*/ 7723 h 8311"/>
              <a:gd name="T104" fmla="*/ 1537 w 2708"/>
              <a:gd name="T105" fmla="*/ 7776 h 8311"/>
              <a:gd name="T106" fmla="*/ 1536 w 2708"/>
              <a:gd name="T107" fmla="*/ 7825 h 8311"/>
              <a:gd name="T108" fmla="*/ 1536 w 2708"/>
              <a:gd name="T109" fmla="*/ 7868 h 8311"/>
              <a:gd name="T110" fmla="*/ 1536 w 2708"/>
              <a:gd name="T111" fmla="*/ 7906 h 8311"/>
              <a:gd name="T112" fmla="*/ 1537 w 2708"/>
              <a:gd name="T113" fmla="*/ 7937 h 8311"/>
              <a:gd name="T114" fmla="*/ 2467 w 2708"/>
              <a:gd name="T115" fmla="*/ 8224 h 8311"/>
              <a:gd name="T116" fmla="*/ 2492 w 2708"/>
              <a:gd name="T117" fmla="*/ 8204 h 8311"/>
              <a:gd name="T118" fmla="*/ 2502 w 2708"/>
              <a:gd name="T119" fmla="*/ 8149 h 8311"/>
              <a:gd name="T120" fmla="*/ 1906 w 2708"/>
              <a:gd name="T121" fmla="*/ 7950 h 8311"/>
              <a:gd name="T122" fmla="*/ 2185 w 2708"/>
              <a:gd name="T123" fmla="*/ 4450 h 8311"/>
              <a:gd name="T124" fmla="*/ 2228 w 2708"/>
              <a:gd name="T125" fmla="*/ 3700 h 8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08" h="8311">
                <a:moveTo>
                  <a:pt x="1749" y="2031"/>
                </a:moveTo>
                <a:lnTo>
                  <a:pt x="1749" y="2031"/>
                </a:lnTo>
                <a:cubicBezTo>
                  <a:pt x="1753" y="2036"/>
                  <a:pt x="1771" y="2060"/>
                  <a:pt x="1794" y="2100"/>
                </a:cubicBezTo>
                <a:lnTo>
                  <a:pt x="1794" y="2100"/>
                </a:lnTo>
                <a:cubicBezTo>
                  <a:pt x="1775" y="2072"/>
                  <a:pt x="1754" y="2046"/>
                  <a:pt x="1733" y="2022"/>
                </a:cubicBezTo>
                <a:lnTo>
                  <a:pt x="1733" y="2022"/>
                </a:lnTo>
                <a:cubicBezTo>
                  <a:pt x="1735" y="2040"/>
                  <a:pt x="1735" y="2057"/>
                  <a:pt x="1734" y="2074"/>
                </a:cubicBezTo>
                <a:lnTo>
                  <a:pt x="1731" y="2000"/>
                </a:lnTo>
                <a:lnTo>
                  <a:pt x="1731" y="2000"/>
                </a:lnTo>
                <a:cubicBezTo>
                  <a:pt x="1742" y="1999"/>
                  <a:pt x="1754" y="1997"/>
                  <a:pt x="1765" y="1996"/>
                </a:cubicBezTo>
                <a:lnTo>
                  <a:pt x="1765" y="1996"/>
                </a:lnTo>
                <a:cubicBezTo>
                  <a:pt x="1778" y="1995"/>
                  <a:pt x="1790" y="1993"/>
                  <a:pt x="1802" y="1992"/>
                </a:cubicBezTo>
                <a:lnTo>
                  <a:pt x="1802" y="1992"/>
                </a:lnTo>
                <a:cubicBezTo>
                  <a:pt x="1804" y="1991"/>
                  <a:pt x="1806" y="1991"/>
                  <a:pt x="1809" y="1990"/>
                </a:cubicBezTo>
                <a:lnTo>
                  <a:pt x="1809" y="1990"/>
                </a:lnTo>
                <a:cubicBezTo>
                  <a:pt x="1821" y="1989"/>
                  <a:pt x="1832" y="1987"/>
                  <a:pt x="1843" y="1984"/>
                </a:cubicBezTo>
                <a:lnTo>
                  <a:pt x="1843" y="1984"/>
                </a:lnTo>
                <a:cubicBezTo>
                  <a:pt x="1845" y="1984"/>
                  <a:pt x="1847" y="1984"/>
                  <a:pt x="1849" y="1983"/>
                </a:cubicBezTo>
                <a:lnTo>
                  <a:pt x="1849" y="1983"/>
                </a:lnTo>
                <a:cubicBezTo>
                  <a:pt x="1860" y="1981"/>
                  <a:pt x="1872" y="1979"/>
                  <a:pt x="1882" y="1976"/>
                </a:cubicBezTo>
                <a:lnTo>
                  <a:pt x="1882" y="1976"/>
                </a:lnTo>
                <a:cubicBezTo>
                  <a:pt x="1883" y="1976"/>
                  <a:pt x="1884" y="1976"/>
                  <a:pt x="1884" y="1976"/>
                </a:cubicBezTo>
                <a:lnTo>
                  <a:pt x="1884" y="1976"/>
                </a:lnTo>
                <a:cubicBezTo>
                  <a:pt x="1892" y="1974"/>
                  <a:pt x="1899" y="1972"/>
                  <a:pt x="1906" y="1971"/>
                </a:cubicBezTo>
                <a:lnTo>
                  <a:pt x="1906" y="1971"/>
                </a:lnTo>
                <a:cubicBezTo>
                  <a:pt x="1903" y="1974"/>
                  <a:pt x="1900" y="1978"/>
                  <a:pt x="1897" y="1982"/>
                </a:cubicBezTo>
                <a:lnTo>
                  <a:pt x="1897" y="1982"/>
                </a:lnTo>
                <a:cubicBezTo>
                  <a:pt x="1909" y="1985"/>
                  <a:pt x="1921" y="1989"/>
                  <a:pt x="1933" y="1992"/>
                </a:cubicBezTo>
                <a:lnTo>
                  <a:pt x="1933" y="1992"/>
                </a:lnTo>
                <a:cubicBezTo>
                  <a:pt x="1913" y="2019"/>
                  <a:pt x="1896" y="2052"/>
                  <a:pt x="1896" y="2089"/>
                </a:cubicBezTo>
                <a:lnTo>
                  <a:pt x="1896" y="2089"/>
                </a:lnTo>
                <a:cubicBezTo>
                  <a:pt x="1822" y="2040"/>
                  <a:pt x="1758" y="2040"/>
                  <a:pt x="1749" y="2031"/>
                </a:cubicBezTo>
                <a:close/>
                <a:moveTo>
                  <a:pt x="2687" y="3559"/>
                </a:moveTo>
                <a:lnTo>
                  <a:pt x="2687" y="3559"/>
                </a:lnTo>
                <a:cubicBezTo>
                  <a:pt x="2689" y="3545"/>
                  <a:pt x="2690" y="3533"/>
                  <a:pt x="2691" y="3520"/>
                </a:cubicBezTo>
                <a:lnTo>
                  <a:pt x="2691" y="3520"/>
                </a:lnTo>
                <a:cubicBezTo>
                  <a:pt x="2697" y="3479"/>
                  <a:pt x="2692" y="3423"/>
                  <a:pt x="2679" y="3359"/>
                </a:cubicBezTo>
                <a:lnTo>
                  <a:pt x="2679" y="3359"/>
                </a:lnTo>
                <a:cubicBezTo>
                  <a:pt x="2685" y="3338"/>
                  <a:pt x="2684" y="3306"/>
                  <a:pt x="2661" y="3261"/>
                </a:cubicBezTo>
                <a:lnTo>
                  <a:pt x="2661" y="3261"/>
                </a:lnTo>
                <a:cubicBezTo>
                  <a:pt x="2658" y="3256"/>
                  <a:pt x="2655" y="3251"/>
                  <a:pt x="2652" y="3247"/>
                </a:cubicBezTo>
                <a:lnTo>
                  <a:pt x="2652" y="3247"/>
                </a:lnTo>
                <a:cubicBezTo>
                  <a:pt x="2616" y="3113"/>
                  <a:pt x="2568" y="2964"/>
                  <a:pt x="2543" y="2840"/>
                </a:cubicBezTo>
                <a:lnTo>
                  <a:pt x="2543" y="2840"/>
                </a:lnTo>
                <a:cubicBezTo>
                  <a:pt x="2495" y="2602"/>
                  <a:pt x="2437" y="2195"/>
                  <a:pt x="2390" y="2222"/>
                </a:cubicBezTo>
                <a:lnTo>
                  <a:pt x="2390" y="2222"/>
                </a:lnTo>
                <a:cubicBezTo>
                  <a:pt x="2362" y="2183"/>
                  <a:pt x="2286" y="2158"/>
                  <a:pt x="2201" y="2141"/>
                </a:cubicBezTo>
                <a:lnTo>
                  <a:pt x="2201" y="2141"/>
                </a:lnTo>
                <a:cubicBezTo>
                  <a:pt x="2213" y="2130"/>
                  <a:pt x="2228" y="2115"/>
                  <a:pt x="2242" y="2098"/>
                </a:cubicBezTo>
                <a:lnTo>
                  <a:pt x="2242" y="2098"/>
                </a:lnTo>
                <a:cubicBezTo>
                  <a:pt x="2271" y="2098"/>
                  <a:pt x="2311" y="2102"/>
                  <a:pt x="2339" y="2115"/>
                </a:cubicBezTo>
                <a:lnTo>
                  <a:pt x="2339" y="2115"/>
                </a:lnTo>
                <a:cubicBezTo>
                  <a:pt x="2382" y="2134"/>
                  <a:pt x="2389" y="2069"/>
                  <a:pt x="2365" y="2025"/>
                </a:cubicBezTo>
                <a:lnTo>
                  <a:pt x="2365" y="2025"/>
                </a:lnTo>
                <a:cubicBezTo>
                  <a:pt x="2364" y="2025"/>
                  <a:pt x="2364" y="2025"/>
                  <a:pt x="2364" y="2025"/>
                </a:cubicBezTo>
                <a:lnTo>
                  <a:pt x="2364" y="2025"/>
                </a:lnTo>
                <a:cubicBezTo>
                  <a:pt x="2363" y="2022"/>
                  <a:pt x="2361" y="2019"/>
                  <a:pt x="2358" y="2015"/>
                </a:cubicBezTo>
                <a:lnTo>
                  <a:pt x="2358" y="2015"/>
                </a:lnTo>
                <a:lnTo>
                  <a:pt x="2358" y="2014"/>
                </a:lnTo>
                <a:lnTo>
                  <a:pt x="2358" y="2014"/>
                </a:lnTo>
                <a:cubicBezTo>
                  <a:pt x="2355" y="2012"/>
                  <a:pt x="2353" y="2009"/>
                  <a:pt x="2350" y="2006"/>
                </a:cubicBezTo>
                <a:lnTo>
                  <a:pt x="2350" y="2006"/>
                </a:lnTo>
                <a:cubicBezTo>
                  <a:pt x="2350" y="2006"/>
                  <a:pt x="2350" y="2006"/>
                  <a:pt x="2349" y="2006"/>
                </a:cubicBezTo>
                <a:lnTo>
                  <a:pt x="2349" y="2006"/>
                </a:lnTo>
                <a:cubicBezTo>
                  <a:pt x="2346" y="2003"/>
                  <a:pt x="2343" y="2000"/>
                  <a:pt x="2340" y="1998"/>
                </a:cubicBezTo>
                <a:lnTo>
                  <a:pt x="2340" y="1998"/>
                </a:lnTo>
                <a:cubicBezTo>
                  <a:pt x="2334" y="1994"/>
                  <a:pt x="2328" y="1992"/>
                  <a:pt x="2320" y="1991"/>
                </a:cubicBezTo>
                <a:lnTo>
                  <a:pt x="2320" y="1991"/>
                </a:lnTo>
                <a:cubicBezTo>
                  <a:pt x="2322" y="1985"/>
                  <a:pt x="2324" y="1979"/>
                  <a:pt x="2324" y="1973"/>
                </a:cubicBezTo>
                <a:lnTo>
                  <a:pt x="2324" y="1973"/>
                </a:lnTo>
                <a:cubicBezTo>
                  <a:pt x="2324" y="1971"/>
                  <a:pt x="2323" y="1967"/>
                  <a:pt x="2323" y="1966"/>
                </a:cubicBezTo>
                <a:lnTo>
                  <a:pt x="2323" y="1966"/>
                </a:lnTo>
                <a:cubicBezTo>
                  <a:pt x="2332" y="1934"/>
                  <a:pt x="2333" y="1903"/>
                  <a:pt x="2321" y="1874"/>
                </a:cubicBezTo>
                <a:lnTo>
                  <a:pt x="2321" y="1874"/>
                </a:lnTo>
                <a:cubicBezTo>
                  <a:pt x="2299" y="1828"/>
                  <a:pt x="2278" y="1791"/>
                  <a:pt x="2257" y="1762"/>
                </a:cubicBezTo>
                <a:lnTo>
                  <a:pt x="2257" y="1762"/>
                </a:lnTo>
                <a:lnTo>
                  <a:pt x="2257" y="1762"/>
                </a:lnTo>
                <a:lnTo>
                  <a:pt x="2257" y="1762"/>
                </a:lnTo>
                <a:lnTo>
                  <a:pt x="2257" y="1762"/>
                </a:lnTo>
                <a:lnTo>
                  <a:pt x="2257" y="1762"/>
                </a:lnTo>
                <a:cubicBezTo>
                  <a:pt x="2255" y="1761"/>
                  <a:pt x="2254" y="1759"/>
                  <a:pt x="2253" y="1758"/>
                </a:cubicBezTo>
                <a:lnTo>
                  <a:pt x="2253" y="1758"/>
                </a:lnTo>
                <a:cubicBezTo>
                  <a:pt x="2252" y="1755"/>
                  <a:pt x="2250" y="1753"/>
                  <a:pt x="2249" y="1751"/>
                </a:cubicBezTo>
                <a:lnTo>
                  <a:pt x="2249" y="1751"/>
                </a:lnTo>
                <a:cubicBezTo>
                  <a:pt x="2248" y="1750"/>
                  <a:pt x="2246" y="1748"/>
                  <a:pt x="2245" y="1746"/>
                </a:cubicBezTo>
                <a:lnTo>
                  <a:pt x="2245" y="1746"/>
                </a:lnTo>
                <a:cubicBezTo>
                  <a:pt x="2243" y="1744"/>
                  <a:pt x="2242" y="1742"/>
                  <a:pt x="2240" y="1741"/>
                </a:cubicBezTo>
                <a:lnTo>
                  <a:pt x="2240" y="1741"/>
                </a:lnTo>
                <a:cubicBezTo>
                  <a:pt x="2240" y="1741"/>
                  <a:pt x="2240" y="1741"/>
                  <a:pt x="2240" y="1740"/>
                </a:cubicBezTo>
                <a:lnTo>
                  <a:pt x="2240" y="1740"/>
                </a:lnTo>
                <a:cubicBezTo>
                  <a:pt x="2243" y="1736"/>
                  <a:pt x="2246" y="1732"/>
                  <a:pt x="2248" y="1728"/>
                </a:cubicBezTo>
                <a:lnTo>
                  <a:pt x="2248" y="1728"/>
                </a:lnTo>
                <a:cubicBezTo>
                  <a:pt x="2249" y="1726"/>
                  <a:pt x="2250" y="1724"/>
                  <a:pt x="2251" y="1722"/>
                </a:cubicBezTo>
                <a:lnTo>
                  <a:pt x="2251" y="1722"/>
                </a:lnTo>
                <a:lnTo>
                  <a:pt x="2251" y="1722"/>
                </a:lnTo>
                <a:lnTo>
                  <a:pt x="2251" y="1722"/>
                </a:lnTo>
                <a:lnTo>
                  <a:pt x="2251" y="1722"/>
                </a:lnTo>
                <a:lnTo>
                  <a:pt x="2251" y="1722"/>
                </a:lnTo>
                <a:cubicBezTo>
                  <a:pt x="2300" y="1635"/>
                  <a:pt x="2318" y="1541"/>
                  <a:pt x="2320" y="1462"/>
                </a:cubicBezTo>
                <a:lnTo>
                  <a:pt x="2320" y="1462"/>
                </a:lnTo>
                <a:cubicBezTo>
                  <a:pt x="2320" y="1462"/>
                  <a:pt x="2320" y="1462"/>
                  <a:pt x="2321" y="1462"/>
                </a:cubicBezTo>
                <a:lnTo>
                  <a:pt x="2321" y="1462"/>
                </a:lnTo>
                <a:cubicBezTo>
                  <a:pt x="2324" y="1462"/>
                  <a:pt x="2328" y="1462"/>
                  <a:pt x="2331" y="1462"/>
                </a:cubicBezTo>
                <a:lnTo>
                  <a:pt x="2331" y="1462"/>
                </a:lnTo>
                <a:cubicBezTo>
                  <a:pt x="2332" y="1462"/>
                  <a:pt x="2332" y="1462"/>
                  <a:pt x="2333" y="1461"/>
                </a:cubicBezTo>
                <a:lnTo>
                  <a:pt x="2333" y="1461"/>
                </a:lnTo>
                <a:cubicBezTo>
                  <a:pt x="2336" y="1461"/>
                  <a:pt x="2339" y="1460"/>
                  <a:pt x="2343" y="1459"/>
                </a:cubicBezTo>
                <a:lnTo>
                  <a:pt x="2343" y="1459"/>
                </a:lnTo>
                <a:cubicBezTo>
                  <a:pt x="2343" y="1459"/>
                  <a:pt x="2344" y="1459"/>
                  <a:pt x="2345" y="1459"/>
                </a:cubicBezTo>
                <a:lnTo>
                  <a:pt x="2345" y="1459"/>
                </a:lnTo>
                <a:cubicBezTo>
                  <a:pt x="2348" y="1458"/>
                  <a:pt x="2351" y="1456"/>
                  <a:pt x="2354" y="1455"/>
                </a:cubicBezTo>
                <a:lnTo>
                  <a:pt x="2354" y="1455"/>
                </a:lnTo>
                <a:cubicBezTo>
                  <a:pt x="2354" y="1455"/>
                  <a:pt x="2355" y="1455"/>
                  <a:pt x="2356" y="1454"/>
                </a:cubicBezTo>
                <a:lnTo>
                  <a:pt x="2356" y="1454"/>
                </a:lnTo>
                <a:cubicBezTo>
                  <a:pt x="2359" y="1453"/>
                  <a:pt x="2362" y="1451"/>
                  <a:pt x="2364" y="1449"/>
                </a:cubicBezTo>
                <a:lnTo>
                  <a:pt x="2364" y="1449"/>
                </a:lnTo>
                <a:cubicBezTo>
                  <a:pt x="2364" y="1449"/>
                  <a:pt x="2365" y="1449"/>
                  <a:pt x="2366" y="1449"/>
                </a:cubicBezTo>
                <a:lnTo>
                  <a:pt x="2366" y="1449"/>
                </a:lnTo>
                <a:cubicBezTo>
                  <a:pt x="2369" y="1446"/>
                  <a:pt x="2372" y="1445"/>
                  <a:pt x="2374" y="1442"/>
                </a:cubicBezTo>
                <a:lnTo>
                  <a:pt x="2374" y="1442"/>
                </a:lnTo>
                <a:cubicBezTo>
                  <a:pt x="2374" y="1442"/>
                  <a:pt x="2375" y="1441"/>
                  <a:pt x="2376" y="1441"/>
                </a:cubicBezTo>
                <a:lnTo>
                  <a:pt x="2376" y="1441"/>
                </a:lnTo>
                <a:cubicBezTo>
                  <a:pt x="2379" y="1438"/>
                  <a:pt x="2382" y="1436"/>
                  <a:pt x="2384" y="1433"/>
                </a:cubicBezTo>
                <a:lnTo>
                  <a:pt x="2384" y="1433"/>
                </a:lnTo>
                <a:cubicBezTo>
                  <a:pt x="2384" y="1432"/>
                  <a:pt x="2385" y="1432"/>
                  <a:pt x="2386" y="1431"/>
                </a:cubicBezTo>
                <a:lnTo>
                  <a:pt x="2386" y="1431"/>
                </a:lnTo>
                <a:cubicBezTo>
                  <a:pt x="2388" y="1429"/>
                  <a:pt x="2390" y="1426"/>
                  <a:pt x="2393" y="1424"/>
                </a:cubicBezTo>
                <a:lnTo>
                  <a:pt x="2393" y="1424"/>
                </a:lnTo>
                <a:cubicBezTo>
                  <a:pt x="2393" y="1423"/>
                  <a:pt x="2393" y="1422"/>
                  <a:pt x="2393" y="1422"/>
                </a:cubicBezTo>
                <a:lnTo>
                  <a:pt x="2393" y="1422"/>
                </a:lnTo>
                <a:cubicBezTo>
                  <a:pt x="2396" y="1419"/>
                  <a:pt x="2398" y="1416"/>
                  <a:pt x="2400" y="1413"/>
                </a:cubicBezTo>
                <a:lnTo>
                  <a:pt x="2400" y="1413"/>
                </a:lnTo>
                <a:cubicBezTo>
                  <a:pt x="2401" y="1412"/>
                  <a:pt x="2402" y="1411"/>
                  <a:pt x="2402" y="1410"/>
                </a:cubicBezTo>
                <a:lnTo>
                  <a:pt x="2402" y="1410"/>
                </a:lnTo>
                <a:cubicBezTo>
                  <a:pt x="2404" y="1407"/>
                  <a:pt x="2406" y="1404"/>
                  <a:pt x="2409" y="1400"/>
                </a:cubicBezTo>
                <a:lnTo>
                  <a:pt x="2409" y="1400"/>
                </a:lnTo>
                <a:cubicBezTo>
                  <a:pt x="2409" y="1399"/>
                  <a:pt x="2410" y="1398"/>
                  <a:pt x="2410" y="1397"/>
                </a:cubicBezTo>
                <a:lnTo>
                  <a:pt x="2410" y="1397"/>
                </a:lnTo>
                <a:cubicBezTo>
                  <a:pt x="2412" y="1394"/>
                  <a:pt x="2414" y="1390"/>
                  <a:pt x="2416" y="1387"/>
                </a:cubicBezTo>
                <a:lnTo>
                  <a:pt x="2416" y="1387"/>
                </a:lnTo>
                <a:cubicBezTo>
                  <a:pt x="2416" y="1385"/>
                  <a:pt x="2417" y="1384"/>
                  <a:pt x="2417" y="1383"/>
                </a:cubicBezTo>
                <a:lnTo>
                  <a:pt x="2417" y="1383"/>
                </a:lnTo>
                <a:cubicBezTo>
                  <a:pt x="2419" y="1379"/>
                  <a:pt x="2420" y="1377"/>
                  <a:pt x="2422" y="1374"/>
                </a:cubicBezTo>
                <a:lnTo>
                  <a:pt x="2422" y="1374"/>
                </a:lnTo>
                <a:cubicBezTo>
                  <a:pt x="2422" y="1373"/>
                  <a:pt x="2423" y="1371"/>
                  <a:pt x="2423" y="1369"/>
                </a:cubicBezTo>
                <a:lnTo>
                  <a:pt x="2423" y="1369"/>
                </a:lnTo>
                <a:cubicBezTo>
                  <a:pt x="2425" y="1366"/>
                  <a:pt x="2426" y="1363"/>
                  <a:pt x="2427" y="1359"/>
                </a:cubicBezTo>
                <a:lnTo>
                  <a:pt x="2427" y="1359"/>
                </a:lnTo>
                <a:cubicBezTo>
                  <a:pt x="2428" y="1357"/>
                  <a:pt x="2429" y="1355"/>
                  <a:pt x="2430" y="1353"/>
                </a:cubicBezTo>
                <a:lnTo>
                  <a:pt x="2430" y="1353"/>
                </a:lnTo>
                <a:cubicBezTo>
                  <a:pt x="2431" y="1350"/>
                  <a:pt x="2432" y="1347"/>
                  <a:pt x="2433" y="1344"/>
                </a:cubicBezTo>
                <a:lnTo>
                  <a:pt x="2433" y="1344"/>
                </a:lnTo>
                <a:cubicBezTo>
                  <a:pt x="2434" y="1341"/>
                  <a:pt x="2434" y="1338"/>
                  <a:pt x="2435" y="1335"/>
                </a:cubicBezTo>
                <a:lnTo>
                  <a:pt x="2435" y="1335"/>
                </a:lnTo>
                <a:cubicBezTo>
                  <a:pt x="2436" y="1334"/>
                  <a:pt x="2436" y="1331"/>
                  <a:pt x="2437" y="1329"/>
                </a:cubicBezTo>
                <a:lnTo>
                  <a:pt x="2437" y="1329"/>
                </a:lnTo>
                <a:cubicBezTo>
                  <a:pt x="2438" y="1325"/>
                  <a:pt x="2439" y="1322"/>
                  <a:pt x="2440" y="1318"/>
                </a:cubicBezTo>
                <a:lnTo>
                  <a:pt x="2440" y="1318"/>
                </a:lnTo>
                <a:cubicBezTo>
                  <a:pt x="2440" y="1316"/>
                  <a:pt x="2441" y="1314"/>
                  <a:pt x="2442" y="1312"/>
                </a:cubicBezTo>
                <a:lnTo>
                  <a:pt x="2442" y="1312"/>
                </a:lnTo>
                <a:cubicBezTo>
                  <a:pt x="2442" y="1309"/>
                  <a:pt x="2443" y="1307"/>
                  <a:pt x="2443" y="1304"/>
                </a:cubicBezTo>
                <a:lnTo>
                  <a:pt x="2443" y="1304"/>
                </a:lnTo>
                <a:cubicBezTo>
                  <a:pt x="2443" y="1303"/>
                  <a:pt x="2444" y="1301"/>
                  <a:pt x="2444" y="1300"/>
                </a:cubicBezTo>
                <a:lnTo>
                  <a:pt x="2444" y="1300"/>
                </a:lnTo>
                <a:cubicBezTo>
                  <a:pt x="2445" y="1295"/>
                  <a:pt x="2446" y="1290"/>
                  <a:pt x="2447" y="1285"/>
                </a:cubicBezTo>
                <a:lnTo>
                  <a:pt x="2447" y="1285"/>
                </a:lnTo>
                <a:cubicBezTo>
                  <a:pt x="2447" y="1284"/>
                  <a:pt x="2447" y="1283"/>
                  <a:pt x="2447" y="1281"/>
                </a:cubicBezTo>
                <a:lnTo>
                  <a:pt x="2447" y="1281"/>
                </a:lnTo>
                <a:cubicBezTo>
                  <a:pt x="2448" y="1276"/>
                  <a:pt x="2449" y="1271"/>
                  <a:pt x="2449" y="1266"/>
                </a:cubicBezTo>
                <a:lnTo>
                  <a:pt x="2449" y="1266"/>
                </a:lnTo>
                <a:cubicBezTo>
                  <a:pt x="2449" y="1265"/>
                  <a:pt x="2449" y="1264"/>
                  <a:pt x="2450" y="1263"/>
                </a:cubicBezTo>
                <a:lnTo>
                  <a:pt x="2450" y="1263"/>
                </a:lnTo>
                <a:cubicBezTo>
                  <a:pt x="2459" y="1181"/>
                  <a:pt x="2444" y="1098"/>
                  <a:pt x="2400" y="1070"/>
                </a:cubicBezTo>
                <a:lnTo>
                  <a:pt x="2400" y="1070"/>
                </a:lnTo>
                <a:cubicBezTo>
                  <a:pt x="2355" y="1040"/>
                  <a:pt x="2318" y="1052"/>
                  <a:pt x="2292" y="1070"/>
                </a:cubicBezTo>
                <a:lnTo>
                  <a:pt x="2292" y="1070"/>
                </a:lnTo>
                <a:cubicBezTo>
                  <a:pt x="2289" y="1050"/>
                  <a:pt x="2286" y="1036"/>
                  <a:pt x="2285" y="1032"/>
                </a:cubicBezTo>
                <a:lnTo>
                  <a:pt x="2285" y="1032"/>
                </a:lnTo>
                <a:cubicBezTo>
                  <a:pt x="2283" y="1027"/>
                  <a:pt x="2281" y="1020"/>
                  <a:pt x="2280" y="1013"/>
                </a:cubicBezTo>
                <a:lnTo>
                  <a:pt x="2280" y="1013"/>
                </a:lnTo>
                <a:lnTo>
                  <a:pt x="2280" y="1013"/>
                </a:lnTo>
                <a:cubicBezTo>
                  <a:pt x="2279" y="1012"/>
                  <a:pt x="2279" y="1010"/>
                  <a:pt x="2279" y="1007"/>
                </a:cubicBezTo>
                <a:lnTo>
                  <a:pt x="2279" y="1007"/>
                </a:lnTo>
                <a:cubicBezTo>
                  <a:pt x="2278" y="1003"/>
                  <a:pt x="2278" y="1000"/>
                  <a:pt x="2278" y="995"/>
                </a:cubicBezTo>
                <a:lnTo>
                  <a:pt x="2278" y="995"/>
                </a:lnTo>
                <a:cubicBezTo>
                  <a:pt x="2279" y="986"/>
                  <a:pt x="2283" y="977"/>
                  <a:pt x="2287" y="967"/>
                </a:cubicBezTo>
                <a:lnTo>
                  <a:pt x="2287" y="967"/>
                </a:lnTo>
                <a:cubicBezTo>
                  <a:pt x="2329" y="848"/>
                  <a:pt x="2299" y="706"/>
                  <a:pt x="2219" y="609"/>
                </a:cubicBezTo>
                <a:lnTo>
                  <a:pt x="2219" y="609"/>
                </a:lnTo>
                <a:lnTo>
                  <a:pt x="2219" y="609"/>
                </a:lnTo>
                <a:lnTo>
                  <a:pt x="2219" y="609"/>
                </a:lnTo>
                <a:cubicBezTo>
                  <a:pt x="2213" y="603"/>
                  <a:pt x="2208" y="597"/>
                  <a:pt x="2202" y="591"/>
                </a:cubicBezTo>
                <a:lnTo>
                  <a:pt x="2202" y="591"/>
                </a:lnTo>
                <a:cubicBezTo>
                  <a:pt x="2202" y="591"/>
                  <a:pt x="2202" y="590"/>
                  <a:pt x="2201" y="590"/>
                </a:cubicBezTo>
                <a:lnTo>
                  <a:pt x="2201" y="590"/>
                </a:lnTo>
                <a:cubicBezTo>
                  <a:pt x="2196" y="584"/>
                  <a:pt x="2190" y="578"/>
                  <a:pt x="2184" y="573"/>
                </a:cubicBezTo>
                <a:lnTo>
                  <a:pt x="2184" y="573"/>
                </a:lnTo>
                <a:cubicBezTo>
                  <a:pt x="2183" y="573"/>
                  <a:pt x="2183" y="573"/>
                  <a:pt x="2183" y="573"/>
                </a:cubicBezTo>
                <a:lnTo>
                  <a:pt x="2183" y="573"/>
                </a:lnTo>
                <a:cubicBezTo>
                  <a:pt x="2177" y="567"/>
                  <a:pt x="2171" y="562"/>
                  <a:pt x="2163" y="557"/>
                </a:cubicBezTo>
                <a:lnTo>
                  <a:pt x="2163" y="557"/>
                </a:lnTo>
                <a:cubicBezTo>
                  <a:pt x="2181" y="535"/>
                  <a:pt x="2197" y="513"/>
                  <a:pt x="2212" y="487"/>
                </a:cubicBezTo>
                <a:lnTo>
                  <a:pt x="2212" y="487"/>
                </a:lnTo>
                <a:cubicBezTo>
                  <a:pt x="2316" y="315"/>
                  <a:pt x="2163" y="144"/>
                  <a:pt x="2163" y="144"/>
                </a:cubicBezTo>
                <a:lnTo>
                  <a:pt x="2163" y="144"/>
                </a:lnTo>
                <a:cubicBezTo>
                  <a:pt x="2163" y="144"/>
                  <a:pt x="2164" y="217"/>
                  <a:pt x="2118" y="263"/>
                </a:cubicBezTo>
                <a:lnTo>
                  <a:pt x="2118" y="263"/>
                </a:lnTo>
                <a:cubicBezTo>
                  <a:pt x="2118" y="263"/>
                  <a:pt x="2084" y="39"/>
                  <a:pt x="1985" y="0"/>
                </a:cubicBezTo>
                <a:lnTo>
                  <a:pt x="1985" y="0"/>
                </a:lnTo>
                <a:cubicBezTo>
                  <a:pt x="1985" y="0"/>
                  <a:pt x="1972" y="126"/>
                  <a:pt x="1939" y="166"/>
                </a:cubicBezTo>
                <a:lnTo>
                  <a:pt x="1925" y="54"/>
                </a:lnTo>
                <a:lnTo>
                  <a:pt x="1925" y="54"/>
                </a:lnTo>
                <a:lnTo>
                  <a:pt x="1925" y="54"/>
                </a:lnTo>
                <a:lnTo>
                  <a:pt x="1925" y="54"/>
                </a:lnTo>
                <a:lnTo>
                  <a:pt x="1925" y="55"/>
                </a:lnTo>
                <a:lnTo>
                  <a:pt x="1925" y="55"/>
                </a:lnTo>
                <a:lnTo>
                  <a:pt x="1924" y="55"/>
                </a:lnTo>
                <a:lnTo>
                  <a:pt x="1924" y="55"/>
                </a:lnTo>
                <a:cubicBezTo>
                  <a:pt x="1913" y="66"/>
                  <a:pt x="1823" y="150"/>
                  <a:pt x="1743" y="179"/>
                </a:cubicBezTo>
                <a:lnTo>
                  <a:pt x="1743" y="179"/>
                </a:lnTo>
                <a:lnTo>
                  <a:pt x="1743" y="179"/>
                </a:lnTo>
                <a:lnTo>
                  <a:pt x="1743" y="179"/>
                </a:lnTo>
                <a:cubicBezTo>
                  <a:pt x="1721" y="186"/>
                  <a:pt x="1700" y="190"/>
                  <a:pt x="1682" y="188"/>
                </a:cubicBezTo>
                <a:lnTo>
                  <a:pt x="1682" y="188"/>
                </a:lnTo>
                <a:cubicBezTo>
                  <a:pt x="1592" y="176"/>
                  <a:pt x="1018" y="7"/>
                  <a:pt x="921" y="453"/>
                </a:cubicBezTo>
                <a:lnTo>
                  <a:pt x="921" y="453"/>
                </a:lnTo>
                <a:cubicBezTo>
                  <a:pt x="921" y="453"/>
                  <a:pt x="921" y="454"/>
                  <a:pt x="921" y="455"/>
                </a:cubicBezTo>
                <a:lnTo>
                  <a:pt x="921" y="455"/>
                </a:lnTo>
                <a:cubicBezTo>
                  <a:pt x="920" y="461"/>
                  <a:pt x="919" y="466"/>
                  <a:pt x="918" y="472"/>
                </a:cubicBezTo>
                <a:lnTo>
                  <a:pt x="918" y="472"/>
                </a:lnTo>
                <a:cubicBezTo>
                  <a:pt x="917" y="474"/>
                  <a:pt x="917" y="476"/>
                  <a:pt x="917" y="477"/>
                </a:cubicBezTo>
                <a:lnTo>
                  <a:pt x="917" y="477"/>
                </a:lnTo>
                <a:cubicBezTo>
                  <a:pt x="915" y="485"/>
                  <a:pt x="914" y="493"/>
                  <a:pt x="913" y="501"/>
                </a:cubicBezTo>
                <a:lnTo>
                  <a:pt x="913" y="501"/>
                </a:lnTo>
                <a:lnTo>
                  <a:pt x="913" y="501"/>
                </a:lnTo>
                <a:lnTo>
                  <a:pt x="913" y="501"/>
                </a:lnTo>
                <a:lnTo>
                  <a:pt x="913" y="501"/>
                </a:lnTo>
                <a:lnTo>
                  <a:pt x="913" y="501"/>
                </a:lnTo>
                <a:cubicBezTo>
                  <a:pt x="912" y="500"/>
                  <a:pt x="912" y="500"/>
                  <a:pt x="911" y="500"/>
                </a:cubicBezTo>
                <a:lnTo>
                  <a:pt x="911" y="500"/>
                </a:lnTo>
                <a:cubicBezTo>
                  <a:pt x="911" y="500"/>
                  <a:pt x="911" y="500"/>
                  <a:pt x="910" y="500"/>
                </a:cubicBezTo>
                <a:lnTo>
                  <a:pt x="910" y="500"/>
                </a:lnTo>
                <a:lnTo>
                  <a:pt x="908" y="500"/>
                </a:lnTo>
                <a:lnTo>
                  <a:pt x="908" y="500"/>
                </a:lnTo>
                <a:cubicBezTo>
                  <a:pt x="907" y="500"/>
                  <a:pt x="907" y="500"/>
                  <a:pt x="907" y="500"/>
                </a:cubicBezTo>
                <a:lnTo>
                  <a:pt x="907" y="500"/>
                </a:lnTo>
                <a:cubicBezTo>
                  <a:pt x="905" y="500"/>
                  <a:pt x="904" y="500"/>
                  <a:pt x="904" y="500"/>
                </a:cubicBezTo>
                <a:lnTo>
                  <a:pt x="904" y="500"/>
                </a:lnTo>
                <a:cubicBezTo>
                  <a:pt x="903" y="500"/>
                  <a:pt x="903" y="500"/>
                  <a:pt x="903" y="500"/>
                </a:cubicBezTo>
                <a:lnTo>
                  <a:pt x="903" y="500"/>
                </a:lnTo>
                <a:cubicBezTo>
                  <a:pt x="901" y="500"/>
                  <a:pt x="899" y="500"/>
                  <a:pt x="897" y="500"/>
                </a:cubicBezTo>
                <a:lnTo>
                  <a:pt x="897" y="500"/>
                </a:lnTo>
                <a:cubicBezTo>
                  <a:pt x="897" y="500"/>
                  <a:pt x="897" y="500"/>
                  <a:pt x="896" y="500"/>
                </a:cubicBezTo>
                <a:lnTo>
                  <a:pt x="896" y="500"/>
                </a:lnTo>
                <a:cubicBezTo>
                  <a:pt x="894" y="500"/>
                  <a:pt x="893" y="500"/>
                  <a:pt x="892" y="500"/>
                </a:cubicBezTo>
                <a:lnTo>
                  <a:pt x="892" y="500"/>
                </a:lnTo>
                <a:cubicBezTo>
                  <a:pt x="891" y="500"/>
                  <a:pt x="890" y="500"/>
                  <a:pt x="890" y="500"/>
                </a:cubicBezTo>
                <a:lnTo>
                  <a:pt x="890" y="500"/>
                </a:lnTo>
                <a:cubicBezTo>
                  <a:pt x="887" y="500"/>
                  <a:pt x="885" y="500"/>
                  <a:pt x="883" y="500"/>
                </a:cubicBezTo>
                <a:lnTo>
                  <a:pt x="883" y="500"/>
                </a:lnTo>
                <a:cubicBezTo>
                  <a:pt x="883" y="500"/>
                  <a:pt x="882" y="500"/>
                  <a:pt x="881" y="500"/>
                </a:cubicBezTo>
                <a:lnTo>
                  <a:pt x="881" y="500"/>
                </a:lnTo>
                <a:cubicBezTo>
                  <a:pt x="879" y="501"/>
                  <a:pt x="877" y="501"/>
                  <a:pt x="875" y="501"/>
                </a:cubicBezTo>
                <a:lnTo>
                  <a:pt x="875" y="501"/>
                </a:lnTo>
                <a:cubicBezTo>
                  <a:pt x="874" y="501"/>
                  <a:pt x="874" y="501"/>
                  <a:pt x="873" y="501"/>
                </a:cubicBezTo>
                <a:lnTo>
                  <a:pt x="873" y="501"/>
                </a:lnTo>
                <a:cubicBezTo>
                  <a:pt x="870" y="502"/>
                  <a:pt x="868" y="502"/>
                  <a:pt x="865" y="502"/>
                </a:cubicBezTo>
                <a:lnTo>
                  <a:pt x="865" y="502"/>
                </a:lnTo>
                <a:cubicBezTo>
                  <a:pt x="864" y="502"/>
                  <a:pt x="864" y="502"/>
                  <a:pt x="863" y="502"/>
                </a:cubicBezTo>
                <a:lnTo>
                  <a:pt x="863" y="502"/>
                </a:lnTo>
                <a:cubicBezTo>
                  <a:pt x="861" y="503"/>
                  <a:pt x="859" y="503"/>
                  <a:pt x="856" y="503"/>
                </a:cubicBezTo>
                <a:lnTo>
                  <a:pt x="856" y="503"/>
                </a:lnTo>
                <a:cubicBezTo>
                  <a:pt x="855" y="503"/>
                  <a:pt x="854" y="503"/>
                  <a:pt x="853" y="503"/>
                </a:cubicBezTo>
                <a:lnTo>
                  <a:pt x="853" y="503"/>
                </a:lnTo>
                <a:cubicBezTo>
                  <a:pt x="850" y="504"/>
                  <a:pt x="847" y="504"/>
                  <a:pt x="845" y="505"/>
                </a:cubicBezTo>
                <a:lnTo>
                  <a:pt x="845" y="505"/>
                </a:lnTo>
                <a:cubicBezTo>
                  <a:pt x="844" y="505"/>
                  <a:pt x="843" y="505"/>
                  <a:pt x="842" y="506"/>
                </a:cubicBezTo>
                <a:lnTo>
                  <a:pt x="842" y="506"/>
                </a:lnTo>
                <a:cubicBezTo>
                  <a:pt x="840" y="506"/>
                  <a:pt x="837" y="506"/>
                  <a:pt x="834" y="507"/>
                </a:cubicBezTo>
                <a:lnTo>
                  <a:pt x="834" y="507"/>
                </a:lnTo>
                <a:cubicBezTo>
                  <a:pt x="833" y="507"/>
                  <a:pt x="832" y="507"/>
                  <a:pt x="830" y="508"/>
                </a:cubicBezTo>
                <a:lnTo>
                  <a:pt x="830" y="508"/>
                </a:lnTo>
                <a:cubicBezTo>
                  <a:pt x="828" y="508"/>
                  <a:pt x="825" y="509"/>
                  <a:pt x="823" y="510"/>
                </a:cubicBezTo>
                <a:lnTo>
                  <a:pt x="823" y="510"/>
                </a:lnTo>
                <a:cubicBezTo>
                  <a:pt x="822" y="510"/>
                  <a:pt x="821" y="510"/>
                  <a:pt x="820" y="510"/>
                </a:cubicBezTo>
                <a:lnTo>
                  <a:pt x="820" y="510"/>
                </a:lnTo>
                <a:cubicBezTo>
                  <a:pt x="817" y="512"/>
                  <a:pt x="813" y="513"/>
                  <a:pt x="810" y="513"/>
                </a:cubicBezTo>
                <a:lnTo>
                  <a:pt x="810" y="513"/>
                </a:lnTo>
                <a:cubicBezTo>
                  <a:pt x="809" y="514"/>
                  <a:pt x="807" y="514"/>
                  <a:pt x="806" y="515"/>
                </a:cubicBezTo>
                <a:lnTo>
                  <a:pt x="806" y="515"/>
                </a:lnTo>
                <a:cubicBezTo>
                  <a:pt x="803" y="515"/>
                  <a:pt x="801" y="517"/>
                  <a:pt x="798" y="517"/>
                </a:cubicBezTo>
                <a:lnTo>
                  <a:pt x="798" y="517"/>
                </a:lnTo>
                <a:cubicBezTo>
                  <a:pt x="797" y="518"/>
                  <a:pt x="796" y="518"/>
                  <a:pt x="795" y="518"/>
                </a:cubicBezTo>
                <a:lnTo>
                  <a:pt x="795" y="518"/>
                </a:lnTo>
                <a:cubicBezTo>
                  <a:pt x="792" y="520"/>
                  <a:pt x="788" y="522"/>
                  <a:pt x="784" y="523"/>
                </a:cubicBezTo>
                <a:lnTo>
                  <a:pt x="784" y="523"/>
                </a:lnTo>
                <a:cubicBezTo>
                  <a:pt x="783" y="523"/>
                  <a:pt x="782" y="524"/>
                  <a:pt x="781" y="524"/>
                </a:cubicBezTo>
                <a:lnTo>
                  <a:pt x="781" y="524"/>
                </a:lnTo>
                <a:cubicBezTo>
                  <a:pt x="778" y="525"/>
                  <a:pt x="775" y="527"/>
                  <a:pt x="773" y="528"/>
                </a:cubicBezTo>
                <a:lnTo>
                  <a:pt x="773" y="528"/>
                </a:lnTo>
                <a:cubicBezTo>
                  <a:pt x="772" y="529"/>
                  <a:pt x="770" y="529"/>
                  <a:pt x="769" y="530"/>
                </a:cubicBezTo>
                <a:lnTo>
                  <a:pt x="769" y="530"/>
                </a:lnTo>
                <a:cubicBezTo>
                  <a:pt x="765" y="532"/>
                  <a:pt x="762" y="534"/>
                  <a:pt x="758" y="535"/>
                </a:cubicBezTo>
                <a:lnTo>
                  <a:pt x="758" y="535"/>
                </a:lnTo>
                <a:cubicBezTo>
                  <a:pt x="757" y="536"/>
                  <a:pt x="756" y="537"/>
                  <a:pt x="754" y="538"/>
                </a:cubicBezTo>
                <a:lnTo>
                  <a:pt x="754" y="538"/>
                </a:lnTo>
                <a:cubicBezTo>
                  <a:pt x="752" y="539"/>
                  <a:pt x="749" y="541"/>
                  <a:pt x="746" y="543"/>
                </a:cubicBezTo>
                <a:lnTo>
                  <a:pt x="746" y="543"/>
                </a:lnTo>
                <a:cubicBezTo>
                  <a:pt x="745" y="544"/>
                  <a:pt x="744" y="544"/>
                  <a:pt x="743" y="545"/>
                </a:cubicBezTo>
                <a:lnTo>
                  <a:pt x="743" y="545"/>
                </a:lnTo>
                <a:cubicBezTo>
                  <a:pt x="739" y="547"/>
                  <a:pt x="735" y="550"/>
                  <a:pt x="732" y="553"/>
                </a:cubicBezTo>
                <a:lnTo>
                  <a:pt x="732" y="553"/>
                </a:lnTo>
                <a:cubicBezTo>
                  <a:pt x="731" y="553"/>
                  <a:pt x="730" y="554"/>
                  <a:pt x="729" y="555"/>
                </a:cubicBezTo>
                <a:lnTo>
                  <a:pt x="729" y="555"/>
                </a:lnTo>
                <a:cubicBezTo>
                  <a:pt x="726" y="557"/>
                  <a:pt x="723" y="559"/>
                  <a:pt x="721" y="561"/>
                </a:cubicBezTo>
                <a:lnTo>
                  <a:pt x="721" y="561"/>
                </a:lnTo>
                <a:cubicBezTo>
                  <a:pt x="719" y="563"/>
                  <a:pt x="718" y="563"/>
                  <a:pt x="716" y="564"/>
                </a:cubicBezTo>
                <a:lnTo>
                  <a:pt x="716" y="564"/>
                </a:lnTo>
                <a:cubicBezTo>
                  <a:pt x="713" y="567"/>
                  <a:pt x="709" y="571"/>
                  <a:pt x="706" y="574"/>
                </a:cubicBezTo>
                <a:lnTo>
                  <a:pt x="706" y="574"/>
                </a:lnTo>
                <a:lnTo>
                  <a:pt x="706" y="574"/>
                </a:lnTo>
                <a:cubicBezTo>
                  <a:pt x="665" y="613"/>
                  <a:pt x="628" y="673"/>
                  <a:pt x="611" y="764"/>
                </a:cubicBezTo>
                <a:lnTo>
                  <a:pt x="611" y="764"/>
                </a:lnTo>
                <a:cubicBezTo>
                  <a:pt x="611" y="764"/>
                  <a:pt x="608" y="772"/>
                  <a:pt x="605" y="787"/>
                </a:cubicBezTo>
                <a:lnTo>
                  <a:pt x="605" y="787"/>
                </a:lnTo>
                <a:cubicBezTo>
                  <a:pt x="605" y="788"/>
                  <a:pt x="605" y="788"/>
                  <a:pt x="605" y="789"/>
                </a:cubicBezTo>
                <a:lnTo>
                  <a:pt x="605" y="789"/>
                </a:lnTo>
                <a:cubicBezTo>
                  <a:pt x="605" y="790"/>
                  <a:pt x="604" y="791"/>
                  <a:pt x="604" y="792"/>
                </a:cubicBezTo>
                <a:lnTo>
                  <a:pt x="604" y="792"/>
                </a:lnTo>
                <a:cubicBezTo>
                  <a:pt x="604" y="793"/>
                  <a:pt x="604" y="794"/>
                  <a:pt x="603" y="795"/>
                </a:cubicBezTo>
                <a:lnTo>
                  <a:pt x="603" y="795"/>
                </a:lnTo>
                <a:cubicBezTo>
                  <a:pt x="603" y="796"/>
                  <a:pt x="603" y="798"/>
                  <a:pt x="603" y="799"/>
                </a:cubicBezTo>
                <a:lnTo>
                  <a:pt x="603" y="799"/>
                </a:lnTo>
                <a:cubicBezTo>
                  <a:pt x="603" y="800"/>
                  <a:pt x="603" y="801"/>
                  <a:pt x="603" y="802"/>
                </a:cubicBezTo>
                <a:lnTo>
                  <a:pt x="603" y="802"/>
                </a:lnTo>
                <a:cubicBezTo>
                  <a:pt x="603" y="803"/>
                  <a:pt x="602" y="805"/>
                  <a:pt x="602" y="806"/>
                </a:cubicBezTo>
                <a:lnTo>
                  <a:pt x="602" y="806"/>
                </a:lnTo>
                <a:cubicBezTo>
                  <a:pt x="602" y="808"/>
                  <a:pt x="602" y="810"/>
                  <a:pt x="602" y="813"/>
                </a:cubicBezTo>
                <a:lnTo>
                  <a:pt x="602" y="813"/>
                </a:lnTo>
                <a:cubicBezTo>
                  <a:pt x="602" y="814"/>
                  <a:pt x="602" y="815"/>
                  <a:pt x="602" y="815"/>
                </a:cubicBezTo>
                <a:lnTo>
                  <a:pt x="602" y="815"/>
                </a:lnTo>
                <a:cubicBezTo>
                  <a:pt x="602" y="817"/>
                  <a:pt x="601" y="819"/>
                  <a:pt x="601" y="821"/>
                </a:cubicBezTo>
                <a:lnTo>
                  <a:pt x="601" y="821"/>
                </a:lnTo>
                <a:cubicBezTo>
                  <a:pt x="601" y="823"/>
                  <a:pt x="601" y="824"/>
                  <a:pt x="601" y="825"/>
                </a:cubicBezTo>
                <a:lnTo>
                  <a:pt x="601" y="825"/>
                </a:lnTo>
                <a:cubicBezTo>
                  <a:pt x="601" y="827"/>
                  <a:pt x="601" y="829"/>
                  <a:pt x="601" y="831"/>
                </a:cubicBezTo>
                <a:lnTo>
                  <a:pt x="601" y="831"/>
                </a:lnTo>
                <a:cubicBezTo>
                  <a:pt x="601" y="832"/>
                  <a:pt x="601" y="833"/>
                  <a:pt x="601" y="835"/>
                </a:cubicBezTo>
                <a:lnTo>
                  <a:pt x="601" y="835"/>
                </a:lnTo>
                <a:cubicBezTo>
                  <a:pt x="601" y="837"/>
                  <a:pt x="601" y="839"/>
                  <a:pt x="601" y="842"/>
                </a:cubicBezTo>
                <a:lnTo>
                  <a:pt x="601" y="842"/>
                </a:lnTo>
                <a:cubicBezTo>
                  <a:pt x="601" y="843"/>
                  <a:pt x="601" y="844"/>
                  <a:pt x="601" y="845"/>
                </a:cubicBezTo>
                <a:lnTo>
                  <a:pt x="601" y="845"/>
                </a:lnTo>
                <a:cubicBezTo>
                  <a:pt x="601" y="852"/>
                  <a:pt x="601" y="860"/>
                  <a:pt x="602" y="868"/>
                </a:cubicBezTo>
                <a:lnTo>
                  <a:pt x="602" y="868"/>
                </a:lnTo>
                <a:cubicBezTo>
                  <a:pt x="602" y="869"/>
                  <a:pt x="602" y="870"/>
                  <a:pt x="602" y="871"/>
                </a:cubicBezTo>
                <a:lnTo>
                  <a:pt x="602" y="871"/>
                </a:lnTo>
                <a:cubicBezTo>
                  <a:pt x="602" y="874"/>
                  <a:pt x="602" y="877"/>
                  <a:pt x="602" y="880"/>
                </a:cubicBezTo>
                <a:lnTo>
                  <a:pt x="602" y="880"/>
                </a:lnTo>
                <a:cubicBezTo>
                  <a:pt x="603" y="881"/>
                  <a:pt x="603" y="883"/>
                  <a:pt x="603" y="884"/>
                </a:cubicBezTo>
                <a:lnTo>
                  <a:pt x="603" y="884"/>
                </a:lnTo>
                <a:cubicBezTo>
                  <a:pt x="603" y="887"/>
                  <a:pt x="603" y="891"/>
                  <a:pt x="604" y="894"/>
                </a:cubicBezTo>
                <a:lnTo>
                  <a:pt x="604" y="894"/>
                </a:lnTo>
                <a:cubicBezTo>
                  <a:pt x="604" y="896"/>
                  <a:pt x="604" y="897"/>
                  <a:pt x="604" y="898"/>
                </a:cubicBezTo>
                <a:lnTo>
                  <a:pt x="604" y="898"/>
                </a:lnTo>
                <a:cubicBezTo>
                  <a:pt x="605" y="902"/>
                  <a:pt x="605" y="907"/>
                  <a:pt x="606" y="911"/>
                </a:cubicBezTo>
                <a:lnTo>
                  <a:pt x="606" y="911"/>
                </a:lnTo>
                <a:cubicBezTo>
                  <a:pt x="607" y="911"/>
                  <a:pt x="607" y="912"/>
                  <a:pt x="607" y="912"/>
                </a:cubicBezTo>
                <a:lnTo>
                  <a:pt x="607" y="912"/>
                </a:lnTo>
                <a:cubicBezTo>
                  <a:pt x="607" y="917"/>
                  <a:pt x="608" y="922"/>
                  <a:pt x="609" y="927"/>
                </a:cubicBezTo>
                <a:lnTo>
                  <a:pt x="609" y="927"/>
                </a:lnTo>
                <a:cubicBezTo>
                  <a:pt x="609" y="928"/>
                  <a:pt x="609" y="929"/>
                  <a:pt x="610" y="930"/>
                </a:cubicBezTo>
                <a:lnTo>
                  <a:pt x="610" y="930"/>
                </a:lnTo>
                <a:cubicBezTo>
                  <a:pt x="610" y="934"/>
                  <a:pt x="611" y="939"/>
                  <a:pt x="612" y="942"/>
                </a:cubicBezTo>
                <a:lnTo>
                  <a:pt x="612" y="942"/>
                </a:lnTo>
                <a:cubicBezTo>
                  <a:pt x="612" y="944"/>
                  <a:pt x="612" y="946"/>
                  <a:pt x="612" y="947"/>
                </a:cubicBezTo>
                <a:lnTo>
                  <a:pt x="612" y="947"/>
                </a:lnTo>
                <a:cubicBezTo>
                  <a:pt x="613" y="951"/>
                  <a:pt x="614" y="955"/>
                  <a:pt x="615" y="960"/>
                </a:cubicBezTo>
                <a:lnTo>
                  <a:pt x="615" y="960"/>
                </a:lnTo>
                <a:cubicBezTo>
                  <a:pt x="615" y="961"/>
                  <a:pt x="616" y="962"/>
                  <a:pt x="616" y="964"/>
                </a:cubicBezTo>
                <a:lnTo>
                  <a:pt x="616" y="964"/>
                </a:lnTo>
                <a:cubicBezTo>
                  <a:pt x="617" y="969"/>
                  <a:pt x="618" y="974"/>
                  <a:pt x="620" y="978"/>
                </a:cubicBezTo>
                <a:lnTo>
                  <a:pt x="620" y="978"/>
                </a:lnTo>
                <a:cubicBezTo>
                  <a:pt x="620" y="980"/>
                  <a:pt x="620" y="981"/>
                  <a:pt x="620" y="981"/>
                </a:cubicBezTo>
                <a:lnTo>
                  <a:pt x="620" y="981"/>
                </a:lnTo>
                <a:cubicBezTo>
                  <a:pt x="622" y="987"/>
                  <a:pt x="623" y="994"/>
                  <a:pt x="625" y="1000"/>
                </a:cubicBezTo>
                <a:lnTo>
                  <a:pt x="625" y="1000"/>
                </a:lnTo>
                <a:cubicBezTo>
                  <a:pt x="625" y="1001"/>
                  <a:pt x="626" y="1002"/>
                  <a:pt x="626" y="1003"/>
                </a:cubicBezTo>
                <a:lnTo>
                  <a:pt x="626" y="1003"/>
                </a:lnTo>
                <a:cubicBezTo>
                  <a:pt x="628" y="1008"/>
                  <a:pt x="629" y="1013"/>
                  <a:pt x="631" y="1018"/>
                </a:cubicBezTo>
                <a:lnTo>
                  <a:pt x="631" y="1018"/>
                </a:lnTo>
                <a:cubicBezTo>
                  <a:pt x="631" y="1020"/>
                  <a:pt x="632" y="1022"/>
                  <a:pt x="632" y="1024"/>
                </a:cubicBezTo>
                <a:lnTo>
                  <a:pt x="632" y="1024"/>
                </a:lnTo>
                <a:cubicBezTo>
                  <a:pt x="634" y="1029"/>
                  <a:pt x="635" y="1033"/>
                  <a:pt x="637" y="1038"/>
                </a:cubicBezTo>
                <a:lnTo>
                  <a:pt x="637" y="1038"/>
                </a:lnTo>
                <a:cubicBezTo>
                  <a:pt x="638" y="1040"/>
                  <a:pt x="638" y="1042"/>
                  <a:pt x="639" y="1044"/>
                </a:cubicBezTo>
                <a:lnTo>
                  <a:pt x="639" y="1044"/>
                </a:lnTo>
                <a:cubicBezTo>
                  <a:pt x="641" y="1050"/>
                  <a:pt x="642" y="1054"/>
                  <a:pt x="644" y="1060"/>
                </a:cubicBezTo>
                <a:lnTo>
                  <a:pt x="644" y="1060"/>
                </a:lnTo>
                <a:cubicBezTo>
                  <a:pt x="645" y="1061"/>
                  <a:pt x="645" y="1063"/>
                  <a:pt x="647" y="1065"/>
                </a:cubicBezTo>
                <a:lnTo>
                  <a:pt x="647" y="1065"/>
                </a:lnTo>
                <a:cubicBezTo>
                  <a:pt x="649" y="1072"/>
                  <a:pt x="651" y="1079"/>
                  <a:pt x="654" y="1086"/>
                </a:cubicBezTo>
                <a:lnTo>
                  <a:pt x="654" y="1086"/>
                </a:lnTo>
                <a:cubicBezTo>
                  <a:pt x="655" y="1087"/>
                  <a:pt x="655" y="1088"/>
                  <a:pt x="655" y="1089"/>
                </a:cubicBezTo>
                <a:lnTo>
                  <a:pt x="655" y="1089"/>
                </a:lnTo>
                <a:cubicBezTo>
                  <a:pt x="658" y="1095"/>
                  <a:pt x="660" y="1101"/>
                  <a:pt x="663" y="1108"/>
                </a:cubicBezTo>
                <a:lnTo>
                  <a:pt x="663" y="1108"/>
                </a:lnTo>
                <a:cubicBezTo>
                  <a:pt x="664" y="1110"/>
                  <a:pt x="665" y="1112"/>
                  <a:pt x="666" y="1115"/>
                </a:cubicBezTo>
                <a:lnTo>
                  <a:pt x="666" y="1115"/>
                </a:lnTo>
                <a:cubicBezTo>
                  <a:pt x="668" y="1120"/>
                  <a:pt x="670" y="1124"/>
                  <a:pt x="672" y="1130"/>
                </a:cubicBezTo>
                <a:lnTo>
                  <a:pt x="672" y="1130"/>
                </a:lnTo>
                <a:cubicBezTo>
                  <a:pt x="673" y="1133"/>
                  <a:pt x="675" y="1135"/>
                  <a:pt x="676" y="1138"/>
                </a:cubicBezTo>
                <a:lnTo>
                  <a:pt x="676" y="1138"/>
                </a:lnTo>
                <a:cubicBezTo>
                  <a:pt x="678" y="1143"/>
                  <a:pt x="681" y="1149"/>
                  <a:pt x="683" y="1154"/>
                </a:cubicBezTo>
                <a:lnTo>
                  <a:pt x="683" y="1154"/>
                </a:lnTo>
                <a:cubicBezTo>
                  <a:pt x="685" y="1157"/>
                  <a:pt x="686" y="1159"/>
                  <a:pt x="687" y="1162"/>
                </a:cubicBezTo>
                <a:lnTo>
                  <a:pt x="687" y="1162"/>
                </a:lnTo>
                <a:cubicBezTo>
                  <a:pt x="691" y="1169"/>
                  <a:pt x="695" y="1177"/>
                  <a:pt x="699" y="1186"/>
                </a:cubicBezTo>
                <a:lnTo>
                  <a:pt x="699" y="1186"/>
                </a:lnTo>
                <a:cubicBezTo>
                  <a:pt x="699" y="1186"/>
                  <a:pt x="706" y="1177"/>
                  <a:pt x="719" y="1168"/>
                </a:cubicBezTo>
                <a:lnTo>
                  <a:pt x="719" y="1168"/>
                </a:lnTo>
                <a:cubicBezTo>
                  <a:pt x="685" y="1204"/>
                  <a:pt x="662" y="1259"/>
                  <a:pt x="660" y="1318"/>
                </a:cubicBezTo>
                <a:lnTo>
                  <a:pt x="660" y="1318"/>
                </a:lnTo>
                <a:cubicBezTo>
                  <a:pt x="660" y="1319"/>
                  <a:pt x="660" y="1320"/>
                  <a:pt x="660" y="1320"/>
                </a:cubicBezTo>
                <a:lnTo>
                  <a:pt x="660" y="1320"/>
                </a:lnTo>
                <a:cubicBezTo>
                  <a:pt x="660" y="1324"/>
                  <a:pt x="659" y="1328"/>
                  <a:pt x="659" y="1333"/>
                </a:cubicBezTo>
                <a:lnTo>
                  <a:pt x="659" y="1333"/>
                </a:lnTo>
                <a:cubicBezTo>
                  <a:pt x="659" y="1334"/>
                  <a:pt x="659" y="1334"/>
                  <a:pt x="659" y="1335"/>
                </a:cubicBezTo>
                <a:lnTo>
                  <a:pt x="659" y="1335"/>
                </a:lnTo>
                <a:cubicBezTo>
                  <a:pt x="660" y="1345"/>
                  <a:pt x="660" y="1354"/>
                  <a:pt x="661" y="1364"/>
                </a:cubicBezTo>
                <a:lnTo>
                  <a:pt x="661" y="1364"/>
                </a:lnTo>
                <a:cubicBezTo>
                  <a:pt x="661" y="1365"/>
                  <a:pt x="661" y="1367"/>
                  <a:pt x="662" y="1368"/>
                </a:cubicBezTo>
                <a:lnTo>
                  <a:pt x="662" y="1368"/>
                </a:lnTo>
                <a:cubicBezTo>
                  <a:pt x="662" y="1372"/>
                  <a:pt x="662" y="1375"/>
                  <a:pt x="663" y="1379"/>
                </a:cubicBezTo>
                <a:lnTo>
                  <a:pt x="663" y="1379"/>
                </a:lnTo>
                <a:cubicBezTo>
                  <a:pt x="663" y="1380"/>
                  <a:pt x="663" y="1382"/>
                  <a:pt x="664" y="1383"/>
                </a:cubicBezTo>
                <a:lnTo>
                  <a:pt x="664" y="1383"/>
                </a:lnTo>
                <a:cubicBezTo>
                  <a:pt x="665" y="1388"/>
                  <a:pt x="666" y="1393"/>
                  <a:pt x="667" y="1398"/>
                </a:cubicBezTo>
                <a:lnTo>
                  <a:pt x="667" y="1398"/>
                </a:lnTo>
                <a:cubicBezTo>
                  <a:pt x="672" y="1415"/>
                  <a:pt x="677" y="1430"/>
                  <a:pt x="683" y="1445"/>
                </a:cubicBezTo>
                <a:lnTo>
                  <a:pt x="683" y="1445"/>
                </a:lnTo>
                <a:cubicBezTo>
                  <a:pt x="688" y="1454"/>
                  <a:pt x="692" y="1463"/>
                  <a:pt x="697" y="1471"/>
                </a:cubicBezTo>
                <a:lnTo>
                  <a:pt x="697" y="1471"/>
                </a:lnTo>
                <a:cubicBezTo>
                  <a:pt x="702" y="1479"/>
                  <a:pt x="707" y="1486"/>
                  <a:pt x="712" y="1494"/>
                </a:cubicBezTo>
                <a:lnTo>
                  <a:pt x="712" y="1494"/>
                </a:lnTo>
                <a:cubicBezTo>
                  <a:pt x="779" y="1581"/>
                  <a:pt x="882" y="1582"/>
                  <a:pt x="882" y="1582"/>
                </a:cubicBezTo>
                <a:lnTo>
                  <a:pt x="882" y="1582"/>
                </a:lnTo>
                <a:cubicBezTo>
                  <a:pt x="936" y="1764"/>
                  <a:pt x="1105" y="1906"/>
                  <a:pt x="1342" y="1969"/>
                </a:cubicBezTo>
                <a:lnTo>
                  <a:pt x="1348" y="2064"/>
                </a:lnTo>
                <a:lnTo>
                  <a:pt x="1348" y="2064"/>
                </a:lnTo>
                <a:cubicBezTo>
                  <a:pt x="1342" y="2047"/>
                  <a:pt x="1339" y="2033"/>
                  <a:pt x="1343" y="2032"/>
                </a:cubicBezTo>
                <a:lnTo>
                  <a:pt x="1343" y="2032"/>
                </a:lnTo>
                <a:lnTo>
                  <a:pt x="1343" y="2032"/>
                </a:lnTo>
                <a:lnTo>
                  <a:pt x="1343" y="2032"/>
                </a:lnTo>
                <a:cubicBezTo>
                  <a:pt x="1342" y="2032"/>
                  <a:pt x="1340" y="2033"/>
                  <a:pt x="1339" y="2034"/>
                </a:cubicBezTo>
                <a:lnTo>
                  <a:pt x="1339" y="2034"/>
                </a:lnTo>
                <a:cubicBezTo>
                  <a:pt x="1337" y="2032"/>
                  <a:pt x="1325" y="2016"/>
                  <a:pt x="1301" y="2035"/>
                </a:cubicBezTo>
                <a:lnTo>
                  <a:pt x="1301" y="2035"/>
                </a:lnTo>
                <a:cubicBezTo>
                  <a:pt x="1301" y="2035"/>
                  <a:pt x="1248" y="2053"/>
                  <a:pt x="1197" y="2114"/>
                </a:cubicBezTo>
                <a:lnTo>
                  <a:pt x="1197" y="2114"/>
                </a:lnTo>
                <a:cubicBezTo>
                  <a:pt x="1064" y="2097"/>
                  <a:pt x="701" y="2176"/>
                  <a:pt x="663" y="2233"/>
                </a:cubicBezTo>
                <a:lnTo>
                  <a:pt x="663" y="2233"/>
                </a:lnTo>
                <a:cubicBezTo>
                  <a:pt x="572" y="2275"/>
                  <a:pt x="599" y="2445"/>
                  <a:pt x="599" y="2675"/>
                </a:cubicBezTo>
                <a:lnTo>
                  <a:pt x="599" y="2675"/>
                </a:lnTo>
                <a:cubicBezTo>
                  <a:pt x="599" y="2898"/>
                  <a:pt x="728" y="3752"/>
                  <a:pt x="791" y="3909"/>
                </a:cubicBezTo>
                <a:lnTo>
                  <a:pt x="791" y="3909"/>
                </a:lnTo>
                <a:lnTo>
                  <a:pt x="791" y="3909"/>
                </a:lnTo>
                <a:lnTo>
                  <a:pt x="791" y="3909"/>
                </a:lnTo>
                <a:cubicBezTo>
                  <a:pt x="792" y="3912"/>
                  <a:pt x="793" y="3915"/>
                  <a:pt x="794" y="3916"/>
                </a:cubicBezTo>
                <a:lnTo>
                  <a:pt x="794" y="3916"/>
                </a:lnTo>
                <a:cubicBezTo>
                  <a:pt x="794" y="3917"/>
                  <a:pt x="794" y="3918"/>
                  <a:pt x="795" y="3919"/>
                </a:cubicBezTo>
                <a:lnTo>
                  <a:pt x="795" y="3919"/>
                </a:lnTo>
                <a:cubicBezTo>
                  <a:pt x="796" y="3920"/>
                  <a:pt x="796" y="3921"/>
                  <a:pt x="797" y="3923"/>
                </a:cubicBezTo>
                <a:lnTo>
                  <a:pt x="797" y="3923"/>
                </a:lnTo>
                <a:cubicBezTo>
                  <a:pt x="797" y="3924"/>
                  <a:pt x="798" y="3925"/>
                  <a:pt x="799" y="3925"/>
                </a:cubicBezTo>
                <a:lnTo>
                  <a:pt x="799" y="3925"/>
                </a:lnTo>
                <a:cubicBezTo>
                  <a:pt x="799" y="3926"/>
                  <a:pt x="800" y="3927"/>
                  <a:pt x="801" y="3928"/>
                </a:cubicBezTo>
                <a:lnTo>
                  <a:pt x="801" y="3928"/>
                </a:lnTo>
                <a:cubicBezTo>
                  <a:pt x="801" y="3929"/>
                  <a:pt x="801" y="3929"/>
                  <a:pt x="802" y="3929"/>
                </a:cubicBezTo>
                <a:lnTo>
                  <a:pt x="802" y="3929"/>
                </a:lnTo>
                <a:cubicBezTo>
                  <a:pt x="803" y="3930"/>
                  <a:pt x="803" y="3931"/>
                  <a:pt x="804" y="3932"/>
                </a:cubicBezTo>
                <a:lnTo>
                  <a:pt x="804" y="3932"/>
                </a:lnTo>
                <a:cubicBezTo>
                  <a:pt x="810" y="3936"/>
                  <a:pt x="829" y="3936"/>
                  <a:pt x="859" y="3935"/>
                </a:cubicBezTo>
                <a:lnTo>
                  <a:pt x="859" y="3935"/>
                </a:lnTo>
                <a:cubicBezTo>
                  <a:pt x="858" y="3936"/>
                  <a:pt x="858" y="3938"/>
                  <a:pt x="858" y="3940"/>
                </a:cubicBezTo>
                <a:lnTo>
                  <a:pt x="858" y="3940"/>
                </a:lnTo>
                <a:cubicBezTo>
                  <a:pt x="853" y="3968"/>
                  <a:pt x="849" y="3998"/>
                  <a:pt x="844" y="4028"/>
                </a:cubicBezTo>
                <a:lnTo>
                  <a:pt x="844" y="4028"/>
                </a:lnTo>
                <a:cubicBezTo>
                  <a:pt x="843" y="4033"/>
                  <a:pt x="843" y="4038"/>
                  <a:pt x="842" y="4044"/>
                </a:cubicBezTo>
                <a:lnTo>
                  <a:pt x="842" y="4044"/>
                </a:lnTo>
                <a:cubicBezTo>
                  <a:pt x="840" y="4053"/>
                  <a:pt x="839" y="4063"/>
                  <a:pt x="837" y="4072"/>
                </a:cubicBezTo>
                <a:lnTo>
                  <a:pt x="837" y="4072"/>
                </a:lnTo>
                <a:cubicBezTo>
                  <a:pt x="837" y="4078"/>
                  <a:pt x="836" y="4083"/>
                  <a:pt x="835" y="4088"/>
                </a:cubicBezTo>
                <a:lnTo>
                  <a:pt x="835" y="4088"/>
                </a:lnTo>
                <a:cubicBezTo>
                  <a:pt x="833" y="4098"/>
                  <a:pt x="832" y="4108"/>
                  <a:pt x="830" y="4118"/>
                </a:cubicBezTo>
                <a:lnTo>
                  <a:pt x="830" y="4118"/>
                </a:lnTo>
                <a:cubicBezTo>
                  <a:pt x="830" y="4123"/>
                  <a:pt x="829" y="4128"/>
                  <a:pt x="828" y="4133"/>
                </a:cubicBezTo>
                <a:lnTo>
                  <a:pt x="828" y="4133"/>
                </a:lnTo>
                <a:cubicBezTo>
                  <a:pt x="827" y="4135"/>
                  <a:pt x="827" y="4137"/>
                  <a:pt x="827" y="4138"/>
                </a:cubicBezTo>
                <a:lnTo>
                  <a:pt x="827" y="4138"/>
                </a:lnTo>
                <a:cubicBezTo>
                  <a:pt x="826" y="4146"/>
                  <a:pt x="824" y="4153"/>
                  <a:pt x="823" y="4161"/>
                </a:cubicBezTo>
                <a:lnTo>
                  <a:pt x="823" y="4161"/>
                </a:lnTo>
                <a:cubicBezTo>
                  <a:pt x="790" y="4375"/>
                  <a:pt x="760" y="4559"/>
                  <a:pt x="767" y="4587"/>
                </a:cubicBezTo>
                <a:lnTo>
                  <a:pt x="767" y="4587"/>
                </a:lnTo>
                <a:lnTo>
                  <a:pt x="767" y="4587"/>
                </a:lnTo>
                <a:lnTo>
                  <a:pt x="767" y="4587"/>
                </a:lnTo>
                <a:cubicBezTo>
                  <a:pt x="767" y="4589"/>
                  <a:pt x="769" y="4590"/>
                  <a:pt x="769" y="4593"/>
                </a:cubicBezTo>
                <a:lnTo>
                  <a:pt x="769" y="4593"/>
                </a:lnTo>
                <a:cubicBezTo>
                  <a:pt x="770" y="4594"/>
                  <a:pt x="771" y="4594"/>
                  <a:pt x="771" y="4595"/>
                </a:cubicBezTo>
                <a:lnTo>
                  <a:pt x="771" y="4595"/>
                </a:lnTo>
                <a:cubicBezTo>
                  <a:pt x="772" y="4596"/>
                  <a:pt x="772" y="4597"/>
                  <a:pt x="773" y="4599"/>
                </a:cubicBezTo>
                <a:lnTo>
                  <a:pt x="773" y="4599"/>
                </a:lnTo>
                <a:cubicBezTo>
                  <a:pt x="774" y="4599"/>
                  <a:pt x="774" y="4600"/>
                  <a:pt x="775" y="4601"/>
                </a:cubicBezTo>
                <a:lnTo>
                  <a:pt x="775" y="4601"/>
                </a:lnTo>
                <a:cubicBezTo>
                  <a:pt x="776" y="4602"/>
                  <a:pt x="777" y="4604"/>
                  <a:pt x="778" y="4605"/>
                </a:cubicBezTo>
                <a:lnTo>
                  <a:pt x="778" y="4605"/>
                </a:lnTo>
                <a:cubicBezTo>
                  <a:pt x="779" y="4606"/>
                  <a:pt x="780" y="4607"/>
                  <a:pt x="781" y="4607"/>
                </a:cubicBezTo>
                <a:lnTo>
                  <a:pt x="781" y="4607"/>
                </a:lnTo>
                <a:cubicBezTo>
                  <a:pt x="782" y="4609"/>
                  <a:pt x="783" y="4610"/>
                  <a:pt x="784" y="4612"/>
                </a:cubicBezTo>
                <a:lnTo>
                  <a:pt x="784" y="4612"/>
                </a:lnTo>
                <a:cubicBezTo>
                  <a:pt x="786" y="4612"/>
                  <a:pt x="787" y="4613"/>
                  <a:pt x="788" y="4615"/>
                </a:cubicBezTo>
                <a:lnTo>
                  <a:pt x="788" y="4615"/>
                </a:lnTo>
                <a:cubicBezTo>
                  <a:pt x="789" y="4616"/>
                  <a:pt x="791" y="4617"/>
                  <a:pt x="792" y="4618"/>
                </a:cubicBezTo>
                <a:lnTo>
                  <a:pt x="792" y="4618"/>
                </a:lnTo>
                <a:cubicBezTo>
                  <a:pt x="793" y="4619"/>
                  <a:pt x="794" y="4620"/>
                  <a:pt x="796" y="4621"/>
                </a:cubicBezTo>
                <a:lnTo>
                  <a:pt x="796" y="4621"/>
                </a:lnTo>
                <a:cubicBezTo>
                  <a:pt x="797" y="4622"/>
                  <a:pt x="799" y="4624"/>
                  <a:pt x="801" y="4625"/>
                </a:cubicBezTo>
                <a:lnTo>
                  <a:pt x="801" y="4625"/>
                </a:lnTo>
                <a:cubicBezTo>
                  <a:pt x="803" y="4626"/>
                  <a:pt x="804" y="4627"/>
                  <a:pt x="806" y="4628"/>
                </a:cubicBezTo>
                <a:lnTo>
                  <a:pt x="806" y="4628"/>
                </a:lnTo>
                <a:cubicBezTo>
                  <a:pt x="807" y="4629"/>
                  <a:pt x="809" y="4630"/>
                  <a:pt x="811" y="4632"/>
                </a:cubicBezTo>
                <a:lnTo>
                  <a:pt x="811" y="4632"/>
                </a:lnTo>
                <a:cubicBezTo>
                  <a:pt x="812" y="4633"/>
                  <a:pt x="814" y="4634"/>
                  <a:pt x="816" y="4635"/>
                </a:cubicBezTo>
                <a:lnTo>
                  <a:pt x="816" y="4635"/>
                </a:lnTo>
                <a:cubicBezTo>
                  <a:pt x="817" y="4636"/>
                  <a:pt x="819" y="4637"/>
                  <a:pt x="821" y="4639"/>
                </a:cubicBezTo>
                <a:lnTo>
                  <a:pt x="821" y="4639"/>
                </a:lnTo>
                <a:cubicBezTo>
                  <a:pt x="823" y="4640"/>
                  <a:pt x="825" y="4641"/>
                  <a:pt x="827" y="4642"/>
                </a:cubicBezTo>
                <a:lnTo>
                  <a:pt x="827" y="4642"/>
                </a:lnTo>
                <a:cubicBezTo>
                  <a:pt x="829" y="4643"/>
                  <a:pt x="830" y="4644"/>
                  <a:pt x="832" y="4645"/>
                </a:cubicBezTo>
                <a:lnTo>
                  <a:pt x="832" y="4645"/>
                </a:lnTo>
                <a:cubicBezTo>
                  <a:pt x="834" y="4646"/>
                  <a:pt x="837" y="4648"/>
                  <a:pt x="839" y="4649"/>
                </a:cubicBezTo>
                <a:lnTo>
                  <a:pt x="839" y="4649"/>
                </a:lnTo>
                <a:cubicBezTo>
                  <a:pt x="840" y="4649"/>
                  <a:pt x="840" y="4650"/>
                  <a:pt x="840" y="4650"/>
                </a:cubicBezTo>
                <a:lnTo>
                  <a:pt x="840" y="4650"/>
                </a:lnTo>
                <a:cubicBezTo>
                  <a:pt x="910" y="4689"/>
                  <a:pt x="1014" y="4726"/>
                  <a:pt x="1085" y="4733"/>
                </a:cubicBezTo>
                <a:lnTo>
                  <a:pt x="1085" y="4733"/>
                </a:lnTo>
                <a:cubicBezTo>
                  <a:pt x="974" y="5405"/>
                  <a:pt x="732" y="6874"/>
                  <a:pt x="579" y="7932"/>
                </a:cubicBezTo>
                <a:lnTo>
                  <a:pt x="579" y="7932"/>
                </a:lnTo>
                <a:cubicBezTo>
                  <a:pt x="579" y="7932"/>
                  <a:pt x="632" y="7945"/>
                  <a:pt x="679" y="7954"/>
                </a:cubicBezTo>
                <a:lnTo>
                  <a:pt x="595" y="7985"/>
                </a:lnTo>
                <a:lnTo>
                  <a:pt x="595" y="7985"/>
                </a:lnTo>
                <a:cubicBezTo>
                  <a:pt x="595" y="7985"/>
                  <a:pt x="218" y="7935"/>
                  <a:pt x="63" y="8048"/>
                </a:cubicBezTo>
                <a:lnTo>
                  <a:pt x="63" y="8048"/>
                </a:lnTo>
                <a:cubicBezTo>
                  <a:pt x="63" y="8049"/>
                  <a:pt x="62" y="8049"/>
                  <a:pt x="61" y="8050"/>
                </a:cubicBezTo>
                <a:lnTo>
                  <a:pt x="61" y="8050"/>
                </a:lnTo>
                <a:cubicBezTo>
                  <a:pt x="57" y="8052"/>
                  <a:pt x="54" y="8055"/>
                  <a:pt x="51" y="8058"/>
                </a:cubicBezTo>
                <a:lnTo>
                  <a:pt x="51" y="8058"/>
                </a:lnTo>
                <a:cubicBezTo>
                  <a:pt x="51" y="8058"/>
                  <a:pt x="51" y="8058"/>
                  <a:pt x="50" y="8058"/>
                </a:cubicBezTo>
                <a:lnTo>
                  <a:pt x="50" y="8058"/>
                </a:lnTo>
                <a:cubicBezTo>
                  <a:pt x="26" y="8080"/>
                  <a:pt x="9" y="8106"/>
                  <a:pt x="2" y="8139"/>
                </a:cubicBezTo>
                <a:lnTo>
                  <a:pt x="2" y="8139"/>
                </a:lnTo>
                <a:cubicBezTo>
                  <a:pt x="1" y="8144"/>
                  <a:pt x="0" y="8150"/>
                  <a:pt x="0" y="8156"/>
                </a:cubicBezTo>
                <a:lnTo>
                  <a:pt x="0" y="8156"/>
                </a:lnTo>
                <a:lnTo>
                  <a:pt x="0" y="8156"/>
                </a:lnTo>
                <a:cubicBezTo>
                  <a:pt x="0" y="8167"/>
                  <a:pt x="2" y="8176"/>
                  <a:pt x="7" y="8185"/>
                </a:cubicBezTo>
                <a:lnTo>
                  <a:pt x="7" y="8185"/>
                </a:lnTo>
                <a:lnTo>
                  <a:pt x="7" y="8185"/>
                </a:lnTo>
                <a:lnTo>
                  <a:pt x="7" y="8185"/>
                </a:lnTo>
                <a:cubicBezTo>
                  <a:pt x="9" y="8188"/>
                  <a:pt x="11" y="8190"/>
                  <a:pt x="12" y="8193"/>
                </a:cubicBezTo>
                <a:lnTo>
                  <a:pt x="12" y="8193"/>
                </a:lnTo>
                <a:cubicBezTo>
                  <a:pt x="13" y="8193"/>
                  <a:pt x="13" y="8193"/>
                  <a:pt x="13" y="8194"/>
                </a:cubicBezTo>
                <a:lnTo>
                  <a:pt x="13" y="8194"/>
                </a:lnTo>
                <a:cubicBezTo>
                  <a:pt x="15" y="8195"/>
                  <a:pt x="17" y="8197"/>
                  <a:pt x="19" y="8200"/>
                </a:cubicBezTo>
                <a:lnTo>
                  <a:pt x="19" y="8200"/>
                </a:lnTo>
                <a:cubicBezTo>
                  <a:pt x="19" y="8200"/>
                  <a:pt x="20" y="8200"/>
                  <a:pt x="21" y="8201"/>
                </a:cubicBezTo>
                <a:lnTo>
                  <a:pt x="21" y="8201"/>
                </a:lnTo>
                <a:cubicBezTo>
                  <a:pt x="23" y="8203"/>
                  <a:pt x="25" y="8204"/>
                  <a:pt x="27" y="8205"/>
                </a:cubicBezTo>
                <a:lnTo>
                  <a:pt x="27" y="8205"/>
                </a:lnTo>
                <a:cubicBezTo>
                  <a:pt x="27" y="8206"/>
                  <a:pt x="28" y="8207"/>
                  <a:pt x="29" y="8207"/>
                </a:cubicBezTo>
                <a:lnTo>
                  <a:pt x="29" y="8207"/>
                </a:lnTo>
                <a:cubicBezTo>
                  <a:pt x="32" y="8209"/>
                  <a:pt x="34" y="8210"/>
                  <a:pt x="37" y="8212"/>
                </a:cubicBezTo>
                <a:lnTo>
                  <a:pt x="37" y="8212"/>
                </a:lnTo>
                <a:lnTo>
                  <a:pt x="38" y="8213"/>
                </a:lnTo>
                <a:lnTo>
                  <a:pt x="38" y="8213"/>
                </a:lnTo>
                <a:cubicBezTo>
                  <a:pt x="201" y="8296"/>
                  <a:pt x="824" y="8126"/>
                  <a:pt x="824" y="8126"/>
                </a:cubicBezTo>
                <a:lnTo>
                  <a:pt x="823" y="7963"/>
                </a:lnTo>
                <a:lnTo>
                  <a:pt x="823" y="7963"/>
                </a:lnTo>
                <a:cubicBezTo>
                  <a:pt x="850" y="7963"/>
                  <a:pt x="873" y="7962"/>
                  <a:pt x="873" y="7962"/>
                </a:cubicBezTo>
                <a:lnTo>
                  <a:pt x="873" y="7962"/>
                </a:lnTo>
                <a:lnTo>
                  <a:pt x="873" y="7961"/>
                </a:lnTo>
                <a:lnTo>
                  <a:pt x="873" y="7961"/>
                </a:lnTo>
                <a:cubicBezTo>
                  <a:pt x="873" y="7959"/>
                  <a:pt x="874" y="7956"/>
                  <a:pt x="875" y="7952"/>
                </a:cubicBezTo>
                <a:lnTo>
                  <a:pt x="875" y="7952"/>
                </a:lnTo>
                <a:cubicBezTo>
                  <a:pt x="875" y="7951"/>
                  <a:pt x="875" y="7949"/>
                  <a:pt x="875" y="7948"/>
                </a:cubicBezTo>
                <a:lnTo>
                  <a:pt x="875" y="7948"/>
                </a:lnTo>
                <a:cubicBezTo>
                  <a:pt x="877" y="7944"/>
                  <a:pt x="877" y="7939"/>
                  <a:pt x="878" y="7934"/>
                </a:cubicBezTo>
                <a:lnTo>
                  <a:pt x="878" y="7934"/>
                </a:lnTo>
                <a:cubicBezTo>
                  <a:pt x="878" y="7934"/>
                  <a:pt x="878" y="7934"/>
                  <a:pt x="879" y="7933"/>
                </a:cubicBezTo>
                <a:lnTo>
                  <a:pt x="879" y="7933"/>
                </a:lnTo>
                <a:cubicBezTo>
                  <a:pt x="938" y="7651"/>
                  <a:pt x="1415" y="5390"/>
                  <a:pt x="1571" y="5211"/>
                </a:cubicBezTo>
                <a:lnTo>
                  <a:pt x="1571" y="5211"/>
                </a:lnTo>
                <a:cubicBezTo>
                  <a:pt x="1570" y="5211"/>
                  <a:pt x="1570" y="5211"/>
                  <a:pt x="1570" y="5211"/>
                </a:cubicBezTo>
                <a:lnTo>
                  <a:pt x="1570" y="5211"/>
                </a:lnTo>
                <a:cubicBezTo>
                  <a:pt x="1573" y="5208"/>
                  <a:pt x="1575" y="5205"/>
                  <a:pt x="1577" y="5204"/>
                </a:cubicBezTo>
                <a:lnTo>
                  <a:pt x="1577" y="5204"/>
                </a:lnTo>
                <a:cubicBezTo>
                  <a:pt x="1580" y="5202"/>
                  <a:pt x="1584" y="5200"/>
                  <a:pt x="1587" y="5199"/>
                </a:cubicBezTo>
                <a:lnTo>
                  <a:pt x="1587" y="5199"/>
                </a:lnTo>
                <a:cubicBezTo>
                  <a:pt x="1592" y="5198"/>
                  <a:pt x="1595" y="5198"/>
                  <a:pt x="1595" y="5198"/>
                </a:cubicBezTo>
                <a:lnTo>
                  <a:pt x="1595" y="5198"/>
                </a:lnTo>
                <a:lnTo>
                  <a:pt x="1595" y="5198"/>
                </a:lnTo>
                <a:lnTo>
                  <a:pt x="1595" y="5198"/>
                </a:lnTo>
                <a:cubicBezTo>
                  <a:pt x="1599" y="5199"/>
                  <a:pt x="1602" y="5200"/>
                  <a:pt x="1604" y="5203"/>
                </a:cubicBezTo>
                <a:lnTo>
                  <a:pt x="1604" y="5203"/>
                </a:lnTo>
                <a:lnTo>
                  <a:pt x="1604" y="5203"/>
                </a:lnTo>
                <a:lnTo>
                  <a:pt x="1604" y="5203"/>
                </a:lnTo>
                <a:cubicBezTo>
                  <a:pt x="1731" y="5295"/>
                  <a:pt x="1572" y="6979"/>
                  <a:pt x="1540" y="7685"/>
                </a:cubicBezTo>
                <a:lnTo>
                  <a:pt x="1540" y="7685"/>
                </a:lnTo>
                <a:cubicBezTo>
                  <a:pt x="1540" y="7685"/>
                  <a:pt x="1540" y="7686"/>
                  <a:pt x="1540" y="7687"/>
                </a:cubicBezTo>
                <a:lnTo>
                  <a:pt x="1540" y="7687"/>
                </a:lnTo>
                <a:cubicBezTo>
                  <a:pt x="1540" y="7693"/>
                  <a:pt x="1540" y="7698"/>
                  <a:pt x="1540" y="7704"/>
                </a:cubicBezTo>
                <a:lnTo>
                  <a:pt x="1540" y="7704"/>
                </a:lnTo>
                <a:cubicBezTo>
                  <a:pt x="1540" y="7705"/>
                  <a:pt x="1540" y="7706"/>
                  <a:pt x="1540" y="7708"/>
                </a:cubicBezTo>
                <a:lnTo>
                  <a:pt x="1540" y="7708"/>
                </a:lnTo>
                <a:cubicBezTo>
                  <a:pt x="1539" y="7713"/>
                  <a:pt x="1539" y="7718"/>
                  <a:pt x="1539" y="7723"/>
                </a:cubicBezTo>
                <a:lnTo>
                  <a:pt x="1539" y="7723"/>
                </a:lnTo>
                <a:cubicBezTo>
                  <a:pt x="1539" y="7725"/>
                  <a:pt x="1539" y="7726"/>
                  <a:pt x="1539" y="7728"/>
                </a:cubicBezTo>
                <a:lnTo>
                  <a:pt x="1539" y="7728"/>
                </a:lnTo>
                <a:cubicBezTo>
                  <a:pt x="1539" y="7732"/>
                  <a:pt x="1539" y="7737"/>
                  <a:pt x="1538" y="7742"/>
                </a:cubicBezTo>
                <a:lnTo>
                  <a:pt x="1538" y="7742"/>
                </a:lnTo>
                <a:cubicBezTo>
                  <a:pt x="1538" y="7743"/>
                  <a:pt x="1538" y="7745"/>
                  <a:pt x="1538" y="7746"/>
                </a:cubicBezTo>
                <a:lnTo>
                  <a:pt x="1538" y="7746"/>
                </a:lnTo>
                <a:cubicBezTo>
                  <a:pt x="1538" y="7751"/>
                  <a:pt x="1538" y="7755"/>
                  <a:pt x="1537" y="7759"/>
                </a:cubicBezTo>
                <a:lnTo>
                  <a:pt x="1537" y="7759"/>
                </a:lnTo>
                <a:cubicBezTo>
                  <a:pt x="1537" y="7761"/>
                  <a:pt x="1537" y="7763"/>
                  <a:pt x="1537" y="7765"/>
                </a:cubicBezTo>
                <a:lnTo>
                  <a:pt x="1537" y="7765"/>
                </a:lnTo>
                <a:cubicBezTo>
                  <a:pt x="1537" y="7768"/>
                  <a:pt x="1537" y="7773"/>
                  <a:pt x="1537" y="7776"/>
                </a:cubicBezTo>
                <a:lnTo>
                  <a:pt x="1537" y="7776"/>
                </a:lnTo>
                <a:cubicBezTo>
                  <a:pt x="1537" y="7778"/>
                  <a:pt x="1537" y="7780"/>
                  <a:pt x="1537" y="7783"/>
                </a:cubicBezTo>
                <a:lnTo>
                  <a:pt x="1537" y="7783"/>
                </a:lnTo>
                <a:cubicBezTo>
                  <a:pt x="1537" y="7786"/>
                  <a:pt x="1537" y="7790"/>
                  <a:pt x="1537" y="7793"/>
                </a:cubicBezTo>
                <a:lnTo>
                  <a:pt x="1537" y="7793"/>
                </a:lnTo>
                <a:cubicBezTo>
                  <a:pt x="1536" y="7795"/>
                  <a:pt x="1536" y="7797"/>
                  <a:pt x="1536" y="7799"/>
                </a:cubicBezTo>
                <a:lnTo>
                  <a:pt x="1536" y="7799"/>
                </a:lnTo>
                <a:cubicBezTo>
                  <a:pt x="1536" y="7803"/>
                  <a:pt x="1536" y="7806"/>
                  <a:pt x="1536" y="7809"/>
                </a:cubicBezTo>
                <a:lnTo>
                  <a:pt x="1536" y="7809"/>
                </a:lnTo>
                <a:cubicBezTo>
                  <a:pt x="1536" y="7811"/>
                  <a:pt x="1536" y="7813"/>
                  <a:pt x="1536" y="7816"/>
                </a:cubicBezTo>
                <a:lnTo>
                  <a:pt x="1536" y="7816"/>
                </a:lnTo>
                <a:cubicBezTo>
                  <a:pt x="1536" y="7818"/>
                  <a:pt x="1536" y="7821"/>
                  <a:pt x="1536" y="7825"/>
                </a:cubicBezTo>
                <a:lnTo>
                  <a:pt x="1536" y="7825"/>
                </a:lnTo>
                <a:cubicBezTo>
                  <a:pt x="1536" y="7827"/>
                  <a:pt x="1536" y="7829"/>
                  <a:pt x="1536" y="7831"/>
                </a:cubicBezTo>
                <a:lnTo>
                  <a:pt x="1536" y="7831"/>
                </a:lnTo>
                <a:cubicBezTo>
                  <a:pt x="1536" y="7834"/>
                  <a:pt x="1536" y="7837"/>
                  <a:pt x="1536" y="7840"/>
                </a:cubicBezTo>
                <a:lnTo>
                  <a:pt x="1536" y="7840"/>
                </a:lnTo>
                <a:cubicBezTo>
                  <a:pt x="1536" y="7841"/>
                  <a:pt x="1536" y="7844"/>
                  <a:pt x="1536" y="7846"/>
                </a:cubicBezTo>
                <a:lnTo>
                  <a:pt x="1536" y="7846"/>
                </a:lnTo>
                <a:cubicBezTo>
                  <a:pt x="1536" y="7848"/>
                  <a:pt x="1536" y="7851"/>
                  <a:pt x="1536" y="7854"/>
                </a:cubicBezTo>
                <a:lnTo>
                  <a:pt x="1536" y="7854"/>
                </a:lnTo>
                <a:cubicBezTo>
                  <a:pt x="1536" y="7856"/>
                  <a:pt x="1536" y="7858"/>
                  <a:pt x="1536" y="7860"/>
                </a:cubicBezTo>
                <a:lnTo>
                  <a:pt x="1536" y="7860"/>
                </a:lnTo>
                <a:cubicBezTo>
                  <a:pt x="1536" y="7862"/>
                  <a:pt x="1536" y="7865"/>
                  <a:pt x="1536" y="7868"/>
                </a:cubicBezTo>
                <a:lnTo>
                  <a:pt x="1536" y="7868"/>
                </a:lnTo>
                <a:cubicBezTo>
                  <a:pt x="1536" y="7869"/>
                  <a:pt x="1536" y="7871"/>
                  <a:pt x="1536" y="7874"/>
                </a:cubicBezTo>
                <a:lnTo>
                  <a:pt x="1536" y="7874"/>
                </a:lnTo>
                <a:cubicBezTo>
                  <a:pt x="1536" y="7876"/>
                  <a:pt x="1536" y="7878"/>
                  <a:pt x="1536" y="7881"/>
                </a:cubicBezTo>
                <a:lnTo>
                  <a:pt x="1536" y="7881"/>
                </a:lnTo>
                <a:cubicBezTo>
                  <a:pt x="1536" y="7882"/>
                  <a:pt x="1536" y="7884"/>
                  <a:pt x="1536" y="7886"/>
                </a:cubicBezTo>
                <a:lnTo>
                  <a:pt x="1536" y="7886"/>
                </a:lnTo>
                <a:cubicBezTo>
                  <a:pt x="1536" y="7889"/>
                  <a:pt x="1536" y="7891"/>
                  <a:pt x="1536" y="7893"/>
                </a:cubicBezTo>
                <a:lnTo>
                  <a:pt x="1536" y="7893"/>
                </a:lnTo>
                <a:cubicBezTo>
                  <a:pt x="1536" y="7895"/>
                  <a:pt x="1536" y="7897"/>
                  <a:pt x="1536" y="7898"/>
                </a:cubicBezTo>
                <a:lnTo>
                  <a:pt x="1536" y="7898"/>
                </a:lnTo>
                <a:cubicBezTo>
                  <a:pt x="1536" y="7901"/>
                  <a:pt x="1536" y="7903"/>
                  <a:pt x="1536" y="7906"/>
                </a:cubicBezTo>
                <a:lnTo>
                  <a:pt x="1536" y="7906"/>
                </a:lnTo>
                <a:cubicBezTo>
                  <a:pt x="1536" y="7907"/>
                  <a:pt x="1536" y="7908"/>
                  <a:pt x="1536" y="7910"/>
                </a:cubicBezTo>
                <a:lnTo>
                  <a:pt x="1536" y="7910"/>
                </a:lnTo>
                <a:cubicBezTo>
                  <a:pt x="1536" y="7912"/>
                  <a:pt x="1536" y="7914"/>
                  <a:pt x="1536" y="7916"/>
                </a:cubicBezTo>
                <a:lnTo>
                  <a:pt x="1536" y="7916"/>
                </a:lnTo>
                <a:cubicBezTo>
                  <a:pt x="1536" y="7918"/>
                  <a:pt x="1536" y="7919"/>
                  <a:pt x="1536" y="7921"/>
                </a:cubicBezTo>
                <a:lnTo>
                  <a:pt x="1536" y="7921"/>
                </a:lnTo>
                <a:cubicBezTo>
                  <a:pt x="1536" y="7923"/>
                  <a:pt x="1536" y="7925"/>
                  <a:pt x="1536" y="7927"/>
                </a:cubicBezTo>
                <a:lnTo>
                  <a:pt x="1536" y="7927"/>
                </a:lnTo>
                <a:cubicBezTo>
                  <a:pt x="1536" y="7928"/>
                  <a:pt x="1537" y="7929"/>
                  <a:pt x="1537" y="7931"/>
                </a:cubicBezTo>
                <a:lnTo>
                  <a:pt x="1537" y="7931"/>
                </a:lnTo>
                <a:cubicBezTo>
                  <a:pt x="1537" y="7933"/>
                  <a:pt x="1537" y="7935"/>
                  <a:pt x="1537" y="7937"/>
                </a:cubicBezTo>
                <a:lnTo>
                  <a:pt x="1537" y="7937"/>
                </a:lnTo>
                <a:cubicBezTo>
                  <a:pt x="1537" y="7938"/>
                  <a:pt x="1537" y="7939"/>
                  <a:pt x="1537" y="7940"/>
                </a:cubicBezTo>
                <a:lnTo>
                  <a:pt x="1537" y="7940"/>
                </a:lnTo>
                <a:cubicBezTo>
                  <a:pt x="1537" y="7943"/>
                  <a:pt x="1537" y="7946"/>
                  <a:pt x="1538" y="7949"/>
                </a:cubicBezTo>
                <a:lnTo>
                  <a:pt x="1538" y="7949"/>
                </a:lnTo>
                <a:cubicBezTo>
                  <a:pt x="1538" y="7949"/>
                  <a:pt x="1550" y="7958"/>
                  <a:pt x="1573" y="7969"/>
                </a:cubicBezTo>
                <a:lnTo>
                  <a:pt x="1573" y="7969"/>
                </a:lnTo>
                <a:cubicBezTo>
                  <a:pt x="1598" y="7981"/>
                  <a:pt x="1634" y="7994"/>
                  <a:pt x="1680" y="7999"/>
                </a:cubicBezTo>
                <a:lnTo>
                  <a:pt x="1680" y="8092"/>
                </a:lnTo>
                <a:lnTo>
                  <a:pt x="1680" y="8148"/>
                </a:lnTo>
                <a:lnTo>
                  <a:pt x="1680" y="8148"/>
                </a:lnTo>
                <a:cubicBezTo>
                  <a:pt x="1680" y="8148"/>
                  <a:pt x="2305" y="8310"/>
                  <a:pt x="2467" y="8224"/>
                </a:cubicBezTo>
                <a:lnTo>
                  <a:pt x="2467" y="8224"/>
                </a:lnTo>
                <a:cubicBezTo>
                  <a:pt x="2467" y="8223"/>
                  <a:pt x="2467" y="8223"/>
                  <a:pt x="2468" y="8223"/>
                </a:cubicBezTo>
                <a:lnTo>
                  <a:pt x="2468" y="8223"/>
                </a:lnTo>
                <a:cubicBezTo>
                  <a:pt x="2471" y="8221"/>
                  <a:pt x="2473" y="8220"/>
                  <a:pt x="2476" y="8218"/>
                </a:cubicBezTo>
                <a:lnTo>
                  <a:pt x="2476" y="8218"/>
                </a:lnTo>
                <a:cubicBezTo>
                  <a:pt x="2477" y="8217"/>
                  <a:pt x="2477" y="8217"/>
                  <a:pt x="2478" y="8217"/>
                </a:cubicBezTo>
                <a:lnTo>
                  <a:pt x="2478" y="8217"/>
                </a:lnTo>
                <a:cubicBezTo>
                  <a:pt x="2480" y="8215"/>
                  <a:pt x="2482" y="8213"/>
                  <a:pt x="2484" y="8211"/>
                </a:cubicBezTo>
                <a:lnTo>
                  <a:pt x="2484" y="8211"/>
                </a:lnTo>
                <a:cubicBezTo>
                  <a:pt x="2485" y="8211"/>
                  <a:pt x="2485" y="8210"/>
                  <a:pt x="2485" y="8210"/>
                </a:cubicBezTo>
                <a:lnTo>
                  <a:pt x="2485" y="8210"/>
                </a:lnTo>
                <a:cubicBezTo>
                  <a:pt x="2488" y="8208"/>
                  <a:pt x="2490" y="8206"/>
                  <a:pt x="2492" y="8204"/>
                </a:cubicBezTo>
                <a:lnTo>
                  <a:pt x="2492" y="8204"/>
                </a:lnTo>
                <a:cubicBezTo>
                  <a:pt x="2492" y="8204"/>
                  <a:pt x="2492" y="8203"/>
                  <a:pt x="2493" y="8203"/>
                </a:cubicBezTo>
                <a:lnTo>
                  <a:pt x="2493" y="8203"/>
                </a:lnTo>
                <a:cubicBezTo>
                  <a:pt x="2494" y="8201"/>
                  <a:pt x="2495" y="8199"/>
                  <a:pt x="2497" y="8195"/>
                </a:cubicBezTo>
                <a:lnTo>
                  <a:pt x="2497" y="8195"/>
                </a:lnTo>
                <a:lnTo>
                  <a:pt x="2497" y="8195"/>
                </a:lnTo>
                <a:lnTo>
                  <a:pt x="2497" y="8195"/>
                </a:lnTo>
                <a:cubicBezTo>
                  <a:pt x="2502" y="8187"/>
                  <a:pt x="2504" y="8177"/>
                  <a:pt x="2504" y="8166"/>
                </a:cubicBezTo>
                <a:lnTo>
                  <a:pt x="2504" y="8166"/>
                </a:lnTo>
                <a:lnTo>
                  <a:pt x="2504" y="8166"/>
                </a:lnTo>
                <a:cubicBezTo>
                  <a:pt x="2504" y="8161"/>
                  <a:pt x="2504" y="8155"/>
                  <a:pt x="2502" y="8149"/>
                </a:cubicBezTo>
                <a:lnTo>
                  <a:pt x="2502" y="8149"/>
                </a:lnTo>
                <a:cubicBezTo>
                  <a:pt x="2494" y="8116"/>
                  <a:pt x="2477" y="8090"/>
                  <a:pt x="2452" y="8069"/>
                </a:cubicBezTo>
                <a:lnTo>
                  <a:pt x="2452" y="8069"/>
                </a:lnTo>
                <a:lnTo>
                  <a:pt x="2452" y="8069"/>
                </a:lnTo>
                <a:cubicBezTo>
                  <a:pt x="2449" y="8066"/>
                  <a:pt x="2445" y="8063"/>
                  <a:pt x="2442" y="8061"/>
                </a:cubicBezTo>
                <a:lnTo>
                  <a:pt x="2442" y="8061"/>
                </a:lnTo>
                <a:cubicBezTo>
                  <a:pt x="2441" y="8060"/>
                  <a:pt x="2440" y="8060"/>
                  <a:pt x="2439" y="8059"/>
                </a:cubicBezTo>
                <a:lnTo>
                  <a:pt x="2439" y="8059"/>
                </a:lnTo>
                <a:cubicBezTo>
                  <a:pt x="2282" y="7948"/>
                  <a:pt x="1907" y="8005"/>
                  <a:pt x="1907" y="8005"/>
                </a:cubicBezTo>
                <a:lnTo>
                  <a:pt x="1874" y="7992"/>
                </a:lnTo>
                <a:lnTo>
                  <a:pt x="1839" y="7980"/>
                </a:lnTo>
                <a:lnTo>
                  <a:pt x="1839" y="7980"/>
                </a:lnTo>
                <a:cubicBezTo>
                  <a:pt x="1861" y="7972"/>
                  <a:pt x="1884" y="7962"/>
                  <a:pt x="1906" y="7950"/>
                </a:cubicBezTo>
                <a:lnTo>
                  <a:pt x="1906" y="7950"/>
                </a:lnTo>
                <a:cubicBezTo>
                  <a:pt x="1906" y="7950"/>
                  <a:pt x="1940" y="7217"/>
                  <a:pt x="1977" y="6408"/>
                </a:cubicBezTo>
                <a:lnTo>
                  <a:pt x="1977" y="6408"/>
                </a:lnTo>
                <a:lnTo>
                  <a:pt x="1977" y="6408"/>
                </a:lnTo>
                <a:cubicBezTo>
                  <a:pt x="2004" y="5800"/>
                  <a:pt x="2034" y="5148"/>
                  <a:pt x="2054" y="4734"/>
                </a:cubicBezTo>
                <a:lnTo>
                  <a:pt x="2054" y="4734"/>
                </a:lnTo>
                <a:cubicBezTo>
                  <a:pt x="2080" y="4728"/>
                  <a:pt x="2104" y="4720"/>
                  <a:pt x="2122" y="4707"/>
                </a:cubicBezTo>
                <a:lnTo>
                  <a:pt x="2122" y="4707"/>
                </a:lnTo>
                <a:cubicBezTo>
                  <a:pt x="2148" y="4697"/>
                  <a:pt x="2169" y="4683"/>
                  <a:pt x="2181" y="4663"/>
                </a:cubicBezTo>
                <a:lnTo>
                  <a:pt x="2181" y="4663"/>
                </a:lnTo>
                <a:cubicBezTo>
                  <a:pt x="2211" y="4615"/>
                  <a:pt x="2185" y="4505"/>
                  <a:pt x="2185" y="4450"/>
                </a:cubicBezTo>
                <a:lnTo>
                  <a:pt x="2185" y="4450"/>
                </a:lnTo>
                <a:cubicBezTo>
                  <a:pt x="2184" y="4373"/>
                  <a:pt x="2185" y="4296"/>
                  <a:pt x="2186" y="4219"/>
                </a:cubicBezTo>
                <a:lnTo>
                  <a:pt x="2186" y="4219"/>
                </a:lnTo>
                <a:cubicBezTo>
                  <a:pt x="2186" y="4204"/>
                  <a:pt x="2186" y="4191"/>
                  <a:pt x="2187" y="4176"/>
                </a:cubicBezTo>
                <a:lnTo>
                  <a:pt x="2187" y="4176"/>
                </a:lnTo>
                <a:cubicBezTo>
                  <a:pt x="2187" y="4173"/>
                  <a:pt x="2187" y="4172"/>
                  <a:pt x="2187" y="4169"/>
                </a:cubicBezTo>
                <a:lnTo>
                  <a:pt x="2187" y="4169"/>
                </a:lnTo>
                <a:cubicBezTo>
                  <a:pt x="2188" y="4124"/>
                  <a:pt x="2191" y="4078"/>
                  <a:pt x="2195" y="4030"/>
                </a:cubicBezTo>
                <a:lnTo>
                  <a:pt x="2195" y="4030"/>
                </a:lnTo>
                <a:cubicBezTo>
                  <a:pt x="2195" y="4031"/>
                  <a:pt x="2195" y="4031"/>
                  <a:pt x="2195" y="4031"/>
                </a:cubicBezTo>
                <a:lnTo>
                  <a:pt x="2195" y="4031"/>
                </a:lnTo>
                <a:cubicBezTo>
                  <a:pt x="2203" y="3920"/>
                  <a:pt x="2216" y="3806"/>
                  <a:pt x="2228" y="3700"/>
                </a:cubicBezTo>
                <a:lnTo>
                  <a:pt x="2228" y="3700"/>
                </a:lnTo>
                <a:cubicBezTo>
                  <a:pt x="2236" y="3698"/>
                  <a:pt x="2245" y="3696"/>
                  <a:pt x="2252" y="3694"/>
                </a:cubicBezTo>
                <a:lnTo>
                  <a:pt x="2252" y="3694"/>
                </a:lnTo>
                <a:cubicBezTo>
                  <a:pt x="2283" y="3686"/>
                  <a:pt x="2301" y="3681"/>
                  <a:pt x="2302" y="3678"/>
                </a:cubicBezTo>
                <a:lnTo>
                  <a:pt x="2302" y="3678"/>
                </a:lnTo>
                <a:cubicBezTo>
                  <a:pt x="2305" y="3674"/>
                  <a:pt x="2306" y="3670"/>
                  <a:pt x="2309" y="3665"/>
                </a:cubicBezTo>
                <a:lnTo>
                  <a:pt x="2309" y="3665"/>
                </a:lnTo>
                <a:cubicBezTo>
                  <a:pt x="2381" y="3787"/>
                  <a:pt x="2451" y="3865"/>
                  <a:pt x="2512" y="3871"/>
                </a:cubicBezTo>
                <a:lnTo>
                  <a:pt x="2512" y="3871"/>
                </a:lnTo>
                <a:cubicBezTo>
                  <a:pt x="2641" y="3884"/>
                  <a:pt x="2707" y="3665"/>
                  <a:pt x="2687" y="3560"/>
                </a:cubicBezTo>
                <a:lnTo>
                  <a:pt x="2687" y="3560"/>
                </a:lnTo>
                <a:lnTo>
                  <a:pt x="2687" y="355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157BBF-E608-E048-BCE0-6E2C02EFB6CA}"/>
              </a:ext>
            </a:extLst>
          </p:cNvPr>
          <p:cNvSpPr txBox="1"/>
          <p:nvPr/>
        </p:nvSpPr>
        <p:spPr>
          <a:xfrm>
            <a:off x="16393047" y="9176068"/>
            <a:ext cx="30203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OPPORTUNITIES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43BCB45D-83F9-7945-8236-31B3D522C926}"/>
              </a:ext>
            </a:extLst>
          </p:cNvPr>
          <p:cNvSpPr txBox="1">
            <a:spLocks/>
          </p:cNvSpPr>
          <p:nvPr/>
        </p:nvSpPr>
        <p:spPr>
          <a:xfrm>
            <a:off x="13458907" y="9816536"/>
            <a:ext cx="6099721" cy="255563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 that consumers.</a:t>
            </a:r>
          </a:p>
        </p:txBody>
      </p:sp>
      <p:sp>
        <p:nvSpPr>
          <p:cNvPr id="35" name="Freeform 2">
            <a:extLst>
              <a:ext uri="{FF2B5EF4-FFF2-40B4-BE49-F238E27FC236}">
                <a16:creationId xmlns:a16="http://schemas.microsoft.com/office/drawing/2014/main" id="{2CAA1A3A-99DA-7D4A-B72A-F74083972B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4054" y="7879537"/>
            <a:ext cx="3275641" cy="5031022"/>
          </a:xfrm>
          <a:custGeom>
            <a:avLst/>
            <a:gdLst>
              <a:gd name="T0" fmla="*/ 5404 w 5406"/>
              <a:gd name="T1" fmla="*/ 6550 h 8305"/>
              <a:gd name="T2" fmla="*/ 4561 w 5406"/>
              <a:gd name="T3" fmla="*/ 6035 h 8305"/>
              <a:gd name="T4" fmla="*/ 3205 w 5406"/>
              <a:gd name="T5" fmla="*/ 6224 h 8305"/>
              <a:gd name="T6" fmla="*/ 3599 w 5406"/>
              <a:gd name="T7" fmla="*/ 4777 h 8305"/>
              <a:gd name="T8" fmla="*/ 3827 w 5406"/>
              <a:gd name="T9" fmla="*/ 4259 h 8305"/>
              <a:gd name="T10" fmla="*/ 3405 w 5406"/>
              <a:gd name="T11" fmla="*/ 3666 h 8305"/>
              <a:gd name="T12" fmla="*/ 3474 w 5406"/>
              <a:gd name="T13" fmla="*/ 3019 h 8305"/>
              <a:gd name="T14" fmla="*/ 4377 w 5406"/>
              <a:gd name="T15" fmla="*/ 3600 h 8305"/>
              <a:gd name="T16" fmla="*/ 4014 w 5406"/>
              <a:gd name="T17" fmla="*/ 4586 h 8305"/>
              <a:gd name="T18" fmla="*/ 3716 w 5406"/>
              <a:gd name="T19" fmla="*/ 4870 h 8305"/>
              <a:gd name="T20" fmla="*/ 3723 w 5406"/>
              <a:gd name="T21" fmla="*/ 4882 h 8305"/>
              <a:gd name="T22" fmla="*/ 3815 w 5406"/>
              <a:gd name="T23" fmla="*/ 5128 h 8305"/>
              <a:gd name="T24" fmla="*/ 3898 w 5406"/>
              <a:gd name="T25" fmla="*/ 5157 h 8305"/>
              <a:gd name="T26" fmla="*/ 4256 w 5406"/>
              <a:gd name="T27" fmla="*/ 4811 h 8305"/>
              <a:gd name="T28" fmla="*/ 4377 w 5406"/>
              <a:gd name="T29" fmla="*/ 4714 h 8305"/>
              <a:gd name="T30" fmla="*/ 4464 w 5406"/>
              <a:gd name="T31" fmla="*/ 4595 h 8305"/>
              <a:gd name="T32" fmla="*/ 4553 w 5406"/>
              <a:gd name="T33" fmla="*/ 4447 h 8305"/>
              <a:gd name="T34" fmla="*/ 4655 w 5406"/>
              <a:gd name="T35" fmla="*/ 4242 h 8305"/>
              <a:gd name="T36" fmla="*/ 4728 w 5406"/>
              <a:gd name="T37" fmla="*/ 4062 h 8305"/>
              <a:gd name="T38" fmla="*/ 4786 w 5406"/>
              <a:gd name="T39" fmla="*/ 3880 h 8305"/>
              <a:gd name="T40" fmla="*/ 4824 w 5406"/>
              <a:gd name="T41" fmla="*/ 3684 h 8305"/>
              <a:gd name="T42" fmla="*/ 4795 w 5406"/>
              <a:gd name="T43" fmla="*/ 3376 h 8305"/>
              <a:gd name="T44" fmla="*/ 3561 w 5406"/>
              <a:gd name="T45" fmla="*/ 1433 h 8305"/>
              <a:gd name="T46" fmla="*/ 3527 w 5406"/>
              <a:gd name="T47" fmla="*/ 1203 h 8305"/>
              <a:gd name="T48" fmla="*/ 3572 w 5406"/>
              <a:gd name="T49" fmla="*/ 1079 h 8305"/>
              <a:gd name="T50" fmla="*/ 3595 w 5406"/>
              <a:gd name="T51" fmla="*/ 977 h 8305"/>
              <a:gd name="T52" fmla="*/ 3602 w 5406"/>
              <a:gd name="T53" fmla="*/ 896 h 8305"/>
              <a:gd name="T54" fmla="*/ 3599 w 5406"/>
              <a:gd name="T55" fmla="*/ 828 h 8305"/>
              <a:gd name="T56" fmla="*/ 3465 w 5406"/>
              <a:gd name="T57" fmla="*/ 579 h 8305"/>
              <a:gd name="T58" fmla="*/ 3396 w 5406"/>
              <a:gd name="T59" fmla="*/ 542 h 8305"/>
              <a:gd name="T60" fmla="*/ 3332 w 5406"/>
              <a:gd name="T61" fmla="*/ 526 h 8305"/>
              <a:gd name="T62" fmla="*/ 3283 w 5406"/>
              <a:gd name="T63" fmla="*/ 523 h 8305"/>
              <a:gd name="T64" fmla="*/ 3262 w 5406"/>
              <a:gd name="T65" fmla="*/ 524 h 8305"/>
              <a:gd name="T66" fmla="*/ 1941 w 5406"/>
              <a:gd name="T67" fmla="*/ 210 h 8305"/>
              <a:gd name="T68" fmla="*/ 1860 w 5406"/>
              <a:gd name="T69" fmla="*/ 1103 h 8305"/>
              <a:gd name="T70" fmla="*/ 1696 w 5406"/>
              <a:gd name="T71" fmla="*/ 1408 h 8305"/>
              <a:gd name="T72" fmla="*/ 1721 w 5406"/>
              <a:gd name="T73" fmla="*/ 1488 h 8305"/>
              <a:gd name="T74" fmla="*/ 1760 w 5406"/>
              <a:gd name="T75" fmla="*/ 1553 h 8305"/>
              <a:gd name="T76" fmla="*/ 1813 w 5406"/>
              <a:gd name="T77" fmla="*/ 1589 h 8305"/>
              <a:gd name="T78" fmla="*/ 1971 w 5406"/>
              <a:gd name="T79" fmla="*/ 1924 h 8305"/>
              <a:gd name="T80" fmla="*/ 2072 w 5406"/>
              <a:gd name="T81" fmla="*/ 2012 h 8305"/>
              <a:gd name="T82" fmla="*/ 2212 w 5406"/>
              <a:gd name="T83" fmla="*/ 2079 h 8305"/>
              <a:gd name="T84" fmla="*/ 2402 w 5406"/>
              <a:gd name="T85" fmla="*/ 2119 h 8305"/>
              <a:gd name="T86" fmla="*/ 1766 w 5406"/>
              <a:gd name="T87" fmla="*/ 2498 h 8305"/>
              <a:gd name="T88" fmla="*/ 1751 w 5406"/>
              <a:gd name="T89" fmla="*/ 2545 h 8305"/>
              <a:gd name="T90" fmla="*/ 1733 w 5406"/>
              <a:gd name="T91" fmla="*/ 2611 h 8305"/>
              <a:gd name="T92" fmla="*/ 1713 w 5406"/>
              <a:gd name="T93" fmla="*/ 2693 h 8305"/>
              <a:gd name="T94" fmla="*/ 1692 w 5406"/>
              <a:gd name="T95" fmla="*/ 2790 h 8305"/>
              <a:gd name="T96" fmla="*/ 765 w 5406"/>
              <a:gd name="T97" fmla="*/ 3326 h 8305"/>
              <a:gd name="T98" fmla="*/ 457 w 5406"/>
              <a:gd name="T99" fmla="*/ 2929 h 8305"/>
              <a:gd name="T100" fmla="*/ 247 w 5406"/>
              <a:gd name="T101" fmla="*/ 2918 h 8305"/>
              <a:gd name="T102" fmla="*/ 17 w 5406"/>
              <a:gd name="T103" fmla="*/ 3119 h 8305"/>
              <a:gd name="T104" fmla="*/ 13 w 5406"/>
              <a:gd name="T105" fmla="*/ 3260 h 8305"/>
              <a:gd name="T106" fmla="*/ 1777 w 5406"/>
              <a:gd name="T107" fmla="*/ 4062 h 8305"/>
              <a:gd name="T108" fmla="*/ 2110 w 5406"/>
              <a:gd name="T109" fmla="*/ 4579 h 8305"/>
              <a:gd name="T110" fmla="*/ 1116 w 5406"/>
              <a:gd name="T111" fmla="*/ 7385 h 8305"/>
              <a:gd name="T112" fmla="*/ 1066 w 5406"/>
              <a:gd name="T113" fmla="*/ 7683 h 8305"/>
              <a:gd name="T114" fmla="*/ 1060 w 5406"/>
              <a:gd name="T115" fmla="*/ 7998 h 8305"/>
              <a:gd name="T116" fmla="*/ 466 w 5406"/>
              <a:gd name="T117" fmla="*/ 7962 h 8305"/>
              <a:gd name="T118" fmla="*/ 1249 w 5406"/>
              <a:gd name="T119" fmla="*/ 8304 h 8305"/>
              <a:gd name="T120" fmla="*/ 5253 w 5406"/>
              <a:gd name="T121" fmla="*/ 6608 h 8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06" h="8305">
                <a:moveTo>
                  <a:pt x="1968" y="3514"/>
                </a:moveTo>
                <a:lnTo>
                  <a:pt x="1968" y="3514"/>
                </a:lnTo>
                <a:cubicBezTo>
                  <a:pt x="1968" y="3513"/>
                  <a:pt x="1968" y="3513"/>
                  <a:pt x="1968" y="3512"/>
                </a:cubicBezTo>
                <a:lnTo>
                  <a:pt x="1968" y="3512"/>
                </a:lnTo>
                <a:cubicBezTo>
                  <a:pt x="1974" y="3542"/>
                  <a:pt x="1979" y="3572"/>
                  <a:pt x="1985" y="3603"/>
                </a:cubicBezTo>
                <a:lnTo>
                  <a:pt x="1985" y="3603"/>
                </a:lnTo>
                <a:cubicBezTo>
                  <a:pt x="1979" y="3575"/>
                  <a:pt x="1974" y="3545"/>
                  <a:pt x="1968" y="3514"/>
                </a:cubicBezTo>
                <a:close/>
                <a:moveTo>
                  <a:pt x="5397" y="6582"/>
                </a:moveTo>
                <a:lnTo>
                  <a:pt x="5397" y="6582"/>
                </a:lnTo>
                <a:cubicBezTo>
                  <a:pt x="5397" y="6582"/>
                  <a:pt x="5397" y="6581"/>
                  <a:pt x="5398" y="6580"/>
                </a:cubicBezTo>
                <a:lnTo>
                  <a:pt x="5398" y="6580"/>
                </a:lnTo>
                <a:cubicBezTo>
                  <a:pt x="5398" y="6577"/>
                  <a:pt x="5399" y="6575"/>
                  <a:pt x="5400" y="6572"/>
                </a:cubicBezTo>
                <a:lnTo>
                  <a:pt x="5400" y="6572"/>
                </a:lnTo>
                <a:cubicBezTo>
                  <a:pt x="5400" y="6572"/>
                  <a:pt x="5401" y="6571"/>
                  <a:pt x="5401" y="6570"/>
                </a:cubicBezTo>
                <a:lnTo>
                  <a:pt x="5401" y="6570"/>
                </a:lnTo>
                <a:cubicBezTo>
                  <a:pt x="5401" y="6567"/>
                  <a:pt x="5402" y="6565"/>
                  <a:pt x="5402" y="6562"/>
                </a:cubicBezTo>
                <a:lnTo>
                  <a:pt x="5402" y="6562"/>
                </a:lnTo>
                <a:cubicBezTo>
                  <a:pt x="5402" y="6561"/>
                  <a:pt x="5402" y="6560"/>
                  <a:pt x="5403" y="6559"/>
                </a:cubicBezTo>
                <a:lnTo>
                  <a:pt x="5403" y="6559"/>
                </a:lnTo>
                <a:cubicBezTo>
                  <a:pt x="5403" y="6556"/>
                  <a:pt x="5403" y="6553"/>
                  <a:pt x="5404" y="6550"/>
                </a:cubicBezTo>
                <a:lnTo>
                  <a:pt x="5404" y="6550"/>
                </a:lnTo>
                <a:cubicBezTo>
                  <a:pt x="5404" y="6549"/>
                  <a:pt x="5404" y="6549"/>
                  <a:pt x="5404" y="6548"/>
                </a:cubicBezTo>
                <a:lnTo>
                  <a:pt x="5404" y="6548"/>
                </a:lnTo>
                <a:cubicBezTo>
                  <a:pt x="5405" y="6357"/>
                  <a:pt x="4955" y="5855"/>
                  <a:pt x="4955" y="5855"/>
                </a:cubicBezTo>
                <a:lnTo>
                  <a:pt x="4881" y="5893"/>
                </a:lnTo>
                <a:lnTo>
                  <a:pt x="4818" y="5926"/>
                </a:lnTo>
                <a:lnTo>
                  <a:pt x="4818" y="5926"/>
                </a:lnTo>
                <a:cubicBezTo>
                  <a:pt x="4813" y="5923"/>
                  <a:pt x="4809" y="5920"/>
                  <a:pt x="4804" y="5917"/>
                </a:cubicBezTo>
                <a:lnTo>
                  <a:pt x="4804" y="5917"/>
                </a:lnTo>
                <a:cubicBezTo>
                  <a:pt x="4789" y="5909"/>
                  <a:pt x="4772" y="5902"/>
                  <a:pt x="4755" y="5897"/>
                </a:cubicBezTo>
                <a:lnTo>
                  <a:pt x="4755" y="5897"/>
                </a:lnTo>
                <a:cubicBezTo>
                  <a:pt x="4755" y="5897"/>
                  <a:pt x="4718" y="5927"/>
                  <a:pt x="4656" y="5971"/>
                </a:cubicBezTo>
                <a:lnTo>
                  <a:pt x="4656" y="5971"/>
                </a:lnTo>
                <a:cubicBezTo>
                  <a:pt x="4649" y="5975"/>
                  <a:pt x="4644" y="5979"/>
                  <a:pt x="4637" y="5984"/>
                </a:cubicBezTo>
                <a:lnTo>
                  <a:pt x="4637" y="5984"/>
                </a:lnTo>
                <a:cubicBezTo>
                  <a:pt x="4634" y="5986"/>
                  <a:pt x="4631" y="5988"/>
                  <a:pt x="4627" y="5991"/>
                </a:cubicBezTo>
                <a:lnTo>
                  <a:pt x="4627" y="5991"/>
                </a:lnTo>
                <a:cubicBezTo>
                  <a:pt x="4621" y="5995"/>
                  <a:pt x="4614" y="6000"/>
                  <a:pt x="4607" y="6005"/>
                </a:cubicBezTo>
                <a:lnTo>
                  <a:pt x="4607" y="6005"/>
                </a:lnTo>
                <a:cubicBezTo>
                  <a:pt x="4593" y="6014"/>
                  <a:pt x="4577" y="6025"/>
                  <a:pt x="4561" y="6035"/>
                </a:cubicBezTo>
                <a:lnTo>
                  <a:pt x="4561" y="6035"/>
                </a:lnTo>
                <a:cubicBezTo>
                  <a:pt x="4554" y="6040"/>
                  <a:pt x="4546" y="6045"/>
                  <a:pt x="4537" y="6050"/>
                </a:cubicBezTo>
                <a:lnTo>
                  <a:pt x="4537" y="6050"/>
                </a:lnTo>
                <a:cubicBezTo>
                  <a:pt x="4528" y="6056"/>
                  <a:pt x="4520" y="6061"/>
                  <a:pt x="4511" y="6067"/>
                </a:cubicBezTo>
                <a:lnTo>
                  <a:pt x="4511" y="6067"/>
                </a:lnTo>
                <a:cubicBezTo>
                  <a:pt x="4495" y="6078"/>
                  <a:pt x="4476" y="6089"/>
                  <a:pt x="4457" y="6100"/>
                </a:cubicBezTo>
                <a:lnTo>
                  <a:pt x="4457" y="6100"/>
                </a:lnTo>
                <a:cubicBezTo>
                  <a:pt x="4443" y="6108"/>
                  <a:pt x="4429" y="6117"/>
                  <a:pt x="4414" y="6125"/>
                </a:cubicBezTo>
                <a:lnTo>
                  <a:pt x="4414" y="6125"/>
                </a:lnTo>
                <a:cubicBezTo>
                  <a:pt x="4389" y="6139"/>
                  <a:pt x="4364" y="6154"/>
                  <a:pt x="4338" y="6168"/>
                </a:cubicBezTo>
                <a:lnTo>
                  <a:pt x="4338" y="6168"/>
                </a:lnTo>
                <a:cubicBezTo>
                  <a:pt x="4332" y="6171"/>
                  <a:pt x="4327" y="6173"/>
                  <a:pt x="4322" y="6176"/>
                </a:cubicBezTo>
                <a:lnTo>
                  <a:pt x="4322" y="6176"/>
                </a:lnTo>
                <a:cubicBezTo>
                  <a:pt x="3988" y="6352"/>
                  <a:pt x="3533" y="6503"/>
                  <a:pt x="3228" y="6245"/>
                </a:cubicBezTo>
                <a:lnTo>
                  <a:pt x="3228" y="6245"/>
                </a:lnTo>
                <a:cubicBezTo>
                  <a:pt x="3227" y="6244"/>
                  <a:pt x="3226" y="6244"/>
                  <a:pt x="3226" y="6243"/>
                </a:cubicBezTo>
                <a:lnTo>
                  <a:pt x="3226" y="6243"/>
                </a:lnTo>
                <a:cubicBezTo>
                  <a:pt x="3206" y="6218"/>
                  <a:pt x="3194" y="6201"/>
                  <a:pt x="3194" y="6201"/>
                </a:cubicBezTo>
                <a:lnTo>
                  <a:pt x="3194" y="6201"/>
                </a:lnTo>
                <a:cubicBezTo>
                  <a:pt x="3194" y="6201"/>
                  <a:pt x="3198" y="6210"/>
                  <a:pt x="3205" y="6224"/>
                </a:cubicBezTo>
                <a:lnTo>
                  <a:pt x="3205" y="6224"/>
                </a:lnTo>
                <a:cubicBezTo>
                  <a:pt x="3125" y="6150"/>
                  <a:pt x="3057" y="6045"/>
                  <a:pt x="3006" y="5904"/>
                </a:cubicBezTo>
                <a:lnTo>
                  <a:pt x="3006" y="5904"/>
                </a:lnTo>
                <a:cubicBezTo>
                  <a:pt x="3006" y="5904"/>
                  <a:pt x="3369" y="5633"/>
                  <a:pt x="3409" y="5258"/>
                </a:cubicBezTo>
                <a:lnTo>
                  <a:pt x="3409" y="5258"/>
                </a:lnTo>
                <a:cubicBezTo>
                  <a:pt x="3409" y="5257"/>
                  <a:pt x="3409" y="5256"/>
                  <a:pt x="3409" y="5255"/>
                </a:cubicBezTo>
                <a:lnTo>
                  <a:pt x="3409" y="5255"/>
                </a:lnTo>
                <a:cubicBezTo>
                  <a:pt x="3410" y="5246"/>
                  <a:pt x="3411" y="5237"/>
                  <a:pt x="3412" y="5228"/>
                </a:cubicBezTo>
                <a:lnTo>
                  <a:pt x="3412" y="5228"/>
                </a:lnTo>
                <a:lnTo>
                  <a:pt x="3412" y="5227"/>
                </a:lnTo>
                <a:lnTo>
                  <a:pt x="3412" y="5227"/>
                </a:lnTo>
                <a:cubicBezTo>
                  <a:pt x="3412" y="5218"/>
                  <a:pt x="3413" y="5209"/>
                  <a:pt x="3413" y="5199"/>
                </a:cubicBezTo>
                <a:lnTo>
                  <a:pt x="3413" y="5199"/>
                </a:lnTo>
                <a:cubicBezTo>
                  <a:pt x="3413" y="5198"/>
                  <a:pt x="3413" y="5196"/>
                  <a:pt x="3413" y="5194"/>
                </a:cubicBezTo>
                <a:lnTo>
                  <a:pt x="3413" y="5194"/>
                </a:lnTo>
                <a:cubicBezTo>
                  <a:pt x="3413" y="5185"/>
                  <a:pt x="3413" y="5176"/>
                  <a:pt x="3412" y="5167"/>
                </a:cubicBezTo>
                <a:lnTo>
                  <a:pt x="3412" y="5167"/>
                </a:lnTo>
                <a:cubicBezTo>
                  <a:pt x="3408" y="5073"/>
                  <a:pt x="3399" y="4989"/>
                  <a:pt x="3388" y="4914"/>
                </a:cubicBezTo>
                <a:lnTo>
                  <a:pt x="3388" y="4914"/>
                </a:lnTo>
                <a:cubicBezTo>
                  <a:pt x="3488" y="4875"/>
                  <a:pt x="3592" y="4815"/>
                  <a:pt x="3599" y="4777"/>
                </a:cubicBezTo>
                <a:lnTo>
                  <a:pt x="3599" y="4777"/>
                </a:lnTo>
                <a:cubicBezTo>
                  <a:pt x="3602" y="4767"/>
                  <a:pt x="3598" y="4737"/>
                  <a:pt x="3591" y="4694"/>
                </a:cubicBezTo>
                <a:lnTo>
                  <a:pt x="3591" y="4694"/>
                </a:lnTo>
                <a:lnTo>
                  <a:pt x="3591" y="4693"/>
                </a:lnTo>
                <a:lnTo>
                  <a:pt x="3591" y="4693"/>
                </a:lnTo>
                <a:lnTo>
                  <a:pt x="3591" y="4693"/>
                </a:lnTo>
                <a:lnTo>
                  <a:pt x="3591" y="4693"/>
                </a:lnTo>
                <a:cubicBezTo>
                  <a:pt x="3576" y="4606"/>
                  <a:pt x="3547" y="4463"/>
                  <a:pt x="3515" y="4307"/>
                </a:cubicBezTo>
                <a:lnTo>
                  <a:pt x="3515" y="4307"/>
                </a:lnTo>
                <a:cubicBezTo>
                  <a:pt x="3611" y="4323"/>
                  <a:pt x="3711" y="4321"/>
                  <a:pt x="3793" y="4302"/>
                </a:cubicBezTo>
                <a:lnTo>
                  <a:pt x="3793" y="4302"/>
                </a:lnTo>
                <a:cubicBezTo>
                  <a:pt x="3798" y="4301"/>
                  <a:pt x="3806" y="4298"/>
                  <a:pt x="3808" y="4294"/>
                </a:cubicBezTo>
                <a:lnTo>
                  <a:pt x="3808" y="4294"/>
                </a:lnTo>
                <a:cubicBezTo>
                  <a:pt x="3808" y="4292"/>
                  <a:pt x="3808" y="4289"/>
                  <a:pt x="3808" y="4286"/>
                </a:cubicBezTo>
                <a:lnTo>
                  <a:pt x="3808" y="4286"/>
                </a:lnTo>
                <a:cubicBezTo>
                  <a:pt x="3811" y="4286"/>
                  <a:pt x="3814" y="4285"/>
                  <a:pt x="3816" y="4285"/>
                </a:cubicBezTo>
                <a:lnTo>
                  <a:pt x="3816" y="4285"/>
                </a:lnTo>
                <a:cubicBezTo>
                  <a:pt x="3823" y="4283"/>
                  <a:pt x="3829" y="4281"/>
                  <a:pt x="3831" y="4276"/>
                </a:cubicBezTo>
                <a:lnTo>
                  <a:pt x="3831" y="4276"/>
                </a:lnTo>
                <a:cubicBezTo>
                  <a:pt x="3834" y="4270"/>
                  <a:pt x="3830" y="4264"/>
                  <a:pt x="3827" y="4259"/>
                </a:cubicBezTo>
                <a:lnTo>
                  <a:pt x="3827" y="4259"/>
                </a:lnTo>
                <a:cubicBezTo>
                  <a:pt x="3813" y="4236"/>
                  <a:pt x="3799" y="4215"/>
                  <a:pt x="3787" y="4192"/>
                </a:cubicBezTo>
                <a:lnTo>
                  <a:pt x="3787" y="4192"/>
                </a:lnTo>
                <a:cubicBezTo>
                  <a:pt x="3683" y="4005"/>
                  <a:pt x="3557" y="3899"/>
                  <a:pt x="3419" y="3787"/>
                </a:cubicBezTo>
                <a:lnTo>
                  <a:pt x="3419" y="3787"/>
                </a:lnTo>
                <a:cubicBezTo>
                  <a:pt x="3419" y="3785"/>
                  <a:pt x="3419" y="3785"/>
                  <a:pt x="3419" y="3783"/>
                </a:cubicBezTo>
                <a:lnTo>
                  <a:pt x="3419" y="3783"/>
                </a:lnTo>
                <a:cubicBezTo>
                  <a:pt x="3418" y="3775"/>
                  <a:pt x="3417" y="3767"/>
                  <a:pt x="3415" y="3759"/>
                </a:cubicBezTo>
                <a:lnTo>
                  <a:pt x="3415" y="3759"/>
                </a:lnTo>
                <a:cubicBezTo>
                  <a:pt x="3415" y="3755"/>
                  <a:pt x="3414" y="3751"/>
                  <a:pt x="3414" y="3746"/>
                </a:cubicBezTo>
                <a:lnTo>
                  <a:pt x="3414" y="3746"/>
                </a:lnTo>
                <a:cubicBezTo>
                  <a:pt x="3413" y="3739"/>
                  <a:pt x="3412" y="3732"/>
                  <a:pt x="3412" y="3725"/>
                </a:cubicBezTo>
                <a:lnTo>
                  <a:pt x="3412" y="3725"/>
                </a:lnTo>
                <a:cubicBezTo>
                  <a:pt x="3411" y="3721"/>
                  <a:pt x="3410" y="3717"/>
                  <a:pt x="3410" y="3713"/>
                </a:cubicBezTo>
                <a:lnTo>
                  <a:pt x="3410" y="3713"/>
                </a:lnTo>
                <a:cubicBezTo>
                  <a:pt x="3409" y="3707"/>
                  <a:pt x="3409" y="3701"/>
                  <a:pt x="3408" y="3694"/>
                </a:cubicBezTo>
                <a:lnTo>
                  <a:pt x="3408" y="3694"/>
                </a:lnTo>
                <a:cubicBezTo>
                  <a:pt x="3408" y="3691"/>
                  <a:pt x="3407" y="3687"/>
                  <a:pt x="3407" y="3683"/>
                </a:cubicBezTo>
                <a:lnTo>
                  <a:pt x="3407" y="3683"/>
                </a:lnTo>
                <a:cubicBezTo>
                  <a:pt x="3406" y="3677"/>
                  <a:pt x="3406" y="3671"/>
                  <a:pt x="3405" y="3666"/>
                </a:cubicBezTo>
                <a:lnTo>
                  <a:pt x="3405" y="3666"/>
                </a:lnTo>
                <a:cubicBezTo>
                  <a:pt x="3405" y="3663"/>
                  <a:pt x="3405" y="3659"/>
                  <a:pt x="3405" y="3656"/>
                </a:cubicBezTo>
                <a:lnTo>
                  <a:pt x="3405" y="3656"/>
                </a:lnTo>
                <a:cubicBezTo>
                  <a:pt x="3404" y="3650"/>
                  <a:pt x="3404" y="3645"/>
                  <a:pt x="3404" y="3639"/>
                </a:cubicBezTo>
                <a:lnTo>
                  <a:pt x="3404" y="3639"/>
                </a:lnTo>
                <a:cubicBezTo>
                  <a:pt x="3404" y="3637"/>
                  <a:pt x="3404" y="3634"/>
                  <a:pt x="3404" y="3632"/>
                </a:cubicBezTo>
                <a:lnTo>
                  <a:pt x="3404" y="3632"/>
                </a:lnTo>
                <a:cubicBezTo>
                  <a:pt x="3404" y="3624"/>
                  <a:pt x="3404" y="3617"/>
                  <a:pt x="3404" y="3611"/>
                </a:cubicBezTo>
                <a:lnTo>
                  <a:pt x="3404" y="3611"/>
                </a:lnTo>
                <a:cubicBezTo>
                  <a:pt x="3404" y="3598"/>
                  <a:pt x="3405" y="3581"/>
                  <a:pt x="3407" y="3562"/>
                </a:cubicBezTo>
                <a:lnTo>
                  <a:pt x="3407" y="3562"/>
                </a:lnTo>
                <a:lnTo>
                  <a:pt x="3407" y="3562"/>
                </a:lnTo>
                <a:cubicBezTo>
                  <a:pt x="3413" y="3492"/>
                  <a:pt x="3425" y="3385"/>
                  <a:pt x="3441" y="3264"/>
                </a:cubicBezTo>
                <a:lnTo>
                  <a:pt x="3441" y="3264"/>
                </a:lnTo>
                <a:lnTo>
                  <a:pt x="3441" y="3264"/>
                </a:lnTo>
                <a:lnTo>
                  <a:pt x="3441" y="3264"/>
                </a:lnTo>
                <a:lnTo>
                  <a:pt x="3441" y="3264"/>
                </a:lnTo>
                <a:cubicBezTo>
                  <a:pt x="3451" y="3186"/>
                  <a:pt x="3462" y="3103"/>
                  <a:pt x="3474" y="3019"/>
                </a:cubicBezTo>
                <a:lnTo>
                  <a:pt x="3474" y="3019"/>
                </a:lnTo>
                <a:lnTo>
                  <a:pt x="3474" y="3019"/>
                </a:lnTo>
                <a:lnTo>
                  <a:pt x="3474" y="3019"/>
                </a:lnTo>
                <a:cubicBezTo>
                  <a:pt x="3481" y="2970"/>
                  <a:pt x="3488" y="2921"/>
                  <a:pt x="3496" y="2873"/>
                </a:cubicBezTo>
                <a:lnTo>
                  <a:pt x="3496" y="2873"/>
                </a:lnTo>
                <a:cubicBezTo>
                  <a:pt x="3631" y="2954"/>
                  <a:pt x="4019" y="3190"/>
                  <a:pt x="4231" y="3358"/>
                </a:cubicBezTo>
                <a:lnTo>
                  <a:pt x="4231" y="3358"/>
                </a:lnTo>
                <a:cubicBezTo>
                  <a:pt x="4233" y="3359"/>
                  <a:pt x="4234" y="3361"/>
                  <a:pt x="4235" y="3362"/>
                </a:cubicBezTo>
                <a:lnTo>
                  <a:pt x="4235" y="3362"/>
                </a:lnTo>
                <a:cubicBezTo>
                  <a:pt x="4297" y="3411"/>
                  <a:pt x="4344" y="3454"/>
                  <a:pt x="4364" y="3486"/>
                </a:cubicBezTo>
                <a:lnTo>
                  <a:pt x="4364" y="3486"/>
                </a:lnTo>
                <a:cubicBezTo>
                  <a:pt x="4365" y="3487"/>
                  <a:pt x="4366" y="3489"/>
                  <a:pt x="4367" y="3492"/>
                </a:cubicBezTo>
                <a:lnTo>
                  <a:pt x="4367" y="3492"/>
                </a:lnTo>
                <a:cubicBezTo>
                  <a:pt x="4370" y="3497"/>
                  <a:pt x="4372" y="3504"/>
                  <a:pt x="4374" y="3511"/>
                </a:cubicBezTo>
                <a:lnTo>
                  <a:pt x="4374" y="3511"/>
                </a:lnTo>
                <a:cubicBezTo>
                  <a:pt x="4374" y="3513"/>
                  <a:pt x="4375" y="3515"/>
                  <a:pt x="4375" y="3517"/>
                </a:cubicBezTo>
                <a:lnTo>
                  <a:pt x="4375" y="3517"/>
                </a:lnTo>
                <a:cubicBezTo>
                  <a:pt x="4377" y="3527"/>
                  <a:pt x="4379" y="3538"/>
                  <a:pt x="4379" y="3552"/>
                </a:cubicBezTo>
                <a:lnTo>
                  <a:pt x="4379" y="3552"/>
                </a:lnTo>
                <a:cubicBezTo>
                  <a:pt x="4379" y="3564"/>
                  <a:pt x="4379" y="3578"/>
                  <a:pt x="4377" y="3592"/>
                </a:cubicBezTo>
                <a:lnTo>
                  <a:pt x="4377" y="3592"/>
                </a:lnTo>
                <a:cubicBezTo>
                  <a:pt x="4377" y="3595"/>
                  <a:pt x="4377" y="3597"/>
                  <a:pt x="4377" y="3600"/>
                </a:cubicBezTo>
                <a:lnTo>
                  <a:pt x="4377" y="3600"/>
                </a:lnTo>
                <a:cubicBezTo>
                  <a:pt x="4375" y="3615"/>
                  <a:pt x="4373" y="3631"/>
                  <a:pt x="4370" y="3648"/>
                </a:cubicBezTo>
                <a:lnTo>
                  <a:pt x="4370" y="3648"/>
                </a:lnTo>
                <a:lnTo>
                  <a:pt x="4370" y="3648"/>
                </a:lnTo>
                <a:lnTo>
                  <a:pt x="4370" y="3648"/>
                </a:lnTo>
                <a:cubicBezTo>
                  <a:pt x="4327" y="3883"/>
                  <a:pt x="4147" y="4278"/>
                  <a:pt x="4062" y="4457"/>
                </a:cubicBezTo>
                <a:lnTo>
                  <a:pt x="4062" y="4457"/>
                </a:lnTo>
                <a:lnTo>
                  <a:pt x="4062" y="4457"/>
                </a:lnTo>
                <a:cubicBezTo>
                  <a:pt x="4042" y="4501"/>
                  <a:pt x="4026" y="4532"/>
                  <a:pt x="4020" y="4544"/>
                </a:cubicBezTo>
                <a:lnTo>
                  <a:pt x="4020" y="4544"/>
                </a:lnTo>
                <a:cubicBezTo>
                  <a:pt x="4020" y="4545"/>
                  <a:pt x="4019" y="4545"/>
                  <a:pt x="4019" y="4546"/>
                </a:cubicBezTo>
                <a:lnTo>
                  <a:pt x="4019" y="4546"/>
                </a:lnTo>
                <a:cubicBezTo>
                  <a:pt x="4019" y="4547"/>
                  <a:pt x="4018" y="4548"/>
                  <a:pt x="4018" y="4549"/>
                </a:cubicBezTo>
                <a:lnTo>
                  <a:pt x="4018" y="4549"/>
                </a:lnTo>
                <a:cubicBezTo>
                  <a:pt x="4017" y="4550"/>
                  <a:pt x="4017" y="4551"/>
                  <a:pt x="4017" y="4551"/>
                </a:cubicBezTo>
                <a:lnTo>
                  <a:pt x="4017" y="4551"/>
                </a:lnTo>
                <a:cubicBezTo>
                  <a:pt x="4020" y="4556"/>
                  <a:pt x="4025" y="4560"/>
                  <a:pt x="4029" y="4565"/>
                </a:cubicBezTo>
                <a:lnTo>
                  <a:pt x="4017" y="4582"/>
                </a:lnTo>
                <a:lnTo>
                  <a:pt x="4014" y="4586"/>
                </a:lnTo>
                <a:lnTo>
                  <a:pt x="4014" y="4586"/>
                </a:lnTo>
                <a:cubicBezTo>
                  <a:pt x="4025" y="4603"/>
                  <a:pt x="4036" y="4620"/>
                  <a:pt x="4048" y="4635"/>
                </a:cubicBezTo>
                <a:lnTo>
                  <a:pt x="4039" y="4649"/>
                </a:lnTo>
                <a:lnTo>
                  <a:pt x="4023" y="4674"/>
                </a:lnTo>
                <a:lnTo>
                  <a:pt x="4023" y="4674"/>
                </a:lnTo>
                <a:cubicBezTo>
                  <a:pt x="4023" y="4674"/>
                  <a:pt x="3852" y="4611"/>
                  <a:pt x="3770" y="4698"/>
                </a:cubicBezTo>
                <a:lnTo>
                  <a:pt x="3770" y="4698"/>
                </a:lnTo>
                <a:cubicBezTo>
                  <a:pt x="3745" y="4725"/>
                  <a:pt x="3724" y="4759"/>
                  <a:pt x="3696" y="4784"/>
                </a:cubicBezTo>
                <a:lnTo>
                  <a:pt x="3696" y="4784"/>
                </a:lnTo>
                <a:cubicBezTo>
                  <a:pt x="3680" y="4798"/>
                  <a:pt x="3655" y="4810"/>
                  <a:pt x="3655" y="4831"/>
                </a:cubicBezTo>
                <a:lnTo>
                  <a:pt x="3655" y="4831"/>
                </a:lnTo>
                <a:cubicBezTo>
                  <a:pt x="3655" y="4857"/>
                  <a:pt x="3680" y="4868"/>
                  <a:pt x="3705" y="4870"/>
                </a:cubicBezTo>
                <a:lnTo>
                  <a:pt x="3705" y="4870"/>
                </a:lnTo>
                <a:cubicBezTo>
                  <a:pt x="3705" y="4870"/>
                  <a:pt x="3705" y="4870"/>
                  <a:pt x="3706" y="4870"/>
                </a:cubicBezTo>
                <a:lnTo>
                  <a:pt x="3706" y="4870"/>
                </a:lnTo>
                <a:cubicBezTo>
                  <a:pt x="3707" y="4870"/>
                  <a:pt x="3709" y="4870"/>
                  <a:pt x="3710" y="4870"/>
                </a:cubicBezTo>
                <a:lnTo>
                  <a:pt x="3710" y="4870"/>
                </a:lnTo>
                <a:cubicBezTo>
                  <a:pt x="3711" y="4870"/>
                  <a:pt x="3712" y="4870"/>
                  <a:pt x="3712" y="4870"/>
                </a:cubicBezTo>
                <a:lnTo>
                  <a:pt x="3712" y="4870"/>
                </a:lnTo>
                <a:cubicBezTo>
                  <a:pt x="3713" y="4870"/>
                  <a:pt x="3715" y="4870"/>
                  <a:pt x="3716" y="4870"/>
                </a:cubicBezTo>
                <a:lnTo>
                  <a:pt x="3716" y="4870"/>
                </a:lnTo>
                <a:cubicBezTo>
                  <a:pt x="3716" y="4870"/>
                  <a:pt x="3717" y="4870"/>
                  <a:pt x="3718" y="4870"/>
                </a:cubicBezTo>
                <a:lnTo>
                  <a:pt x="3718" y="4870"/>
                </a:lnTo>
                <a:cubicBezTo>
                  <a:pt x="3719" y="4870"/>
                  <a:pt x="3720" y="4870"/>
                  <a:pt x="3721" y="4870"/>
                </a:cubicBezTo>
                <a:lnTo>
                  <a:pt x="3721" y="4870"/>
                </a:lnTo>
                <a:cubicBezTo>
                  <a:pt x="3722" y="4870"/>
                  <a:pt x="3723" y="4869"/>
                  <a:pt x="3724" y="4869"/>
                </a:cubicBezTo>
                <a:lnTo>
                  <a:pt x="3724" y="4869"/>
                </a:lnTo>
                <a:lnTo>
                  <a:pt x="3724" y="4869"/>
                </a:lnTo>
                <a:lnTo>
                  <a:pt x="3724" y="4869"/>
                </a:lnTo>
                <a:cubicBezTo>
                  <a:pt x="3724" y="4870"/>
                  <a:pt x="3723" y="4870"/>
                  <a:pt x="3723" y="4870"/>
                </a:cubicBezTo>
                <a:lnTo>
                  <a:pt x="3723" y="4870"/>
                </a:lnTo>
                <a:cubicBezTo>
                  <a:pt x="3723" y="4870"/>
                  <a:pt x="3726" y="4871"/>
                  <a:pt x="3728" y="4872"/>
                </a:cubicBezTo>
                <a:lnTo>
                  <a:pt x="3728" y="4872"/>
                </a:lnTo>
                <a:cubicBezTo>
                  <a:pt x="3728" y="4872"/>
                  <a:pt x="3728" y="4872"/>
                  <a:pt x="3727" y="4873"/>
                </a:cubicBezTo>
                <a:lnTo>
                  <a:pt x="3727" y="4873"/>
                </a:lnTo>
                <a:cubicBezTo>
                  <a:pt x="3727" y="4874"/>
                  <a:pt x="3726" y="4875"/>
                  <a:pt x="3726" y="4876"/>
                </a:cubicBezTo>
                <a:lnTo>
                  <a:pt x="3726" y="4876"/>
                </a:lnTo>
                <a:cubicBezTo>
                  <a:pt x="3726" y="4877"/>
                  <a:pt x="3725" y="4878"/>
                  <a:pt x="3725" y="4878"/>
                </a:cubicBezTo>
                <a:lnTo>
                  <a:pt x="3725" y="4878"/>
                </a:lnTo>
                <a:cubicBezTo>
                  <a:pt x="3725" y="4880"/>
                  <a:pt x="3724" y="4881"/>
                  <a:pt x="3723" y="4882"/>
                </a:cubicBezTo>
                <a:lnTo>
                  <a:pt x="3723" y="4882"/>
                </a:lnTo>
                <a:cubicBezTo>
                  <a:pt x="3723" y="4882"/>
                  <a:pt x="3723" y="4883"/>
                  <a:pt x="3722" y="4884"/>
                </a:cubicBezTo>
                <a:lnTo>
                  <a:pt x="3722" y="4884"/>
                </a:lnTo>
                <a:cubicBezTo>
                  <a:pt x="3721" y="4885"/>
                  <a:pt x="3721" y="4887"/>
                  <a:pt x="3720" y="4889"/>
                </a:cubicBezTo>
                <a:lnTo>
                  <a:pt x="3720" y="4889"/>
                </a:lnTo>
                <a:lnTo>
                  <a:pt x="3720" y="4890"/>
                </a:lnTo>
                <a:lnTo>
                  <a:pt x="3720" y="4890"/>
                </a:lnTo>
                <a:cubicBezTo>
                  <a:pt x="3719" y="4892"/>
                  <a:pt x="3718" y="4894"/>
                  <a:pt x="3717" y="4896"/>
                </a:cubicBezTo>
                <a:lnTo>
                  <a:pt x="3717" y="4896"/>
                </a:lnTo>
                <a:lnTo>
                  <a:pt x="3717" y="4896"/>
                </a:lnTo>
                <a:lnTo>
                  <a:pt x="3717" y="4896"/>
                </a:lnTo>
                <a:cubicBezTo>
                  <a:pt x="3700" y="4942"/>
                  <a:pt x="3687" y="5017"/>
                  <a:pt x="3716" y="5046"/>
                </a:cubicBezTo>
                <a:lnTo>
                  <a:pt x="3716" y="5046"/>
                </a:lnTo>
                <a:cubicBezTo>
                  <a:pt x="3712" y="5045"/>
                  <a:pt x="3709" y="5043"/>
                  <a:pt x="3709" y="5043"/>
                </a:cubicBezTo>
                <a:lnTo>
                  <a:pt x="3709" y="5043"/>
                </a:lnTo>
                <a:cubicBezTo>
                  <a:pt x="3709" y="5043"/>
                  <a:pt x="3713" y="5050"/>
                  <a:pt x="3725" y="5057"/>
                </a:cubicBezTo>
                <a:lnTo>
                  <a:pt x="3725" y="5057"/>
                </a:lnTo>
                <a:cubicBezTo>
                  <a:pt x="3733" y="5063"/>
                  <a:pt x="3747" y="5067"/>
                  <a:pt x="3762" y="5066"/>
                </a:cubicBezTo>
                <a:lnTo>
                  <a:pt x="3762" y="5066"/>
                </a:lnTo>
                <a:cubicBezTo>
                  <a:pt x="3771" y="5092"/>
                  <a:pt x="3791" y="5114"/>
                  <a:pt x="3815" y="5128"/>
                </a:cubicBezTo>
                <a:lnTo>
                  <a:pt x="3815" y="5128"/>
                </a:lnTo>
                <a:lnTo>
                  <a:pt x="3815" y="5128"/>
                </a:lnTo>
                <a:cubicBezTo>
                  <a:pt x="3817" y="5129"/>
                  <a:pt x="3819" y="5130"/>
                  <a:pt x="3821" y="5131"/>
                </a:cubicBezTo>
                <a:lnTo>
                  <a:pt x="3821" y="5131"/>
                </a:lnTo>
                <a:cubicBezTo>
                  <a:pt x="3822" y="5131"/>
                  <a:pt x="3823" y="5132"/>
                  <a:pt x="3823" y="5132"/>
                </a:cubicBezTo>
                <a:lnTo>
                  <a:pt x="3823" y="5132"/>
                </a:lnTo>
                <a:lnTo>
                  <a:pt x="3824" y="5133"/>
                </a:lnTo>
                <a:lnTo>
                  <a:pt x="3824" y="5133"/>
                </a:lnTo>
                <a:cubicBezTo>
                  <a:pt x="3821" y="5133"/>
                  <a:pt x="3820" y="5133"/>
                  <a:pt x="3820" y="5133"/>
                </a:cubicBezTo>
                <a:lnTo>
                  <a:pt x="3820" y="5133"/>
                </a:lnTo>
                <a:cubicBezTo>
                  <a:pt x="3820" y="5133"/>
                  <a:pt x="3828" y="5137"/>
                  <a:pt x="3842" y="5141"/>
                </a:cubicBezTo>
                <a:lnTo>
                  <a:pt x="3842" y="5141"/>
                </a:lnTo>
                <a:cubicBezTo>
                  <a:pt x="3851" y="5144"/>
                  <a:pt x="3864" y="5147"/>
                  <a:pt x="3878" y="5145"/>
                </a:cubicBezTo>
                <a:lnTo>
                  <a:pt x="3878" y="5145"/>
                </a:lnTo>
                <a:cubicBezTo>
                  <a:pt x="3879" y="5145"/>
                  <a:pt x="3879" y="5145"/>
                  <a:pt x="3879" y="5145"/>
                </a:cubicBezTo>
                <a:lnTo>
                  <a:pt x="3879" y="5145"/>
                </a:lnTo>
                <a:cubicBezTo>
                  <a:pt x="3882" y="5146"/>
                  <a:pt x="3885" y="5148"/>
                  <a:pt x="3888" y="5150"/>
                </a:cubicBezTo>
                <a:lnTo>
                  <a:pt x="3888" y="5150"/>
                </a:lnTo>
                <a:cubicBezTo>
                  <a:pt x="3890" y="5151"/>
                  <a:pt x="3892" y="5153"/>
                  <a:pt x="3894" y="5154"/>
                </a:cubicBezTo>
                <a:lnTo>
                  <a:pt x="3894" y="5154"/>
                </a:lnTo>
                <a:cubicBezTo>
                  <a:pt x="3895" y="5155"/>
                  <a:pt x="3897" y="5156"/>
                  <a:pt x="3898" y="5157"/>
                </a:cubicBezTo>
                <a:lnTo>
                  <a:pt x="3898" y="5157"/>
                </a:lnTo>
                <a:cubicBezTo>
                  <a:pt x="3912" y="5167"/>
                  <a:pt x="3931" y="5171"/>
                  <a:pt x="3948" y="5169"/>
                </a:cubicBezTo>
                <a:lnTo>
                  <a:pt x="3948" y="5169"/>
                </a:lnTo>
                <a:cubicBezTo>
                  <a:pt x="3953" y="5168"/>
                  <a:pt x="3958" y="5167"/>
                  <a:pt x="3963" y="5165"/>
                </a:cubicBezTo>
                <a:lnTo>
                  <a:pt x="3963" y="5165"/>
                </a:lnTo>
                <a:cubicBezTo>
                  <a:pt x="3962" y="5166"/>
                  <a:pt x="3961" y="5166"/>
                  <a:pt x="3961" y="5166"/>
                </a:cubicBezTo>
                <a:lnTo>
                  <a:pt x="3961" y="5166"/>
                </a:lnTo>
                <a:cubicBezTo>
                  <a:pt x="3961" y="5166"/>
                  <a:pt x="3966" y="5168"/>
                  <a:pt x="3974" y="5168"/>
                </a:cubicBezTo>
                <a:lnTo>
                  <a:pt x="3974" y="5168"/>
                </a:lnTo>
                <a:cubicBezTo>
                  <a:pt x="3977" y="5169"/>
                  <a:pt x="3979" y="5171"/>
                  <a:pt x="3981" y="5172"/>
                </a:cubicBezTo>
                <a:lnTo>
                  <a:pt x="3981" y="5172"/>
                </a:lnTo>
                <a:cubicBezTo>
                  <a:pt x="4054" y="5187"/>
                  <a:pt x="4110" y="5107"/>
                  <a:pt x="4140" y="5054"/>
                </a:cubicBezTo>
                <a:lnTo>
                  <a:pt x="4140" y="5054"/>
                </a:lnTo>
                <a:cubicBezTo>
                  <a:pt x="4167" y="5007"/>
                  <a:pt x="4199" y="4940"/>
                  <a:pt x="4198" y="4880"/>
                </a:cubicBezTo>
                <a:lnTo>
                  <a:pt x="4198" y="4880"/>
                </a:lnTo>
                <a:cubicBezTo>
                  <a:pt x="4198" y="4865"/>
                  <a:pt x="4197" y="4852"/>
                  <a:pt x="4193" y="4840"/>
                </a:cubicBezTo>
                <a:lnTo>
                  <a:pt x="4235" y="4798"/>
                </a:lnTo>
                <a:lnTo>
                  <a:pt x="4235" y="4798"/>
                </a:lnTo>
                <a:cubicBezTo>
                  <a:pt x="4248" y="4807"/>
                  <a:pt x="4256" y="4811"/>
                  <a:pt x="4256" y="4811"/>
                </a:cubicBezTo>
                <a:lnTo>
                  <a:pt x="4256" y="4811"/>
                </a:lnTo>
                <a:cubicBezTo>
                  <a:pt x="4265" y="4806"/>
                  <a:pt x="4283" y="4780"/>
                  <a:pt x="4300" y="4753"/>
                </a:cubicBezTo>
                <a:lnTo>
                  <a:pt x="4300" y="4753"/>
                </a:lnTo>
                <a:cubicBezTo>
                  <a:pt x="4303" y="4754"/>
                  <a:pt x="4306" y="4756"/>
                  <a:pt x="4308" y="4757"/>
                </a:cubicBezTo>
                <a:lnTo>
                  <a:pt x="4308" y="4757"/>
                </a:lnTo>
                <a:cubicBezTo>
                  <a:pt x="4313" y="4760"/>
                  <a:pt x="4317" y="4761"/>
                  <a:pt x="4320" y="4763"/>
                </a:cubicBezTo>
                <a:lnTo>
                  <a:pt x="4320" y="4763"/>
                </a:lnTo>
                <a:cubicBezTo>
                  <a:pt x="4324" y="4765"/>
                  <a:pt x="4326" y="4766"/>
                  <a:pt x="4328" y="4767"/>
                </a:cubicBezTo>
                <a:lnTo>
                  <a:pt x="4328" y="4767"/>
                </a:lnTo>
                <a:cubicBezTo>
                  <a:pt x="4329" y="4768"/>
                  <a:pt x="4330" y="4768"/>
                  <a:pt x="4330" y="4768"/>
                </a:cubicBezTo>
                <a:lnTo>
                  <a:pt x="4330" y="4768"/>
                </a:lnTo>
                <a:cubicBezTo>
                  <a:pt x="4335" y="4763"/>
                  <a:pt x="4339" y="4759"/>
                  <a:pt x="4345" y="4753"/>
                </a:cubicBezTo>
                <a:lnTo>
                  <a:pt x="4345" y="4753"/>
                </a:lnTo>
                <a:cubicBezTo>
                  <a:pt x="4346" y="4751"/>
                  <a:pt x="4347" y="4750"/>
                  <a:pt x="4348" y="4749"/>
                </a:cubicBezTo>
                <a:lnTo>
                  <a:pt x="4348" y="4749"/>
                </a:lnTo>
                <a:cubicBezTo>
                  <a:pt x="4352" y="4744"/>
                  <a:pt x="4356" y="4740"/>
                  <a:pt x="4361" y="4735"/>
                </a:cubicBezTo>
                <a:lnTo>
                  <a:pt x="4361" y="4735"/>
                </a:lnTo>
                <a:cubicBezTo>
                  <a:pt x="4361" y="4734"/>
                  <a:pt x="4362" y="4733"/>
                  <a:pt x="4363" y="4732"/>
                </a:cubicBezTo>
                <a:lnTo>
                  <a:pt x="4363" y="4732"/>
                </a:lnTo>
                <a:cubicBezTo>
                  <a:pt x="4367" y="4726"/>
                  <a:pt x="4373" y="4720"/>
                  <a:pt x="4377" y="4714"/>
                </a:cubicBezTo>
                <a:lnTo>
                  <a:pt x="4377" y="4714"/>
                </a:lnTo>
                <a:cubicBezTo>
                  <a:pt x="4379" y="4713"/>
                  <a:pt x="4380" y="4711"/>
                  <a:pt x="4381" y="4710"/>
                </a:cubicBezTo>
                <a:lnTo>
                  <a:pt x="4381" y="4710"/>
                </a:lnTo>
                <a:cubicBezTo>
                  <a:pt x="4385" y="4704"/>
                  <a:pt x="4389" y="4699"/>
                  <a:pt x="4394" y="4694"/>
                </a:cubicBezTo>
                <a:lnTo>
                  <a:pt x="4394" y="4694"/>
                </a:lnTo>
                <a:cubicBezTo>
                  <a:pt x="4395" y="4693"/>
                  <a:pt x="4396" y="4691"/>
                  <a:pt x="4397" y="4690"/>
                </a:cubicBezTo>
                <a:lnTo>
                  <a:pt x="4397" y="4690"/>
                </a:lnTo>
                <a:cubicBezTo>
                  <a:pt x="4402" y="4683"/>
                  <a:pt x="4407" y="4676"/>
                  <a:pt x="4412" y="4669"/>
                </a:cubicBezTo>
                <a:lnTo>
                  <a:pt x="4412" y="4669"/>
                </a:lnTo>
                <a:cubicBezTo>
                  <a:pt x="4414" y="4668"/>
                  <a:pt x="4415" y="4666"/>
                  <a:pt x="4415" y="4665"/>
                </a:cubicBezTo>
                <a:lnTo>
                  <a:pt x="4415" y="4665"/>
                </a:lnTo>
                <a:cubicBezTo>
                  <a:pt x="4420" y="4659"/>
                  <a:pt x="4424" y="4653"/>
                  <a:pt x="4428" y="4648"/>
                </a:cubicBezTo>
                <a:lnTo>
                  <a:pt x="4428" y="4648"/>
                </a:lnTo>
                <a:cubicBezTo>
                  <a:pt x="4429" y="4645"/>
                  <a:pt x="4431" y="4643"/>
                  <a:pt x="4432" y="4642"/>
                </a:cubicBezTo>
                <a:lnTo>
                  <a:pt x="4432" y="4642"/>
                </a:lnTo>
                <a:cubicBezTo>
                  <a:pt x="4437" y="4634"/>
                  <a:pt x="4443" y="4627"/>
                  <a:pt x="4448" y="4619"/>
                </a:cubicBezTo>
                <a:lnTo>
                  <a:pt x="4448" y="4619"/>
                </a:lnTo>
                <a:cubicBezTo>
                  <a:pt x="4448" y="4618"/>
                  <a:pt x="4449" y="4618"/>
                  <a:pt x="4449" y="4617"/>
                </a:cubicBezTo>
                <a:lnTo>
                  <a:pt x="4449" y="4617"/>
                </a:lnTo>
                <a:cubicBezTo>
                  <a:pt x="4454" y="4610"/>
                  <a:pt x="4458" y="4602"/>
                  <a:pt x="4464" y="4595"/>
                </a:cubicBezTo>
                <a:lnTo>
                  <a:pt x="4464" y="4595"/>
                </a:lnTo>
                <a:cubicBezTo>
                  <a:pt x="4465" y="4593"/>
                  <a:pt x="4466" y="4590"/>
                  <a:pt x="4468" y="4589"/>
                </a:cubicBezTo>
                <a:lnTo>
                  <a:pt x="4468" y="4589"/>
                </a:lnTo>
                <a:cubicBezTo>
                  <a:pt x="4473" y="4581"/>
                  <a:pt x="4477" y="4573"/>
                  <a:pt x="4483" y="4566"/>
                </a:cubicBezTo>
                <a:lnTo>
                  <a:pt x="4483" y="4566"/>
                </a:lnTo>
                <a:cubicBezTo>
                  <a:pt x="4483" y="4565"/>
                  <a:pt x="4483" y="4565"/>
                  <a:pt x="4484" y="4563"/>
                </a:cubicBezTo>
                <a:lnTo>
                  <a:pt x="4484" y="4563"/>
                </a:lnTo>
                <a:cubicBezTo>
                  <a:pt x="4489" y="4555"/>
                  <a:pt x="4495" y="4547"/>
                  <a:pt x="4500" y="4538"/>
                </a:cubicBezTo>
                <a:lnTo>
                  <a:pt x="4500" y="4538"/>
                </a:lnTo>
                <a:cubicBezTo>
                  <a:pt x="4501" y="4536"/>
                  <a:pt x="4503" y="4534"/>
                  <a:pt x="4504" y="4531"/>
                </a:cubicBezTo>
                <a:lnTo>
                  <a:pt x="4504" y="4531"/>
                </a:lnTo>
                <a:cubicBezTo>
                  <a:pt x="4508" y="4524"/>
                  <a:pt x="4513" y="4517"/>
                  <a:pt x="4517" y="4509"/>
                </a:cubicBezTo>
                <a:lnTo>
                  <a:pt x="4517" y="4509"/>
                </a:lnTo>
                <a:cubicBezTo>
                  <a:pt x="4518" y="4507"/>
                  <a:pt x="4519" y="4506"/>
                  <a:pt x="4520" y="4504"/>
                </a:cubicBezTo>
                <a:lnTo>
                  <a:pt x="4520" y="4504"/>
                </a:lnTo>
                <a:cubicBezTo>
                  <a:pt x="4526" y="4495"/>
                  <a:pt x="4531" y="4486"/>
                  <a:pt x="4536" y="4477"/>
                </a:cubicBezTo>
                <a:lnTo>
                  <a:pt x="4536" y="4477"/>
                </a:lnTo>
                <a:cubicBezTo>
                  <a:pt x="4537" y="4475"/>
                  <a:pt x="4538" y="4472"/>
                  <a:pt x="4539" y="4471"/>
                </a:cubicBezTo>
                <a:lnTo>
                  <a:pt x="4539" y="4471"/>
                </a:lnTo>
                <a:cubicBezTo>
                  <a:pt x="4544" y="4463"/>
                  <a:pt x="4548" y="4456"/>
                  <a:pt x="4553" y="4447"/>
                </a:cubicBezTo>
                <a:lnTo>
                  <a:pt x="4553" y="4447"/>
                </a:lnTo>
                <a:cubicBezTo>
                  <a:pt x="4554" y="4445"/>
                  <a:pt x="4555" y="4443"/>
                  <a:pt x="4556" y="4441"/>
                </a:cubicBezTo>
                <a:lnTo>
                  <a:pt x="4556" y="4441"/>
                </a:lnTo>
                <a:cubicBezTo>
                  <a:pt x="4561" y="4431"/>
                  <a:pt x="4567" y="4421"/>
                  <a:pt x="4571" y="4412"/>
                </a:cubicBezTo>
                <a:lnTo>
                  <a:pt x="4571" y="4412"/>
                </a:lnTo>
                <a:cubicBezTo>
                  <a:pt x="4573" y="4410"/>
                  <a:pt x="4573" y="4409"/>
                  <a:pt x="4574" y="4407"/>
                </a:cubicBezTo>
                <a:lnTo>
                  <a:pt x="4574" y="4407"/>
                </a:lnTo>
                <a:cubicBezTo>
                  <a:pt x="4578" y="4399"/>
                  <a:pt x="4583" y="4390"/>
                  <a:pt x="4587" y="4381"/>
                </a:cubicBezTo>
                <a:lnTo>
                  <a:pt x="4587" y="4381"/>
                </a:lnTo>
                <a:cubicBezTo>
                  <a:pt x="4588" y="4379"/>
                  <a:pt x="4590" y="4377"/>
                  <a:pt x="4591" y="4374"/>
                </a:cubicBezTo>
                <a:lnTo>
                  <a:pt x="4591" y="4374"/>
                </a:lnTo>
                <a:cubicBezTo>
                  <a:pt x="4601" y="4354"/>
                  <a:pt x="4612" y="4334"/>
                  <a:pt x="4622" y="4313"/>
                </a:cubicBezTo>
                <a:lnTo>
                  <a:pt x="4622" y="4313"/>
                </a:lnTo>
                <a:cubicBezTo>
                  <a:pt x="4623" y="4310"/>
                  <a:pt x="4624" y="4308"/>
                  <a:pt x="4626" y="4305"/>
                </a:cubicBezTo>
                <a:lnTo>
                  <a:pt x="4626" y="4305"/>
                </a:lnTo>
                <a:cubicBezTo>
                  <a:pt x="4629" y="4296"/>
                  <a:pt x="4634" y="4287"/>
                  <a:pt x="4638" y="4278"/>
                </a:cubicBezTo>
                <a:lnTo>
                  <a:pt x="4638" y="4278"/>
                </a:lnTo>
                <a:cubicBezTo>
                  <a:pt x="4639" y="4276"/>
                  <a:pt x="4639" y="4275"/>
                  <a:pt x="4641" y="4273"/>
                </a:cubicBezTo>
                <a:lnTo>
                  <a:pt x="4641" y="4273"/>
                </a:lnTo>
                <a:cubicBezTo>
                  <a:pt x="4646" y="4263"/>
                  <a:pt x="4650" y="4253"/>
                  <a:pt x="4655" y="4242"/>
                </a:cubicBezTo>
                <a:lnTo>
                  <a:pt x="4655" y="4242"/>
                </a:lnTo>
                <a:cubicBezTo>
                  <a:pt x="4656" y="4239"/>
                  <a:pt x="4657" y="4237"/>
                  <a:pt x="4658" y="4235"/>
                </a:cubicBezTo>
                <a:lnTo>
                  <a:pt x="4658" y="4235"/>
                </a:lnTo>
                <a:cubicBezTo>
                  <a:pt x="4662" y="4226"/>
                  <a:pt x="4666" y="4217"/>
                  <a:pt x="4670" y="4208"/>
                </a:cubicBezTo>
                <a:lnTo>
                  <a:pt x="4670" y="4208"/>
                </a:lnTo>
                <a:cubicBezTo>
                  <a:pt x="4671" y="4206"/>
                  <a:pt x="4672" y="4203"/>
                  <a:pt x="4673" y="4201"/>
                </a:cubicBezTo>
                <a:lnTo>
                  <a:pt x="4673" y="4201"/>
                </a:lnTo>
                <a:cubicBezTo>
                  <a:pt x="4677" y="4191"/>
                  <a:pt x="4682" y="4180"/>
                  <a:pt x="4687" y="4169"/>
                </a:cubicBezTo>
                <a:lnTo>
                  <a:pt x="4687" y="4169"/>
                </a:lnTo>
                <a:cubicBezTo>
                  <a:pt x="4687" y="4167"/>
                  <a:pt x="4688" y="4165"/>
                  <a:pt x="4689" y="4164"/>
                </a:cubicBezTo>
                <a:lnTo>
                  <a:pt x="4689" y="4164"/>
                </a:lnTo>
                <a:cubicBezTo>
                  <a:pt x="4692" y="4154"/>
                  <a:pt x="4697" y="4145"/>
                  <a:pt x="4700" y="4136"/>
                </a:cubicBezTo>
                <a:lnTo>
                  <a:pt x="4700" y="4136"/>
                </a:lnTo>
                <a:cubicBezTo>
                  <a:pt x="4701" y="4133"/>
                  <a:pt x="4702" y="4131"/>
                  <a:pt x="4703" y="4128"/>
                </a:cubicBezTo>
                <a:lnTo>
                  <a:pt x="4703" y="4128"/>
                </a:lnTo>
                <a:cubicBezTo>
                  <a:pt x="4708" y="4117"/>
                  <a:pt x="4712" y="4106"/>
                  <a:pt x="4716" y="4095"/>
                </a:cubicBezTo>
                <a:lnTo>
                  <a:pt x="4716" y="4095"/>
                </a:lnTo>
                <a:cubicBezTo>
                  <a:pt x="4716" y="4094"/>
                  <a:pt x="4717" y="4094"/>
                  <a:pt x="4717" y="4093"/>
                </a:cubicBezTo>
                <a:lnTo>
                  <a:pt x="4717" y="4093"/>
                </a:lnTo>
                <a:cubicBezTo>
                  <a:pt x="4720" y="4082"/>
                  <a:pt x="4724" y="4072"/>
                  <a:pt x="4728" y="4062"/>
                </a:cubicBezTo>
                <a:lnTo>
                  <a:pt x="4728" y="4062"/>
                </a:lnTo>
                <a:cubicBezTo>
                  <a:pt x="4729" y="4060"/>
                  <a:pt x="4730" y="4057"/>
                  <a:pt x="4731" y="4054"/>
                </a:cubicBezTo>
                <a:lnTo>
                  <a:pt x="4731" y="4054"/>
                </a:lnTo>
                <a:cubicBezTo>
                  <a:pt x="4735" y="4044"/>
                  <a:pt x="4738" y="4034"/>
                  <a:pt x="4742" y="4023"/>
                </a:cubicBezTo>
                <a:lnTo>
                  <a:pt x="4742" y="4023"/>
                </a:lnTo>
                <a:cubicBezTo>
                  <a:pt x="4742" y="4023"/>
                  <a:pt x="4742" y="4021"/>
                  <a:pt x="4743" y="4021"/>
                </a:cubicBezTo>
                <a:lnTo>
                  <a:pt x="4743" y="4021"/>
                </a:lnTo>
                <a:cubicBezTo>
                  <a:pt x="4747" y="4010"/>
                  <a:pt x="4750" y="3999"/>
                  <a:pt x="4753" y="3988"/>
                </a:cubicBezTo>
                <a:lnTo>
                  <a:pt x="4753" y="3988"/>
                </a:lnTo>
                <a:cubicBezTo>
                  <a:pt x="4755" y="3985"/>
                  <a:pt x="4755" y="3983"/>
                  <a:pt x="4756" y="3980"/>
                </a:cubicBezTo>
                <a:lnTo>
                  <a:pt x="4756" y="3980"/>
                </a:lnTo>
                <a:cubicBezTo>
                  <a:pt x="4759" y="3971"/>
                  <a:pt x="4762" y="3961"/>
                  <a:pt x="4765" y="3953"/>
                </a:cubicBezTo>
                <a:lnTo>
                  <a:pt x="4765" y="3953"/>
                </a:lnTo>
                <a:cubicBezTo>
                  <a:pt x="4766" y="3950"/>
                  <a:pt x="4766" y="3949"/>
                  <a:pt x="4767" y="3946"/>
                </a:cubicBezTo>
                <a:lnTo>
                  <a:pt x="4767" y="3946"/>
                </a:lnTo>
                <a:cubicBezTo>
                  <a:pt x="4770" y="3936"/>
                  <a:pt x="4773" y="3924"/>
                  <a:pt x="4776" y="3914"/>
                </a:cubicBezTo>
                <a:lnTo>
                  <a:pt x="4776" y="3914"/>
                </a:lnTo>
                <a:cubicBezTo>
                  <a:pt x="4777" y="3911"/>
                  <a:pt x="4778" y="3909"/>
                  <a:pt x="4778" y="3907"/>
                </a:cubicBezTo>
                <a:lnTo>
                  <a:pt x="4778" y="3907"/>
                </a:lnTo>
                <a:cubicBezTo>
                  <a:pt x="4781" y="3898"/>
                  <a:pt x="4783" y="3889"/>
                  <a:pt x="4786" y="3880"/>
                </a:cubicBezTo>
                <a:lnTo>
                  <a:pt x="4786" y="3880"/>
                </a:lnTo>
                <a:cubicBezTo>
                  <a:pt x="4786" y="3878"/>
                  <a:pt x="4787" y="3875"/>
                  <a:pt x="4788" y="3873"/>
                </a:cubicBezTo>
                <a:lnTo>
                  <a:pt x="4788" y="3873"/>
                </a:lnTo>
                <a:cubicBezTo>
                  <a:pt x="4790" y="3862"/>
                  <a:pt x="4793" y="3851"/>
                  <a:pt x="4796" y="3840"/>
                </a:cubicBezTo>
                <a:lnTo>
                  <a:pt x="4796" y="3840"/>
                </a:lnTo>
                <a:cubicBezTo>
                  <a:pt x="4796" y="3839"/>
                  <a:pt x="4796" y="3838"/>
                  <a:pt x="4797" y="3836"/>
                </a:cubicBezTo>
                <a:lnTo>
                  <a:pt x="4797" y="3836"/>
                </a:lnTo>
                <a:cubicBezTo>
                  <a:pt x="4799" y="3826"/>
                  <a:pt x="4801" y="3818"/>
                  <a:pt x="4803" y="3808"/>
                </a:cubicBezTo>
                <a:lnTo>
                  <a:pt x="4803" y="3808"/>
                </a:lnTo>
                <a:cubicBezTo>
                  <a:pt x="4803" y="3805"/>
                  <a:pt x="4804" y="3803"/>
                  <a:pt x="4804" y="3800"/>
                </a:cubicBezTo>
                <a:lnTo>
                  <a:pt x="4804" y="3800"/>
                </a:lnTo>
                <a:cubicBezTo>
                  <a:pt x="4809" y="3780"/>
                  <a:pt x="4813" y="3760"/>
                  <a:pt x="4816" y="3741"/>
                </a:cubicBezTo>
                <a:lnTo>
                  <a:pt x="4816" y="3741"/>
                </a:lnTo>
                <a:cubicBezTo>
                  <a:pt x="4817" y="3738"/>
                  <a:pt x="4817" y="3735"/>
                  <a:pt x="4818" y="3733"/>
                </a:cubicBezTo>
                <a:lnTo>
                  <a:pt x="4818" y="3733"/>
                </a:lnTo>
                <a:cubicBezTo>
                  <a:pt x="4819" y="3726"/>
                  <a:pt x="4820" y="3719"/>
                  <a:pt x="4820" y="3713"/>
                </a:cubicBezTo>
                <a:lnTo>
                  <a:pt x="4820" y="3713"/>
                </a:lnTo>
                <a:cubicBezTo>
                  <a:pt x="4821" y="3710"/>
                  <a:pt x="4822" y="3707"/>
                  <a:pt x="4822" y="3704"/>
                </a:cubicBezTo>
                <a:lnTo>
                  <a:pt x="4822" y="3704"/>
                </a:lnTo>
                <a:cubicBezTo>
                  <a:pt x="4823" y="3698"/>
                  <a:pt x="4823" y="3691"/>
                  <a:pt x="4824" y="3684"/>
                </a:cubicBezTo>
                <a:lnTo>
                  <a:pt x="4824" y="3684"/>
                </a:lnTo>
                <a:cubicBezTo>
                  <a:pt x="4824" y="3682"/>
                  <a:pt x="4825" y="3679"/>
                  <a:pt x="4825" y="3677"/>
                </a:cubicBezTo>
                <a:lnTo>
                  <a:pt x="4825" y="3677"/>
                </a:lnTo>
                <a:cubicBezTo>
                  <a:pt x="4828" y="3659"/>
                  <a:pt x="4829" y="3641"/>
                  <a:pt x="4830" y="3624"/>
                </a:cubicBezTo>
                <a:lnTo>
                  <a:pt x="4830" y="3624"/>
                </a:lnTo>
                <a:cubicBezTo>
                  <a:pt x="4830" y="3621"/>
                  <a:pt x="4830" y="3619"/>
                  <a:pt x="4830" y="3617"/>
                </a:cubicBezTo>
                <a:lnTo>
                  <a:pt x="4830" y="3617"/>
                </a:lnTo>
                <a:cubicBezTo>
                  <a:pt x="4830" y="3611"/>
                  <a:pt x="4831" y="3604"/>
                  <a:pt x="4831" y="3598"/>
                </a:cubicBezTo>
                <a:lnTo>
                  <a:pt x="4831" y="3598"/>
                </a:lnTo>
                <a:cubicBezTo>
                  <a:pt x="4831" y="3596"/>
                  <a:pt x="4831" y="3593"/>
                  <a:pt x="4831" y="3590"/>
                </a:cubicBezTo>
                <a:lnTo>
                  <a:pt x="4831" y="3590"/>
                </a:lnTo>
                <a:cubicBezTo>
                  <a:pt x="4831" y="3584"/>
                  <a:pt x="4832" y="3578"/>
                  <a:pt x="4831" y="3572"/>
                </a:cubicBezTo>
                <a:lnTo>
                  <a:pt x="4831" y="3572"/>
                </a:lnTo>
                <a:cubicBezTo>
                  <a:pt x="4831" y="3570"/>
                  <a:pt x="4831" y="3567"/>
                  <a:pt x="4831" y="3565"/>
                </a:cubicBezTo>
                <a:lnTo>
                  <a:pt x="4831" y="3565"/>
                </a:lnTo>
                <a:cubicBezTo>
                  <a:pt x="4831" y="3528"/>
                  <a:pt x="4828" y="3493"/>
                  <a:pt x="4821" y="3460"/>
                </a:cubicBezTo>
                <a:lnTo>
                  <a:pt x="4821" y="3460"/>
                </a:lnTo>
                <a:cubicBezTo>
                  <a:pt x="4816" y="3435"/>
                  <a:pt x="4809" y="3412"/>
                  <a:pt x="4800" y="3389"/>
                </a:cubicBezTo>
                <a:lnTo>
                  <a:pt x="4800" y="3389"/>
                </a:lnTo>
                <a:cubicBezTo>
                  <a:pt x="4799" y="3385"/>
                  <a:pt x="4797" y="3381"/>
                  <a:pt x="4795" y="3376"/>
                </a:cubicBezTo>
                <a:lnTo>
                  <a:pt x="4795" y="3376"/>
                </a:lnTo>
                <a:cubicBezTo>
                  <a:pt x="4639" y="3032"/>
                  <a:pt x="3679" y="2378"/>
                  <a:pt x="3605" y="2328"/>
                </a:cubicBezTo>
                <a:lnTo>
                  <a:pt x="3605" y="2328"/>
                </a:lnTo>
                <a:cubicBezTo>
                  <a:pt x="3599" y="2268"/>
                  <a:pt x="3183" y="2195"/>
                  <a:pt x="3039" y="2219"/>
                </a:cubicBezTo>
                <a:lnTo>
                  <a:pt x="3039" y="2219"/>
                </a:lnTo>
                <a:cubicBezTo>
                  <a:pt x="2983" y="2158"/>
                  <a:pt x="2926" y="2142"/>
                  <a:pt x="2926" y="2142"/>
                </a:cubicBezTo>
                <a:lnTo>
                  <a:pt x="2926" y="2142"/>
                </a:lnTo>
                <a:cubicBezTo>
                  <a:pt x="2901" y="2122"/>
                  <a:pt x="2889" y="2139"/>
                  <a:pt x="2888" y="2142"/>
                </a:cubicBezTo>
                <a:lnTo>
                  <a:pt x="2888" y="2142"/>
                </a:lnTo>
                <a:cubicBezTo>
                  <a:pt x="2886" y="2141"/>
                  <a:pt x="2884" y="2141"/>
                  <a:pt x="2882" y="2140"/>
                </a:cubicBezTo>
                <a:lnTo>
                  <a:pt x="2882" y="2140"/>
                </a:lnTo>
                <a:cubicBezTo>
                  <a:pt x="2884" y="2141"/>
                  <a:pt x="2885" y="2142"/>
                  <a:pt x="2885" y="2145"/>
                </a:cubicBezTo>
                <a:lnTo>
                  <a:pt x="2885" y="2145"/>
                </a:lnTo>
                <a:cubicBezTo>
                  <a:pt x="2885" y="2151"/>
                  <a:pt x="2883" y="2162"/>
                  <a:pt x="2879" y="2175"/>
                </a:cubicBezTo>
                <a:lnTo>
                  <a:pt x="2880" y="2075"/>
                </a:lnTo>
                <a:lnTo>
                  <a:pt x="2880" y="2075"/>
                </a:lnTo>
                <a:cubicBezTo>
                  <a:pt x="3125" y="1998"/>
                  <a:pt x="3294" y="1842"/>
                  <a:pt x="3343" y="1650"/>
                </a:cubicBezTo>
                <a:lnTo>
                  <a:pt x="3343" y="1650"/>
                </a:lnTo>
                <a:cubicBezTo>
                  <a:pt x="3343" y="1650"/>
                  <a:pt x="3518" y="1642"/>
                  <a:pt x="3558" y="1448"/>
                </a:cubicBezTo>
                <a:lnTo>
                  <a:pt x="3558" y="1448"/>
                </a:lnTo>
                <a:cubicBezTo>
                  <a:pt x="3559" y="1443"/>
                  <a:pt x="3561" y="1438"/>
                  <a:pt x="3561" y="1433"/>
                </a:cubicBezTo>
                <a:lnTo>
                  <a:pt x="3561" y="1433"/>
                </a:lnTo>
                <a:cubicBezTo>
                  <a:pt x="3561" y="1432"/>
                  <a:pt x="3561" y="1430"/>
                  <a:pt x="3562" y="1429"/>
                </a:cubicBezTo>
                <a:lnTo>
                  <a:pt x="3562" y="1429"/>
                </a:lnTo>
                <a:cubicBezTo>
                  <a:pt x="3563" y="1425"/>
                  <a:pt x="3563" y="1421"/>
                  <a:pt x="3563" y="1418"/>
                </a:cubicBezTo>
                <a:lnTo>
                  <a:pt x="3563" y="1418"/>
                </a:lnTo>
                <a:cubicBezTo>
                  <a:pt x="3563" y="1416"/>
                  <a:pt x="3563" y="1415"/>
                  <a:pt x="3564" y="1413"/>
                </a:cubicBezTo>
                <a:lnTo>
                  <a:pt x="3564" y="1413"/>
                </a:lnTo>
                <a:cubicBezTo>
                  <a:pt x="3564" y="1403"/>
                  <a:pt x="3564" y="1393"/>
                  <a:pt x="3564" y="1383"/>
                </a:cubicBezTo>
                <a:lnTo>
                  <a:pt x="3564" y="1383"/>
                </a:lnTo>
                <a:cubicBezTo>
                  <a:pt x="3564" y="1382"/>
                  <a:pt x="3564" y="1381"/>
                  <a:pt x="3564" y="1381"/>
                </a:cubicBezTo>
                <a:lnTo>
                  <a:pt x="3564" y="1381"/>
                </a:lnTo>
                <a:cubicBezTo>
                  <a:pt x="3564" y="1376"/>
                  <a:pt x="3564" y="1372"/>
                  <a:pt x="3563" y="1367"/>
                </a:cubicBezTo>
                <a:lnTo>
                  <a:pt x="3563" y="1366"/>
                </a:lnTo>
                <a:lnTo>
                  <a:pt x="3563" y="1366"/>
                </a:lnTo>
                <a:cubicBezTo>
                  <a:pt x="3557" y="1304"/>
                  <a:pt x="3531" y="1248"/>
                  <a:pt x="3495" y="1212"/>
                </a:cubicBezTo>
                <a:lnTo>
                  <a:pt x="3495" y="1212"/>
                </a:lnTo>
                <a:cubicBezTo>
                  <a:pt x="3508" y="1221"/>
                  <a:pt x="3516" y="1228"/>
                  <a:pt x="3516" y="1228"/>
                </a:cubicBezTo>
                <a:lnTo>
                  <a:pt x="3516" y="1228"/>
                </a:lnTo>
                <a:cubicBezTo>
                  <a:pt x="3520" y="1220"/>
                  <a:pt x="3524" y="1212"/>
                  <a:pt x="3527" y="1203"/>
                </a:cubicBezTo>
                <a:lnTo>
                  <a:pt x="3527" y="1203"/>
                </a:lnTo>
                <a:cubicBezTo>
                  <a:pt x="3528" y="1200"/>
                  <a:pt x="3529" y="1198"/>
                  <a:pt x="3531" y="1196"/>
                </a:cubicBezTo>
                <a:lnTo>
                  <a:pt x="3531" y="1196"/>
                </a:lnTo>
                <a:cubicBezTo>
                  <a:pt x="3533" y="1190"/>
                  <a:pt x="3535" y="1184"/>
                  <a:pt x="3537" y="1178"/>
                </a:cubicBezTo>
                <a:lnTo>
                  <a:pt x="3537" y="1178"/>
                </a:lnTo>
                <a:cubicBezTo>
                  <a:pt x="3538" y="1175"/>
                  <a:pt x="3539" y="1173"/>
                  <a:pt x="3541" y="1170"/>
                </a:cubicBezTo>
                <a:lnTo>
                  <a:pt x="3541" y="1170"/>
                </a:lnTo>
                <a:cubicBezTo>
                  <a:pt x="3543" y="1164"/>
                  <a:pt x="3545" y="1159"/>
                  <a:pt x="3547" y="1154"/>
                </a:cubicBezTo>
                <a:lnTo>
                  <a:pt x="3547" y="1154"/>
                </a:lnTo>
                <a:cubicBezTo>
                  <a:pt x="3548" y="1151"/>
                  <a:pt x="3549" y="1148"/>
                  <a:pt x="3550" y="1146"/>
                </a:cubicBezTo>
                <a:lnTo>
                  <a:pt x="3550" y="1146"/>
                </a:lnTo>
                <a:cubicBezTo>
                  <a:pt x="3553" y="1139"/>
                  <a:pt x="3555" y="1132"/>
                  <a:pt x="3556" y="1126"/>
                </a:cubicBezTo>
                <a:lnTo>
                  <a:pt x="3556" y="1126"/>
                </a:lnTo>
                <a:cubicBezTo>
                  <a:pt x="3557" y="1125"/>
                  <a:pt x="3558" y="1124"/>
                  <a:pt x="3558" y="1123"/>
                </a:cubicBezTo>
                <a:lnTo>
                  <a:pt x="3558" y="1123"/>
                </a:lnTo>
                <a:cubicBezTo>
                  <a:pt x="3561" y="1115"/>
                  <a:pt x="3563" y="1107"/>
                  <a:pt x="3565" y="1101"/>
                </a:cubicBezTo>
                <a:lnTo>
                  <a:pt x="3565" y="1101"/>
                </a:lnTo>
                <a:cubicBezTo>
                  <a:pt x="3566" y="1099"/>
                  <a:pt x="3566" y="1097"/>
                  <a:pt x="3567" y="1095"/>
                </a:cubicBezTo>
                <a:lnTo>
                  <a:pt x="3567" y="1095"/>
                </a:lnTo>
                <a:cubicBezTo>
                  <a:pt x="3568" y="1089"/>
                  <a:pt x="3570" y="1084"/>
                  <a:pt x="3572" y="1079"/>
                </a:cubicBezTo>
                <a:lnTo>
                  <a:pt x="3572" y="1079"/>
                </a:lnTo>
                <a:cubicBezTo>
                  <a:pt x="3572" y="1076"/>
                  <a:pt x="3573" y="1074"/>
                  <a:pt x="3574" y="1072"/>
                </a:cubicBezTo>
                <a:lnTo>
                  <a:pt x="3574" y="1072"/>
                </a:lnTo>
                <a:cubicBezTo>
                  <a:pt x="3575" y="1067"/>
                  <a:pt x="3576" y="1062"/>
                  <a:pt x="3578" y="1058"/>
                </a:cubicBezTo>
                <a:lnTo>
                  <a:pt x="3578" y="1058"/>
                </a:lnTo>
                <a:cubicBezTo>
                  <a:pt x="3578" y="1055"/>
                  <a:pt x="3579" y="1054"/>
                  <a:pt x="3579" y="1051"/>
                </a:cubicBezTo>
                <a:lnTo>
                  <a:pt x="3579" y="1051"/>
                </a:lnTo>
                <a:cubicBezTo>
                  <a:pt x="3581" y="1046"/>
                  <a:pt x="3582" y="1041"/>
                  <a:pt x="3583" y="1035"/>
                </a:cubicBezTo>
                <a:lnTo>
                  <a:pt x="3583" y="1035"/>
                </a:lnTo>
                <a:cubicBezTo>
                  <a:pt x="3584" y="1034"/>
                  <a:pt x="3584" y="1033"/>
                  <a:pt x="3584" y="1032"/>
                </a:cubicBezTo>
                <a:lnTo>
                  <a:pt x="3584" y="1032"/>
                </a:lnTo>
                <a:cubicBezTo>
                  <a:pt x="3586" y="1025"/>
                  <a:pt x="3587" y="1019"/>
                  <a:pt x="3588" y="1013"/>
                </a:cubicBezTo>
                <a:lnTo>
                  <a:pt x="3588" y="1013"/>
                </a:lnTo>
                <a:cubicBezTo>
                  <a:pt x="3589" y="1011"/>
                  <a:pt x="3589" y="1011"/>
                  <a:pt x="3589" y="1010"/>
                </a:cubicBezTo>
                <a:lnTo>
                  <a:pt x="3589" y="1010"/>
                </a:lnTo>
                <a:cubicBezTo>
                  <a:pt x="3590" y="1004"/>
                  <a:pt x="3591" y="1000"/>
                  <a:pt x="3592" y="994"/>
                </a:cubicBezTo>
                <a:lnTo>
                  <a:pt x="3592" y="994"/>
                </a:lnTo>
                <a:cubicBezTo>
                  <a:pt x="3592" y="993"/>
                  <a:pt x="3592" y="991"/>
                  <a:pt x="3593" y="990"/>
                </a:cubicBezTo>
                <a:lnTo>
                  <a:pt x="3593" y="990"/>
                </a:lnTo>
                <a:cubicBezTo>
                  <a:pt x="3594" y="985"/>
                  <a:pt x="3594" y="981"/>
                  <a:pt x="3595" y="977"/>
                </a:cubicBezTo>
                <a:lnTo>
                  <a:pt x="3595" y="977"/>
                </a:lnTo>
                <a:cubicBezTo>
                  <a:pt x="3595" y="975"/>
                  <a:pt x="3595" y="973"/>
                  <a:pt x="3596" y="971"/>
                </a:cubicBezTo>
                <a:lnTo>
                  <a:pt x="3596" y="971"/>
                </a:lnTo>
                <a:cubicBezTo>
                  <a:pt x="3596" y="967"/>
                  <a:pt x="3597" y="963"/>
                  <a:pt x="3598" y="958"/>
                </a:cubicBezTo>
                <a:lnTo>
                  <a:pt x="3598" y="958"/>
                </a:lnTo>
                <a:cubicBezTo>
                  <a:pt x="3598" y="957"/>
                  <a:pt x="3598" y="956"/>
                  <a:pt x="3598" y="955"/>
                </a:cubicBezTo>
                <a:lnTo>
                  <a:pt x="3598" y="955"/>
                </a:lnTo>
                <a:cubicBezTo>
                  <a:pt x="3599" y="950"/>
                  <a:pt x="3599" y="944"/>
                  <a:pt x="3600" y="939"/>
                </a:cubicBezTo>
                <a:lnTo>
                  <a:pt x="3600" y="939"/>
                </a:lnTo>
                <a:lnTo>
                  <a:pt x="3600" y="939"/>
                </a:lnTo>
                <a:lnTo>
                  <a:pt x="3600" y="939"/>
                </a:lnTo>
                <a:cubicBezTo>
                  <a:pt x="3601" y="934"/>
                  <a:pt x="3601" y="929"/>
                  <a:pt x="3601" y="924"/>
                </a:cubicBezTo>
                <a:lnTo>
                  <a:pt x="3601" y="924"/>
                </a:lnTo>
                <a:cubicBezTo>
                  <a:pt x="3601" y="923"/>
                  <a:pt x="3601" y="922"/>
                  <a:pt x="3601" y="921"/>
                </a:cubicBezTo>
                <a:lnTo>
                  <a:pt x="3601" y="921"/>
                </a:lnTo>
                <a:cubicBezTo>
                  <a:pt x="3602" y="917"/>
                  <a:pt x="3602" y="914"/>
                  <a:pt x="3602" y="910"/>
                </a:cubicBezTo>
                <a:lnTo>
                  <a:pt x="3602" y="910"/>
                </a:lnTo>
                <a:cubicBezTo>
                  <a:pt x="3602" y="909"/>
                  <a:pt x="3602" y="907"/>
                  <a:pt x="3602" y="906"/>
                </a:cubicBezTo>
                <a:lnTo>
                  <a:pt x="3602" y="906"/>
                </a:lnTo>
                <a:cubicBezTo>
                  <a:pt x="3602" y="903"/>
                  <a:pt x="3602" y="900"/>
                  <a:pt x="3602" y="896"/>
                </a:cubicBezTo>
                <a:lnTo>
                  <a:pt x="3602" y="896"/>
                </a:lnTo>
                <a:cubicBezTo>
                  <a:pt x="3602" y="895"/>
                  <a:pt x="3602" y="894"/>
                  <a:pt x="3602" y="893"/>
                </a:cubicBezTo>
                <a:lnTo>
                  <a:pt x="3602" y="893"/>
                </a:lnTo>
                <a:cubicBezTo>
                  <a:pt x="3603" y="884"/>
                  <a:pt x="3603" y="877"/>
                  <a:pt x="3602" y="869"/>
                </a:cubicBezTo>
                <a:lnTo>
                  <a:pt x="3602" y="869"/>
                </a:lnTo>
                <a:cubicBezTo>
                  <a:pt x="3602" y="868"/>
                  <a:pt x="3602" y="867"/>
                  <a:pt x="3602" y="866"/>
                </a:cubicBezTo>
                <a:lnTo>
                  <a:pt x="3602" y="866"/>
                </a:lnTo>
                <a:cubicBezTo>
                  <a:pt x="3602" y="863"/>
                  <a:pt x="3602" y="861"/>
                  <a:pt x="3602" y="859"/>
                </a:cubicBezTo>
                <a:lnTo>
                  <a:pt x="3602" y="859"/>
                </a:lnTo>
                <a:cubicBezTo>
                  <a:pt x="3602" y="857"/>
                  <a:pt x="3602" y="856"/>
                  <a:pt x="3602" y="855"/>
                </a:cubicBezTo>
                <a:lnTo>
                  <a:pt x="3602" y="855"/>
                </a:lnTo>
                <a:cubicBezTo>
                  <a:pt x="3602" y="853"/>
                  <a:pt x="3601" y="850"/>
                  <a:pt x="3601" y="849"/>
                </a:cubicBezTo>
                <a:lnTo>
                  <a:pt x="3601" y="849"/>
                </a:lnTo>
                <a:cubicBezTo>
                  <a:pt x="3601" y="847"/>
                  <a:pt x="3601" y="846"/>
                  <a:pt x="3601" y="845"/>
                </a:cubicBezTo>
                <a:lnTo>
                  <a:pt x="3601" y="845"/>
                </a:lnTo>
                <a:cubicBezTo>
                  <a:pt x="3601" y="843"/>
                  <a:pt x="3601" y="840"/>
                  <a:pt x="3600" y="838"/>
                </a:cubicBezTo>
                <a:lnTo>
                  <a:pt x="3600" y="838"/>
                </a:lnTo>
                <a:cubicBezTo>
                  <a:pt x="3600" y="837"/>
                  <a:pt x="3600" y="837"/>
                  <a:pt x="3600" y="836"/>
                </a:cubicBezTo>
                <a:lnTo>
                  <a:pt x="3600" y="836"/>
                </a:lnTo>
                <a:cubicBezTo>
                  <a:pt x="3599" y="833"/>
                  <a:pt x="3599" y="831"/>
                  <a:pt x="3599" y="828"/>
                </a:cubicBezTo>
                <a:lnTo>
                  <a:pt x="3599" y="828"/>
                </a:lnTo>
                <a:cubicBezTo>
                  <a:pt x="3599" y="827"/>
                  <a:pt x="3598" y="826"/>
                  <a:pt x="3598" y="825"/>
                </a:cubicBezTo>
                <a:lnTo>
                  <a:pt x="3598" y="825"/>
                </a:lnTo>
                <a:cubicBezTo>
                  <a:pt x="3598" y="824"/>
                  <a:pt x="3598" y="822"/>
                  <a:pt x="3598" y="821"/>
                </a:cubicBezTo>
                <a:lnTo>
                  <a:pt x="3598" y="821"/>
                </a:lnTo>
                <a:cubicBezTo>
                  <a:pt x="3598" y="820"/>
                  <a:pt x="3597" y="819"/>
                  <a:pt x="3597" y="818"/>
                </a:cubicBezTo>
                <a:lnTo>
                  <a:pt x="3597" y="818"/>
                </a:lnTo>
                <a:cubicBezTo>
                  <a:pt x="3597" y="816"/>
                  <a:pt x="3596" y="815"/>
                  <a:pt x="3596" y="814"/>
                </a:cubicBezTo>
                <a:lnTo>
                  <a:pt x="3596" y="814"/>
                </a:lnTo>
                <a:cubicBezTo>
                  <a:pt x="3596" y="813"/>
                  <a:pt x="3596" y="812"/>
                  <a:pt x="3596" y="811"/>
                </a:cubicBezTo>
                <a:lnTo>
                  <a:pt x="3596" y="811"/>
                </a:lnTo>
                <a:cubicBezTo>
                  <a:pt x="3596" y="810"/>
                  <a:pt x="3595" y="809"/>
                  <a:pt x="3595" y="809"/>
                </a:cubicBezTo>
                <a:lnTo>
                  <a:pt x="3595" y="809"/>
                </a:lnTo>
                <a:cubicBezTo>
                  <a:pt x="3592" y="793"/>
                  <a:pt x="3589" y="785"/>
                  <a:pt x="3589" y="785"/>
                </a:cubicBezTo>
                <a:lnTo>
                  <a:pt x="3589" y="785"/>
                </a:lnTo>
                <a:cubicBezTo>
                  <a:pt x="3566" y="691"/>
                  <a:pt x="3525" y="631"/>
                  <a:pt x="3481" y="591"/>
                </a:cubicBezTo>
                <a:lnTo>
                  <a:pt x="3481" y="591"/>
                </a:lnTo>
                <a:cubicBezTo>
                  <a:pt x="3477" y="588"/>
                  <a:pt x="3473" y="585"/>
                  <a:pt x="3469" y="582"/>
                </a:cubicBezTo>
                <a:lnTo>
                  <a:pt x="3469" y="582"/>
                </a:lnTo>
                <a:cubicBezTo>
                  <a:pt x="3468" y="581"/>
                  <a:pt x="3466" y="580"/>
                  <a:pt x="3465" y="579"/>
                </a:cubicBezTo>
                <a:lnTo>
                  <a:pt x="3465" y="579"/>
                </a:lnTo>
                <a:cubicBezTo>
                  <a:pt x="3462" y="577"/>
                  <a:pt x="3459" y="575"/>
                  <a:pt x="3456" y="572"/>
                </a:cubicBezTo>
                <a:lnTo>
                  <a:pt x="3456" y="572"/>
                </a:lnTo>
                <a:cubicBezTo>
                  <a:pt x="3455" y="572"/>
                  <a:pt x="3454" y="571"/>
                  <a:pt x="3453" y="570"/>
                </a:cubicBezTo>
                <a:lnTo>
                  <a:pt x="3453" y="570"/>
                </a:lnTo>
                <a:cubicBezTo>
                  <a:pt x="3449" y="568"/>
                  <a:pt x="3445" y="566"/>
                  <a:pt x="3442" y="563"/>
                </a:cubicBezTo>
                <a:lnTo>
                  <a:pt x="3442" y="563"/>
                </a:lnTo>
                <a:cubicBezTo>
                  <a:pt x="3440" y="563"/>
                  <a:pt x="3438" y="561"/>
                  <a:pt x="3437" y="561"/>
                </a:cubicBezTo>
                <a:lnTo>
                  <a:pt x="3437" y="561"/>
                </a:lnTo>
                <a:cubicBezTo>
                  <a:pt x="3434" y="559"/>
                  <a:pt x="3432" y="557"/>
                  <a:pt x="3428" y="556"/>
                </a:cubicBezTo>
                <a:lnTo>
                  <a:pt x="3428" y="556"/>
                </a:lnTo>
                <a:cubicBezTo>
                  <a:pt x="3427" y="556"/>
                  <a:pt x="3425" y="555"/>
                  <a:pt x="3424" y="554"/>
                </a:cubicBezTo>
                <a:lnTo>
                  <a:pt x="3424" y="554"/>
                </a:lnTo>
                <a:cubicBezTo>
                  <a:pt x="3421" y="552"/>
                  <a:pt x="3417" y="550"/>
                  <a:pt x="3413" y="548"/>
                </a:cubicBezTo>
                <a:lnTo>
                  <a:pt x="3413" y="548"/>
                </a:lnTo>
                <a:cubicBezTo>
                  <a:pt x="3412" y="548"/>
                  <a:pt x="3410" y="547"/>
                  <a:pt x="3409" y="547"/>
                </a:cubicBezTo>
                <a:lnTo>
                  <a:pt x="3409" y="547"/>
                </a:lnTo>
                <a:cubicBezTo>
                  <a:pt x="3406" y="546"/>
                  <a:pt x="3403" y="544"/>
                  <a:pt x="3401" y="543"/>
                </a:cubicBezTo>
                <a:lnTo>
                  <a:pt x="3401" y="543"/>
                </a:lnTo>
                <a:cubicBezTo>
                  <a:pt x="3399" y="543"/>
                  <a:pt x="3398" y="543"/>
                  <a:pt x="3396" y="542"/>
                </a:cubicBezTo>
                <a:lnTo>
                  <a:pt x="3396" y="542"/>
                </a:lnTo>
                <a:cubicBezTo>
                  <a:pt x="3393" y="540"/>
                  <a:pt x="3389" y="539"/>
                  <a:pt x="3385" y="538"/>
                </a:cubicBezTo>
                <a:lnTo>
                  <a:pt x="3385" y="538"/>
                </a:lnTo>
                <a:cubicBezTo>
                  <a:pt x="3384" y="537"/>
                  <a:pt x="3383" y="537"/>
                  <a:pt x="3382" y="537"/>
                </a:cubicBezTo>
                <a:lnTo>
                  <a:pt x="3382" y="537"/>
                </a:lnTo>
                <a:cubicBezTo>
                  <a:pt x="3379" y="536"/>
                  <a:pt x="3376" y="535"/>
                  <a:pt x="3373" y="534"/>
                </a:cubicBezTo>
                <a:lnTo>
                  <a:pt x="3373" y="534"/>
                </a:lnTo>
                <a:cubicBezTo>
                  <a:pt x="3372" y="534"/>
                  <a:pt x="3371" y="534"/>
                  <a:pt x="3369" y="533"/>
                </a:cubicBezTo>
                <a:lnTo>
                  <a:pt x="3369" y="533"/>
                </a:lnTo>
                <a:cubicBezTo>
                  <a:pt x="3365" y="532"/>
                  <a:pt x="3362" y="531"/>
                  <a:pt x="3359" y="531"/>
                </a:cubicBezTo>
                <a:lnTo>
                  <a:pt x="3359" y="531"/>
                </a:lnTo>
                <a:cubicBezTo>
                  <a:pt x="3358" y="530"/>
                  <a:pt x="3357" y="530"/>
                  <a:pt x="3356" y="530"/>
                </a:cubicBezTo>
                <a:lnTo>
                  <a:pt x="3356" y="530"/>
                </a:lnTo>
                <a:cubicBezTo>
                  <a:pt x="3353" y="530"/>
                  <a:pt x="3350" y="529"/>
                  <a:pt x="3348" y="528"/>
                </a:cubicBezTo>
                <a:lnTo>
                  <a:pt x="3348" y="528"/>
                </a:lnTo>
                <a:cubicBezTo>
                  <a:pt x="3346" y="528"/>
                  <a:pt x="3345" y="528"/>
                  <a:pt x="3344" y="527"/>
                </a:cubicBezTo>
                <a:lnTo>
                  <a:pt x="3344" y="527"/>
                </a:lnTo>
                <a:cubicBezTo>
                  <a:pt x="3341" y="527"/>
                  <a:pt x="3339" y="527"/>
                  <a:pt x="3336" y="526"/>
                </a:cubicBezTo>
                <a:lnTo>
                  <a:pt x="3336" y="526"/>
                </a:lnTo>
                <a:cubicBezTo>
                  <a:pt x="3334" y="526"/>
                  <a:pt x="3333" y="526"/>
                  <a:pt x="3332" y="526"/>
                </a:cubicBezTo>
                <a:lnTo>
                  <a:pt x="3332" y="526"/>
                </a:lnTo>
                <a:cubicBezTo>
                  <a:pt x="3330" y="526"/>
                  <a:pt x="3327" y="525"/>
                  <a:pt x="3324" y="525"/>
                </a:cubicBezTo>
                <a:lnTo>
                  <a:pt x="3324" y="525"/>
                </a:lnTo>
                <a:cubicBezTo>
                  <a:pt x="3323" y="524"/>
                  <a:pt x="3322" y="524"/>
                  <a:pt x="3320" y="524"/>
                </a:cubicBezTo>
                <a:lnTo>
                  <a:pt x="3320" y="524"/>
                </a:lnTo>
                <a:cubicBezTo>
                  <a:pt x="3319" y="524"/>
                  <a:pt x="3316" y="524"/>
                  <a:pt x="3314" y="524"/>
                </a:cubicBezTo>
                <a:lnTo>
                  <a:pt x="3314" y="524"/>
                </a:lnTo>
                <a:cubicBezTo>
                  <a:pt x="3313" y="524"/>
                  <a:pt x="3312" y="524"/>
                  <a:pt x="3312" y="524"/>
                </a:cubicBezTo>
                <a:lnTo>
                  <a:pt x="3312" y="524"/>
                </a:lnTo>
                <a:cubicBezTo>
                  <a:pt x="3309" y="523"/>
                  <a:pt x="3306" y="523"/>
                  <a:pt x="3303" y="523"/>
                </a:cubicBezTo>
                <a:lnTo>
                  <a:pt x="3303" y="523"/>
                </a:lnTo>
                <a:cubicBezTo>
                  <a:pt x="3302" y="523"/>
                  <a:pt x="3302" y="523"/>
                  <a:pt x="3301" y="523"/>
                </a:cubicBezTo>
                <a:lnTo>
                  <a:pt x="3301" y="523"/>
                </a:lnTo>
                <a:cubicBezTo>
                  <a:pt x="3299" y="523"/>
                  <a:pt x="3297" y="523"/>
                  <a:pt x="3295" y="523"/>
                </a:cubicBezTo>
                <a:lnTo>
                  <a:pt x="3295" y="523"/>
                </a:lnTo>
                <a:cubicBezTo>
                  <a:pt x="3294" y="523"/>
                  <a:pt x="3293" y="523"/>
                  <a:pt x="3292" y="523"/>
                </a:cubicBezTo>
                <a:lnTo>
                  <a:pt x="3292" y="523"/>
                </a:lnTo>
                <a:cubicBezTo>
                  <a:pt x="3291" y="523"/>
                  <a:pt x="3288" y="523"/>
                  <a:pt x="3286" y="523"/>
                </a:cubicBezTo>
                <a:lnTo>
                  <a:pt x="3286" y="523"/>
                </a:lnTo>
                <a:cubicBezTo>
                  <a:pt x="3285" y="523"/>
                  <a:pt x="3284" y="523"/>
                  <a:pt x="3283" y="523"/>
                </a:cubicBezTo>
                <a:lnTo>
                  <a:pt x="3283" y="523"/>
                </a:lnTo>
                <a:cubicBezTo>
                  <a:pt x="3282" y="523"/>
                  <a:pt x="3281" y="523"/>
                  <a:pt x="3279" y="523"/>
                </a:cubicBezTo>
                <a:lnTo>
                  <a:pt x="3279" y="523"/>
                </a:lnTo>
                <a:lnTo>
                  <a:pt x="3278" y="523"/>
                </a:lnTo>
                <a:lnTo>
                  <a:pt x="3278" y="523"/>
                </a:lnTo>
                <a:cubicBezTo>
                  <a:pt x="3276" y="523"/>
                  <a:pt x="3274" y="523"/>
                  <a:pt x="3273" y="523"/>
                </a:cubicBezTo>
                <a:lnTo>
                  <a:pt x="3273" y="523"/>
                </a:lnTo>
                <a:cubicBezTo>
                  <a:pt x="3272" y="524"/>
                  <a:pt x="3272" y="524"/>
                  <a:pt x="3271" y="524"/>
                </a:cubicBezTo>
                <a:lnTo>
                  <a:pt x="3271" y="524"/>
                </a:lnTo>
                <a:cubicBezTo>
                  <a:pt x="3270" y="524"/>
                  <a:pt x="3269" y="524"/>
                  <a:pt x="3268" y="524"/>
                </a:cubicBezTo>
                <a:lnTo>
                  <a:pt x="3268" y="524"/>
                </a:lnTo>
                <a:cubicBezTo>
                  <a:pt x="3268" y="524"/>
                  <a:pt x="3268" y="524"/>
                  <a:pt x="3267" y="524"/>
                </a:cubicBezTo>
                <a:lnTo>
                  <a:pt x="3267" y="524"/>
                </a:lnTo>
                <a:cubicBezTo>
                  <a:pt x="3266" y="524"/>
                  <a:pt x="3264" y="524"/>
                  <a:pt x="3264" y="524"/>
                </a:cubicBezTo>
                <a:lnTo>
                  <a:pt x="3264" y="524"/>
                </a:lnTo>
                <a:cubicBezTo>
                  <a:pt x="3264" y="524"/>
                  <a:pt x="3264" y="524"/>
                  <a:pt x="3263" y="524"/>
                </a:cubicBezTo>
                <a:lnTo>
                  <a:pt x="3263" y="524"/>
                </a:lnTo>
                <a:lnTo>
                  <a:pt x="3262" y="524"/>
                </a:lnTo>
                <a:lnTo>
                  <a:pt x="3262" y="524"/>
                </a:lnTo>
                <a:lnTo>
                  <a:pt x="3262" y="524"/>
                </a:lnTo>
                <a:lnTo>
                  <a:pt x="3262" y="524"/>
                </a:lnTo>
                <a:cubicBezTo>
                  <a:pt x="3261" y="524"/>
                  <a:pt x="3261" y="524"/>
                  <a:pt x="3261" y="524"/>
                </a:cubicBezTo>
                <a:lnTo>
                  <a:pt x="3261" y="524"/>
                </a:lnTo>
                <a:cubicBezTo>
                  <a:pt x="3171" y="0"/>
                  <a:pt x="2542" y="216"/>
                  <a:pt x="2446" y="233"/>
                </a:cubicBezTo>
                <a:lnTo>
                  <a:pt x="2446" y="233"/>
                </a:lnTo>
                <a:cubicBezTo>
                  <a:pt x="2427" y="236"/>
                  <a:pt x="2405" y="234"/>
                  <a:pt x="2382" y="226"/>
                </a:cubicBezTo>
                <a:lnTo>
                  <a:pt x="2382" y="226"/>
                </a:lnTo>
                <a:lnTo>
                  <a:pt x="2382" y="226"/>
                </a:lnTo>
                <a:lnTo>
                  <a:pt x="2382" y="226"/>
                </a:lnTo>
                <a:cubicBezTo>
                  <a:pt x="2297" y="200"/>
                  <a:pt x="2199" y="116"/>
                  <a:pt x="2187" y="106"/>
                </a:cubicBezTo>
                <a:lnTo>
                  <a:pt x="2187" y="106"/>
                </a:lnTo>
                <a:lnTo>
                  <a:pt x="2187" y="106"/>
                </a:lnTo>
                <a:lnTo>
                  <a:pt x="2187" y="106"/>
                </a:lnTo>
                <a:cubicBezTo>
                  <a:pt x="2186" y="105"/>
                  <a:pt x="2186" y="104"/>
                  <a:pt x="2186" y="104"/>
                </a:cubicBezTo>
                <a:lnTo>
                  <a:pt x="2176" y="223"/>
                </a:lnTo>
                <a:lnTo>
                  <a:pt x="2176" y="223"/>
                </a:lnTo>
                <a:cubicBezTo>
                  <a:pt x="2140" y="182"/>
                  <a:pt x="2122" y="52"/>
                  <a:pt x="2122" y="52"/>
                </a:cubicBezTo>
                <a:lnTo>
                  <a:pt x="2122" y="52"/>
                </a:lnTo>
                <a:cubicBezTo>
                  <a:pt x="2020" y="97"/>
                  <a:pt x="1994" y="332"/>
                  <a:pt x="1994" y="332"/>
                </a:cubicBezTo>
                <a:lnTo>
                  <a:pt x="1994" y="332"/>
                </a:lnTo>
                <a:cubicBezTo>
                  <a:pt x="1944" y="286"/>
                  <a:pt x="1941" y="210"/>
                  <a:pt x="1941" y="210"/>
                </a:cubicBezTo>
                <a:lnTo>
                  <a:pt x="1941" y="210"/>
                </a:lnTo>
                <a:cubicBezTo>
                  <a:pt x="1941" y="210"/>
                  <a:pt x="1790" y="395"/>
                  <a:pt x="1906" y="570"/>
                </a:cubicBezTo>
                <a:lnTo>
                  <a:pt x="1906" y="570"/>
                </a:lnTo>
                <a:cubicBezTo>
                  <a:pt x="1923" y="596"/>
                  <a:pt x="1941" y="619"/>
                  <a:pt x="1960" y="640"/>
                </a:cubicBezTo>
                <a:lnTo>
                  <a:pt x="1960" y="640"/>
                </a:lnTo>
                <a:cubicBezTo>
                  <a:pt x="1953" y="645"/>
                  <a:pt x="1947" y="652"/>
                  <a:pt x="1940" y="658"/>
                </a:cubicBezTo>
                <a:lnTo>
                  <a:pt x="1940" y="658"/>
                </a:lnTo>
                <a:lnTo>
                  <a:pt x="1940" y="658"/>
                </a:lnTo>
                <a:lnTo>
                  <a:pt x="1940" y="658"/>
                </a:lnTo>
                <a:cubicBezTo>
                  <a:pt x="1934" y="664"/>
                  <a:pt x="1928" y="670"/>
                  <a:pt x="1923" y="677"/>
                </a:cubicBezTo>
                <a:lnTo>
                  <a:pt x="1923" y="677"/>
                </a:lnTo>
                <a:cubicBezTo>
                  <a:pt x="1922" y="677"/>
                  <a:pt x="1921" y="677"/>
                  <a:pt x="1921" y="677"/>
                </a:cubicBezTo>
                <a:lnTo>
                  <a:pt x="1921" y="677"/>
                </a:lnTo>
                <a:cubicBezTo>
                  <a:pt x="1916" y="683"/>
                  <a:pt x="1910" y="690"/>
                  <a:pt x="1905" y="697"/>
                </a:cubicBezTo>
                <a:lnTo>
                  <a:pt x="1905" y="697"/>
                </a:lnTo>
                <a:lnTo>
                  <a:pt x="1905" y="697"/>
                </a:lnTo>
                <a:lnTo>
                  <a:pt x="1905" y="697"/>
                </a:lnTo>
                <a:cubicBezTo>
                  <a:pt x="1824" y="802"/>
                  <a:pt x="1800" y="951"/>
                  <a:pt x="1850" y="1074"/>
                </a:cubicBezTo>
                <a:lnTo>
                  <a:pt x="1850" y="1074"/>
                </a:lnTo>
                <a:cubicBezTo>
                  <a:pt x="1854" y="1083"/>
                  <a:pt x="1858" y="1092"/>
                  <a:pt x="1860" y="1103"/>
                </a:cubicBezTo>
                <a:lnTo>
                  <a:pt x="1860" y="1103"/>
                </a:lnTo>
                <a:cubicBezTo>
                  <a:pt x="1860" y="1106"/>
                  <a:pt x="1860" y="1111"/>
                  <a:pt x="1860" y="1115"/>
                </a:cubicBezTo>
                <a:lnTo>
                  <a:pt x="1860" y="1115"/>
                </a:lnTo>
                <a:cubicBezTo>
                  <a:pt x="1860" y="1116"/>
                  <a:pt x="1859" y="1118"/>
                  <a:pt x="1859" y="1120"/>
                </a:cubicBezTo>
                <a:lnTo>
                  <a:pt x="1859" y="1120"/>
                </a:lnTo>
                <a:cubicBezTo>
                  <a:pt x="1858" y="1127"/>
                  <a:pt x="1856" y="1134"/>
                  <a:pt x="1854" y="1141"/>
                </a:cubicBezTo>
                <a:lnTo>
                  <a:pt x="1854" y="1141"/>
                </a:lnTo>
                <a:cubicBezTo>
                  <a:pt x="1853" y="1145"/>
                  <a:pt x="1851" y="1160"/>
                  <a:pt x="1848" y="1180"/>
                </a:cubicBezTo>
                <a:lnTo>
                  <a:pt x="1848" y="1180"/>
                </a:lnTo>
                <a:cubicBezTo>
                  <a:pt x="1822" y="1164"/>
                  <a:pt x="1782" y="1153"/>
                  <a:pt x="1736" y="1185"/>
                </a:cubicBezTo>
                <a:lnTo>
                  <a:pt x="1736" y="1185"/>
                </a:lnTo>
                <a:cubicBezTo>
                  <a:pt x="1695" y="1215"/>
                  <a:pt x="1682" y="1290"/>
                  <a:pt x="1691" y="1369"/>
                </a:cubicBezTo>
                <a:lnTo>
                  <a:pt x="1691" y="1369"/>
                </a:lnTo>
                <a:lnTo>
                  <a:pt x="1691" y="1369"/>
                </a:lnTo>
                <a:cubicBezTo>
                  <a:pt x="1691" y="1376"/>
                  <a:pt x="1692" y="1382"/>
                  <a:pt x="1693" y="1388"/>
                </a:cubicBezTo>
                <a:lnTo>
                  <a:pt x="1693" y="1388"/>
                </a:lnTo>
                <a:cubicBezTo>
                  <a:pt x="1693" y="1390"/>
                  <a:pt x="1693" y="1391"/>
                  <a:pt x="1694" y="1392"/>
                </a:cubicBezTo>
                <a:lnTo>
                  <a:pt x="1694" y="1392"/>
                </a:lnTo>
                <a:cubicBezTo>
                  <a:pt x="1695" y="1398"/>
                  <a:pt x="1696" y="1403"/>
                  <a:pt x="1696" y="1408"/>
                </a:cubicBezTo>
                <a:lnTo>
                  <a:pt x="1696" y="1408"/>
                </a:lnTo>
                <a:cubicBezTo>
                  <a:pt x="1697" y="1409"/>
                  <a:pt x="1697" y="1411"/>
                  <a:pt x="1698" y="1412"/>
                </a:cubicBezTo>
                <a:lnTo>
                  <a:pt x="1698" y="1412"/>
                </a:lnTo>
                <a:cubicBezTo>
                  <a:pt x="1698" y="1417"/>
                  <a:pt x="1700" y="1422"/>
                  <a:pt x="1701" y="1427"/>
                </a:cubicBezTo>
                <a:lnTo>
                  <a:pt x="1701" y="1427"/>
                </a:lnTo>
                <a:cubicBezTo>
                  <a:pt x="1701" y="1428"/>
                  <a:pt x="1701" y="1430"/>
                  <a:pt x="1702" y="1432"/>
                </a:cubicBezTo>
                <a:lnTo>
                  <a:pt x="1702" y="1432"/>
                </a:lnTo>
                <a:cubicBezTo>
                  <a:pt x="1702" y="1434"/>
                  <a:pt x="1703" y="1437"/>
                  <a:pt x="1704" y="1440"/>
                </a:cubicBezTo>
                <a:lnTo>
                  <a:pt x="1704" y="1440"/>
                </a:lnTo>
                <a:cubicBezTo>
                  <a:pt x="1705" y="1442"/>
                  <a:pt x="1705" y="1444"/>
                  <a:pt x="1706" y="1447"/>
                </a:cubicBezTo>
                <a:lnTo>
                  <a:pt x="1706" y="1447"/>
                </a:lnTo>
                <a:cubicBezTo>
                  <a:pt x="1707" y="1450"/>
                  <a:pt x="1708" y="1453"/>
                  <a:pt x="1710" y="1458"/>
                </a:cubicBezTo>
                <a:lnTo>
                  <a:pt x="1710" y="1458"/>
                </a:lnTo>
                <a:cubicBezTo>
                  <a:pt x="1710" y="1460"/>
                  <a:pt x="1711" y="1462"/>
                  <a:pt x="1712" y="1465"/>
                </a:cubicBezTo>
                <a:lnTo>
                  <a:pt x="1712" y="1465"/>
                </a:lnTo>
                <a:cubicBezTo>
                  <a:pt x="1712" y="1467"/>
                  <a:pt x="1713" y="1469"/>
                  <a:pt x="1714" y="1472"/>
                </a:cubicBezTo>
                <a:lnTo>
                  <a:pt x="1714" y="1472"/>
                </a:lnTo>
                <a:cubicBezTo>
                  <a:pt x="1715" y="1475"/>
                  <a:pt x="1717" y="1479"/>
                  <a:pt x="1718" y="1482"/>
                </a:cubicBezTo>
                <a:lnTo>
                  <a:pt x="1718" y="1482"/>
                </a:lnTo>
                <a:cubicBezTo>
                  <a:pt x="1719" y="1484"/>
                  <a:pt x="1720" y="1486"/>
                  <a:pt x="1721" y="1488"/>
                </a:cubicBezTo>
                <a:lnTo>
                  <a:pt x="1721" y="1488"/>
                </a:lnTo>
                <a:cubicBezTo>
                  <a:pt x="1722" y="1492"/>
                  <a:pt x="1723" y="1495"/>
                  <a:pt x="1725" y="1499"/>
                </a:cubicBezTo>
                <a:lnTo>
                  <a:pt x="1725" y="1499"/>
                </a:lnTo>
                <a:cubicBezTo>
                  <a:pt x="1726" y="1500"/>
                  <a:pt x="1727" y="1502"/>
                  <a:pt x="1728" y="1503"/>
                </a:cubicBezTo>
                <a:lnTo>
                  <a:pt x="1728" y="1503"/>
                </a:lnTo>
                <a:cubicBezTo>
                  <a:pt x="1729" y="1506"/>
                  <a:pt x="1731" y="1509"/>
                  <a:pt x="1732" y="1512"/>
                </a:cubicBezTo>
                <a:lnTo>
                  <a:pt x="1732" y="1512"/>
                </a:lnTo>
                <a:cubicBezTo>
                  <a:pt x="1733" y="1514"/>
                  <a:pt x="1733" y="1515"/>
                  <a:pt x="1734" y="1516"/>
                </a:cubicBezTo>
                <a:lnTo>
                  <a:pt x="1734" y="1516"/>
                </a:lnTo>
                <a:cubicBezTo>
                  <a:pt x="1736" y="1520"/>
                  <a:pt x="1738" y="1523"/>
                  <a:pt x="1740" y="1527"/>
                </a:cubicBezTo>
                <a:lnTo>
                  <a:pt x="1740" y="1527"/>
                </a:lnTo>
                <a:cubicBezTo>
                  <a:pt x="1741" y="1528"/>
                  <a:pt x="1742" y="1529"/>
                  <a:pt x="1742" y="1530"/>
                </a:cubicBezTo>
                <a:lnTo>
                  <a:pt x="1742" y="1530"/>
                </a:lnTo>
                <a:cubicBezTo>
                  <a:pt x="1745" y="1533"/>
                  <a:pt x="1747" y="1537"/>
                  <a:pt x="1749" y="1540"/>
                </a:cubicBezTo>
                <a:lnTo>
                  <a:pt x="1749" y="1540"/>
                </a:lnTo>
                <a:cubicBezTo>
                  <a:pt x="1750" y="1541"/>
                  <a:pt x="1751" y="1542"/>
                  <a:pt x="1751" y="1543"/>
                </a:cubicBezTo>
                <a:lnTo>
                  <a:pt x="1751" y="1543"/>
                </a:lnTo>
                <a:cubicBezTo>
                  <a:pt x="1753" y="1546"/>
                  <a:pt x="1756" y="1549"/>
                  <a:pt x="1759" y="1553"/>
                </a:cubicBezTo>
                <a:lnTo>
                  <a:pt x="1759" y="1553"/>
                </a:lnTo>
                <a:cubicBezTo>
                  <a:pt x="1759" y="1553"/>
                  <a:pt x="1759" y="1553"/>
                  <a:pt x="1760" y="1553"/>
                </a:cubicBezTo>
                <a:lnTo>
                  <a:pt x="1760" y="1553"/>
                </a:lnTo>
                <a:cubicBezTo>
                  <a:pt x="1762" y="1556"/>
                  <a:pt x="1765" y="1559"/>
                  <a:pt x="1767" y="1562"/>
                </a:cubicBezTo>
                <a:lnTo>
                  <a:pt x="1767" y="1562"/>
                </a:lnTo>
                <a:cubicBezTo>
                  <a:pt x="1768" y="1562"/>
                  <a:pt x="1769" y="1563"/>
                  <a:pt x="1769" y="1563"/>
                </a:cubicBezTo>
                <a:lnTo>
                  <a:pt x="1769" y="1563"/>
                </a:lnTo>
                <a:cubicBezTo>
                  <a:pt x="1772" y="1566"/>
                  <a:pt x="1775" y="1569"/>
                  <a:pt x="1778" y="1571"/>
                </a:cubicBezTo>
                <a:lnTo>
                  <a:pt x="1778" y="1571"/>
                </a:lnTo>
                <a:cubicBezTo>
                  <a:pt x="1779" y="1572"/>
                  <a:pt x="1779" y="1572"/>
                  <a:pt x="1780" y="1573"/>
                </a:cubicBezTo>
                <a:lnTo>
                  <a:pt x="1780" y="1573"/>
                </a:lnTo>
                <a:cubicBezTo>
                  <a:pt x="1783" y="1575"/>
                  <a:pt x="1786" y="1577"/>
                  <a:pt x="1789" y="1579"/>
                </a:cubicBezTo>
                <a:lnTo>
                  <a:pt x="1789" y="1579"/>
                </a:lnTo>
                <a:cubicBezTo>
                  <a:pt x="1790" y="1579"/>
                  <a:pt x="1791" y="1579"/>
                  <a:pt x="1791" y="1580"/>
                </a:cubicBezTo>
                <a:lnTo>
                  <a:pt x="1791" y="1580"/>
                </a:lnTo>
                <a:cubicBezTo>
                  <a:pt x="1794" y="1582"/>
                  <a:pt x="1797" y="1583"/>
                  <a:pt x="1800" y="1584"/>
                </a:cubicBezTo>
                <a:lnTo>
                  <a:pt x="1800" y="1584"/>
                </a:lnTo>
                <a:cubicBezTo>
                  <a:pt x="1801" y="1584"/>
                  <a:pt x="1801" y="1584"/>
                  <a:pt x="1801" y="1585"/>
                </a:cubicBezTo>
                <a:lnTo>
                  <a:pt x="1801" y="1585"/>
                </a:lnTo>
                <a:cubicBezTo>
                  <a:pt x="1805" y="1586"/>
                  <a:pt x="1808" y="1588"/>
                  <a:pt x="1812" y="1589"/>
                </a:cubicBezTo>
                <a:lnTo>
                  <a:pt x="1812" y="1589"/>
                </a:lnTo>
                <a:lnTo>
                  <a:pt x="1813" y="1589"/>
                </a:lnTo>
                <a:lnTo>
                  <a:pt x="1813" y="1589"/>
                </a:lnTo>
                <a:cubicBezTo>
                  <a:pt x="1817" y="1590"/>
                  <a:pt x="1820" y="1590"/>
                  <a:pt x="1824" y="1591"/>
                </a:cubicBezTo>
                <a:lnTo>
                  <a:pt x="1824" y="1591"/>
                </a:lnTo>
                <a:cubicBezTo>
                  <a:pt x="1824" y="1591"/>
                  <a:pt x="1825" y="1591"/>
                  <a:pt x="1826" y="1591"/>
                </a:cubicBezTo>
                <a:lnTo>
                  <a:pt x="1826" y="1591"/>
                </a:lnTo>
                <a:cubicBezTo>
                  <a:pt x="1830" y="1591"/>
                  <a:pt x="1833" y="1592"/>
                  <a:pt x="1837" y="1591"/>
                </a:cubicBezTo>
                <a:lnTo>
                  <a:pt x="1837" y="1591"/>
                </a:lnTo>
                <a:cubicBezTo>
                  <a:pt x="1843" y="1674"/>
                  <a:pt x="1867" y="1774"/>
                  <a:pt x="1926" y="1865"/>
                </a:cubicBezTo>
                <a:lnTo>
                  <a:pt x="1926" y="1865"/>
                </a:lnTo>
                <a:cubicBezTo>
                  <a:pt x="1928" y="1869"/>
                  <a:pt x="1931" y="1873"/>
                  <a:pt x="1934" y="1877"/>
                </a:cubicBezTo>
                <a:lnTo>
                  <a:pt x="1934" y="1877"/>
                </a:lnTo>
                <a:cubicBezTo>
                  <a:pt x="1936" y="1879"/>
                  <a:pt x="1937" y="1881"/>
                  <a:pt x="1938" y="1883"/>
                </a:cubicBezTo>
                <a:lnTo>
                  <a:pt x="1938" y="1883"/>
                </a:lnTo>
                <a:cubicBezTo>
                  <a:pt x="1941" y="1888"/>
                  <a:pt x="1946" y="1894"/>
                  <a:pt x="1950" y="1898"/>
                </a:cubicBezTo>
                <a:lnTo>
                  <a:pt x="1950" y="1898"/>
                </a:lnTo>
                <a:cubicBezTo>
                  <a:pt x="1951" y="1901"/>
                  <a:pt x="1953" y="1902"/>
                  <a:pt x="1954" y="1904"/>
                </a:cubicBezTo>
                <a:lnTo>
                  <a:pt x="1954" y="1904"/>
                </a:lnTo>
                <a:cubicBezTo>
                  <a:pt x="1958" y="1909"/>
                  <a:pt x="1963" y="1915"/>
                  <a:pt x="1967" y="1919"/>
                </a:cubicBezTo>
                <a:lnTo>
                  <a:pt x="1967" y="1919"/>
                </a:lnTo>
                <a:cubicBezTo>
                  <a:pt x="1968" y="1921"/>
                  <a:pt x="1969" y="1923"/>
                  <a:pt x="1971" y="1924"/>
                </a:cubicBezTo>
                <a:lnTo>
                  <a:pt x="1971" y="1924"/>
                </a:lnTo>
                <a:cubicBezTo>
                  <a:pt x="1975" y="1929"/>
                  <a:pt x="1978" y="1933"/>
                  <a:pt x="1983" y="1937"/>
                </a:cubicBezTo>
                <a:lnTo>
                  <a:pt x="1983" y="1937"/>
                </a:lnTo>
                <a:cubicBezTo>
                  <a:pt x="1984" y="1939"/>
                  <a:pt x="1985" y="1940"/>
                  <a:pt x="1987" y="1942"/>
                </a:cubicBezTo>
                <a:lnTo>
                  <a:pt x="1987" y="1942"/>
                </a:lnTo>
                <a:cubicBezTo>
                  <a:pt x="1991" y="1946"/>
                  <a:pt x="1997" y="1951"/>
                  <a:pt x="2002" y="1956"/>
                </a:cubicBezTo>
                <a:lnTo>
                  <a:pt x="2002" y="1956"/>
                </a:lnTo>
                <a:cubicBezTo>
                  <a:pt x="2004" y="1958"/>
                  <a:pt x="2005" y="1959"/>
                  <a:pt x="2007" y="1961"/>
                </a:cubicBezTo>
                <a:lnTo>
                  <a:pt x="2007" y="1961"/>
                </a:lnTo>
                <a:cubicBezTo>
                  <a:pt x="2013" y="1966"/>
                  <a:pt x="2018" y="1971"/>
                  <a:pt x="2023" y="1976"/>
                </a:cubicBezTo>
                <a:lnTo>
                  <a:pt x="2023" y="1976"/>
                </a:lnTo>
                <a:cubicBezTo>
                  <a:pt x="2025" y="1977"/>
                  <a:pt x="2027" y="1978"/>
                  <a:pt x="2028" y="1979"/>
                </a:cubicBezTo>
                <a:lnTo>
                  <a:pt x="2028" y="1979"/>
                </a:lnTo>
                <a:cubicBezTo>
                  <a:pt x="2033" y="1983"/>
                  <a:pt x="2038" y="1987"/>
                  <a:pt x="2044" y="1992"/>
                </a:cubicBezTo>
                <a:lnTo>
                  <a:pt x="2044" y="1992"/>
                </a:lnTo>
                <a:cubicBezTo>
                  <a:pt x="2045" y="1993"/>
                  <a:pt x="2047" y="1994"/>
                  <a:pt x="2048" y="1995"/>
                </a:cubicBezTo>
                <a:lnTo>
                  <a:pt x="2048" y="1995"/>
                </a:lnTo>
                <a:cubicBezTo>
                  <a:pt x="2054" y="1999"/>
                  <a:pt x="2061" y="2004"/>
                  <a:pt x="2067" y="2008"/>
                </a:cubicBezTo>
                <a:lnTo>
                  <a:pt x="2067" y="2008"/>
                </a:lnTo>
                <a:cubicBezTo>
                  <a:pt x="2069" y="2010"/>
                  <a:pt x="2071" y="2011"/>
                  <a:pt x="2072" y="2012"/>
                </a:cubicBezTo>
                <a:lnTo>
                  <a:pt x="2072" y="2012"/>
                </a:lnTo>
                <a:cubicBezTo>
                  <a:pt x="2079" y="2017"/>
                  <a:pt x="2086" y="2021"/>
                  <a:pt x="2094" y="2025"/>
                </a:cubicBezTo>
                <a:lnTo>
                  <a:pt x="2094" y="2025"/>
                </a:lnTo>
                <a:cubicBezTo>
                  <a:pt x="2095" y="2026"/>
                  <a:pt x="2096" y="2027"/>
                  <a:pt x="2098" y="2028"/>
                </a:cubicBezTo>
                <a:lnTo>
                  <a:pt x="2098" y="2028"/>
                </a:lnTo>
                <a:cubicBezTo>
                  <a:pt x="2105" y="2032"/>
                  <a:pt x="2112" y="2036"/>
                  <a:pt x="2119" y="2040"/>
                </a:cubicBezTo>
                <a:lnTo>
                  <a:pt x="2119" y="2040"/>
                </a:lnTo>
                <a:cubicBezTo>
                  <a:pt x="2120" y="2040"/>
                  <a:pt x="2121" y="2041"/>
                  <a:pt x="2122" y="2041"/>
                </a:cubicBezTo>
                <a:lnTo>
                  <a:pt x="2122" y="2041"/>
                </a:lnTo>
                <a:cubicBezTo>
                  <a:pt x="2130" y="2046"/>
                  <a:pt x="2138" y="2049"/>
                  <a:pt x="2146" y="2053"/>
                </a:cubicBezTo>
                <a:lnTo>
                  <a:pt x="2146" y="2053"/>
                </a:lnTo>
                <a:cubicBezTo>
                  <a:pt x="2149" y="2054"/>
                  <a:pt x="2150" y="2055"/>
                  <a:pt x="2152" y="2056"/>
                </a:cubicBezTo>
                <a:lnTo>
                  <a:pt x="2152" y="2056"/>
                </a:lnTo>
                <a:cubicBezTo>
                  <a:pt x="2160" y="2060"/>
                  <a:pt x="2169" y="2063"/>
                  <a:pt x="2178" y="2067"/>
                </a:cubicBezTo>
                <a:lnTo>
                  <a:pt x="2178" y="2067"/>
                </a:lnTo>
                <a:cubicBezTo>
                  <a:pt x="2180" y="2067"/>
                  <a:pt x="2181" y="2068"/>
                  <a:pt x="2183" y="2068"/>
                </a:cubicBezTo>
                <a:lnTo>
                  <a:pt x="2183" y="2068"/>
                </a:lnTo>
                <a:cubicBezTo>
                  <a:pt x="2191" y="2072"/>
                  <a:pt x="2200" y="2076"/>
                  <a:pt x="2209" y="2078"/>
                </a:cubicBezTo>
                <a:lnTo>
                  <a:pt x="2209" y="2078"/>
                </a:lnTo>
                <a:cubicBezTo>
                  <a:pt x="2210" y="2078"/>
                  <a:pt x="2211" y="2079"/>
                  <a:pt x="2212" y="2079"/>
                </a:cubicBezTo>
                <a:lnTo>
                  <a:pt x="2212" y="2079"/>
                </a:lnTo>
                <a:cubicBezTo>
                  <a:pt x="2221" y="2083"/>
                  <a:pt x="2231" y="2086"/>
                  <a:pt x="2241" y="2088"/>
                </a:cubicBezTo>
                <a:lnTo>
                  <a:pt x="2241" y="2088"/>
                </a:lnTo>
                <a:cubicBezTo>
                  <a:pt x="2243" y="2089"/>
                  <a:pt x="2246" y="2090"/>
                  <a:pt x="2248" y="2090"/>
                </a:cubicBezTo>
                <a:lnTo>
                  <a:pt x="2248" y="2090"/>
                </a:lnTo>
                <a:cubicBezTo>
                  <a:pt x="2257" y="2093"/>
                  <a:pt x="2268" y="2096"/>
                  <a:pt x="2278" y="2098"/>
                </a:cubicBezTo>
                <a:lnTo>
                  <a:pt x="2278" y="2098"/>
                </a:lnTo>
                <a:cubicBezTo>
                  <a:pt x="2280" y="2099"/>
                  <a:pt x="2282" y="2099"/>
                  <a:pt x="2284" y="2100"/>
                </a:cubicBezTo>
                <a:lnTo>
                  <a:pt x="2284" y="2100"/>
                </a:lnTo>
                <a:cubicBezTo>
                  <a:pt x="2295" y="2102"/>
                  <a:pt x="2306" y="2104"/>
                  <a:pt x="2317" y="2107"/>
                </a:cubicBezTo>
                <a:lnTo>
                  <a:pt x="2317" y="2107"/>
                </a:lnTo>
                <a:cubicBezTo>
                  <a:pt x="2317" y="2107"/>
                  <a:pt x="2317" y="2107"/>
                  <a:pt x="2318" y="2107"/>
                </a:cubicBezTo>
                <a:lnTo>
                  <a:pt x="2318" y="2107"/>
                </a:lnTo>
                <a:cubicBezTo>
                  <a:pt x="2330" y="2109"/>
                  <a:pt x="2341" y="2111"/>
                  <a:pt x="2353" y="2113"/>
                </a:cubicBezTo>
                <a:lnTo>
                  <a:pt x="2353" y="2113"/>
                </a:lnTo>
                <a:cubicBezTo>
                  <a:pt x="2355" y="2113"/>
                  <a:pt x="2357" y="2114"/>
                  <a:pt x="2360" y="2114"/>
                </a:cubicBezTo>
                <a:lnTo>
                  <a:pt x="2360" y="2114"/>
                </a:lnTo>
                <a:cubicBezTo>
                  <a:pt x="2371" y="2116"/>
                  <a:pt x="2383" y="2117"/>
                  <a:pt x="2395" y="2118"/>
                </a:cubicBezTo>
                <a:lnTo>
                  <a:pt x="2395" y="2118"/>
                </a:lnTo>
                <a:cubicBezTo>
                  <a:pt x="2398" y="2118"/>
                  <a:pt x="2400" y="2119"/>
                  <a:pt x="2402" y="2119"/>
                </a:cubicBezTo>
                <a:lnTo>
                  <a:pt x="2402" y="2119"/>
                </a:lnTo>
                <a:cubicBezTo>
                  <a:pt x="2415" y="2120"/>
                  <a:pt x="2428" y="2121"/>
                  <a:pt x="2441" y="2122"/>
                </a:cubicBezTo>
                <a:lnTo>
                  <a:pt x="2441" y="2122"/>
                </a:lnTo>
                <a:cubicBezTo>
                  <a:pt x="2453" y="2123"/>
                  <a:pt x="2465" y="2124"/>
                  <a:pt x="2478" y="2124"/>
                </a:cubicBezTo>
                <a:lnTo>
                  <a:pt x="2476" y="2202"/>
                </a:lnTo>
                <a:lnTo>
                  <a:pt x="2476" y="2202"/>
                </a:lnTo>
                <a:cubicBezTo>
                  <a:pt x="2475" y="2185"/>
                  <a:pt x="2475" y="2167"/>
                  <a:pt x="2476" y="2148"/>
                </a:cubicBezTo>
                <a:lnTo>
                  <a:pt x="2476" y="2148"/>
                </a:lnTo>
                <a:cubicBezTo>
                  <a:pt x="2455" y="2174"/>
                  <a:pt x="2434" y="2202"/>
                  <a:pt x="2415" y="2232"/>
                </a:cubicBezTo>
                <a:lnTo>
                  <a:pt x="2415" y="2232"/>
                </a:lnTo>
                <a:cubicBezTo>
                  <a:pt x="2439" y="2189"/>
                  <a:pt x="2455" y="2164"/>
                  <a:pt x="2460" y="2158"/>
                </a:cubicBezTo>
                <a:lnTo>
                  <a:pt x="2460" y="2158"/>
                </a:lnTo>
                <a:cubicBezTo>
                  <a:pt x="2449" y="2168"/>
                  <a:pt x="2363" y="2171"/>
                  <a:pt x="2276" y="2253"/>
                </a:cubicBezTo>
                <a:lnTo>
                  <a:pt x="2276" y="2253"/>
                </a:lnTo>
                <a:cubicBezTo>
                  <a:pt x="2128" y="2265"/>
                  <a:pt x="1857" y="2299"/>
                  <a:pt x="1798" y="2386"/>
                </a:cubicBezTo>
                <a:lnTo>
                  <a:pt x="1798" y="2386"/>
                </a:lnTo>
                <a:cubicBezTo>
                  <a:pt x="1781" y="2412"/>
                  <a:pt x="1775" y="2445"/>
                  <a:pt x="1775" y="2480"/>
                </a:cubicBezTo>
                <a:lnTo>
                  <a:pt x="1775" y="2480"/>
                </a:lnTo>
                <a:lnTo>
                  <a:pt x="1775" y="2481"/>
                </a:lnTo>
                <a:lnTo>
                  <a:pt x="1775" y="2481"/>
                </a:lnTo>
                <a:cubicBezTo>
                  <a:pt x="1772" y="2487"/>
                  <a:pt x="1769" y="2493"/>
                  <a:pt x="1766" y="2498"/>
                </a:cubicBezTo>
                <a:lnTo>
                  <a:pt x="1766" y="2498"/>
                </a:lnTo>
                <a:cubicBezTo>
                  <a:pt x="1766" y="2500"/>
                  <a:pt x="1765" y="2503"/>
                  <a:pt x="1764" y="2505"/>
                </a:cubicBezTo>
                <a:lnTo>
                  <a:pt x="1764" y="2505"/>
                </a:lnTo>
                <a:cubicBezTo>
                  <a:pt x="1763" y="2505"/>
                  <a:pt x="1763" y="2507"/>
                  <a:pt x="1763" y="2508"/>
                </a:cubicBezTo>
                <a:lnTo>
                  <a:pt x="1763" y="2508"/>
                </a:lnTo>
                <a:cubicBezTo>
                  <a:pt x="1762" y="2509"/>
                  <a:pt x="1762" y="2511"/>
                  <a:pt x="1761" y="2513"/>
                </a:cubicBezTo>
                <a:lnTo>
                  <a:pt x="1761" y="2513"/>
                </a:lnTo>
                <a:cubicBezTo>
                  <a:pt x="1761" y="2514"/>
                  <a:pt x="1761" y="2515"/>
                  <a:pt x="1760" y="2516"/>
                </a:cubicBezTo>
                <a:lnTo>
                  <a:pt x="1760" y="2516"/>
                </a:lnTo>
                <a:cubicBezTo>
                  <a:pt x="1759" y="2518"/>
                  <a:pt x="1759" y="2519"/>
                  <a:pt x="1758" y="2521"/>
                </a:cubicBezTo>
                <a:lnTo>
                  <a:pt x="1758" y="2521"/>
                </a:lnTo>
                <a:cubicBezTo>
                  <a:pt x="1758" y="2523"/>
                  <a:pt x="1758" y="2524"/>
                  <a:pt x="1757" y="2525"/>
                </a:cubicBezTo>
                <a:lnTo>
                  <a:pt x="1757" y="2525"/>
                </a:lnTo>
                <a:cubicBezTo>
                  <a:pt x="1756" y="2527"/>
                  <a:pt x="1756" y="2528"/>
                  <a:pt x="1755" y="2531"/>
                </a:cubicBezTo>
                <a:lnTo>
                  <a:pt x="1755" y="2531"/>
                </a:lnTo>
                <a:cubicBezTo>
                  <a:pt x="1755" y="2532"/>
                  <a:pt x="1754" y="2533"/>
                  <a:pt x="1753" y="2535"/>
                </a:cubicBezTo>
                <a:lnTo>
                  <a:pt x="1753" y="2535"/>
                </a:lnTo>
                <a:cubicBezTo>
                  <a:pt x="1753" y="2536"/>
                  <a:pt x="1752" y="2539"/>
                  <a:pt x="1752" y="2541"/>
                </a:cubicBezTo>
                <a:lnTo>
                  <a:pt x="1752" y="2541"/>
                </a:lnTo>
                <a:cubicBezTo>
                  <a:pt x="1752" y="2542"/>
                  <a:pt x="1751" y="2544"/>
                  <a:pt x="1751" y="2545"/>
                </a:cubicBezTo>
                <a:lnTo>
                  <a:pt x="1751" y="2545"/>
                </a:lnTo>
                <a:cubicBezTo>
                  <a:pt x="1750" y="2548"/>
                  <a:pt x="1749" y="2550"/>
                  <a:pt x="1749" y="2552"/>
                </a:cubicBezTo>
                <a:lnTo>
                  <a:pt x="1749" y="2552"/>
                </a:lnTo>
                <a:cubicBezTo>
                  <a:pt x="1748" y="2554"/>
                  <a:pt x="1748" y="2555"/>
                  <a:pt x="1747" y="2557"/>
                </a:cubicBezTo>
                <a:lnTo>
                  <a:pt x="1747" y="2557"/>
                </a:lnTo>
                <a:cubicBezTo>
                  <a:pt x="1746" y="2560"/>
                  <a:pt x="1746" y="2562"/>
                  <a:pt x="1745" y="2564"/>
                </a:cubicBezTo>
                <a:lnTo>
                  <a:pt x="1745" y="2564"/>
                </a:lnTo>
                <a:cubicBezTo>
                  <a:pt x="1745" y="2566"/>
                  <a:pt x="1744" y="2568"/>
                  <a:pt x="1744" y="2570"/>
                </a:cubicBezTo>
                <a:lnTo>
                  <a:pt x="1744" y="2570"/>
                </a:lnTo>
                <a:cubicBezTo>
                  <a:pt x="1743" y="2572"/>
                  <a:pt x="1742" y="2575"/>
                  <a:pt x="1742" y="2578"/>
                </a:cubicBezTo>
                <a:lnTo>
                  <a:pt x="1742" y="2578"/>
                </a:lnTo>
                <a:cubicBezTo>
                  <a:pt x="1741" y="2579"/>
                  <a:pt x="1741" y="2581"/>
                  <a:pt x="1741" y="2582"/>
                </a:cubicBezTo>
                <a:lnTo>
                  <a:pt x="1741" y="2582"/>
                </a:lnTo>
                <a:cubicBezTo>
                  <a:pt x="1739" y="2585"/>
                  <a:pt x="1739" y="2588"/>
                  <a:pt x="1738" y="2591"/>
                </a:cubicBezTo>
                <a:lnTo>
                  <a:pt x="1738" y="2591"/>
                </a:lnTo>
                <a:cubicBezTo>
                  <a:pt x="1738" y="2593"/>
                  <a:pt x="1737" y="2595"/>
                  <a:pt x="1736" y="2596"/>
                </a:cubicBezTo>
                <a:lnTo>
                  <a:pt x="1736" y="2596"/>
                </a:lnTo>
                <a:cubicBezTo>
                  <a:pt x="1736" y="2599"/>
                  <a:pt x="1735" y="2602"/>
                  <a:pt x="1734" y="2606"/>
                </a:cubicBezTo>
                <a:lnTo>
                  <a:pt x="1734" y="2606"/>
                </a:lnTo>
                <a:cubicBezTo>
                  <a:pt x="1734" y="2608"/>
                  <a:pt x="1733" y="2609"/>
                  <a:pt x="1733" y="2611"/>
                </a:cubicBezTo>
                <a:lnTo>
                  <a:pt x="1733" y="2611"/>
                </a:lnTo>
                <a:cubicBezTo>
                  <a:pt x="1732" y="2614"/>
                  <a:pt x="1731" y="2618"/>
                  <a:pt x="1731" y="2621"/>
                </a:cubicBezTo>
                <a:lnTo>
                  <a:pt x="1731" y="2621"/>
                </a:lnTo>
                <a:cubicBezTo>
                  <a:pt x="1730" y="2623"/>
                  <a:pt x="1729" y="2625"/>
                  <a:pt x="1729" y="2626"/>
                </a:cubicBezTo>
                <a:lnTo>
                  <a:pt x="1729" y="2626"/>
                </a:lnTo>
                <a:cubicBezTo>
                  <a:pt x="1728" y="2630"/>
                  <a:pt x="1728" y="2634"/>
                  <a:pt x="1726" y="2637"/>
                </a:cubicBezTo>
                <a:lnTo>
                  <a:pt x="1726" y="2637"/>
                </a:lnTo>
                <a:cubicBezTo>
                  <a:pt x="1726" y="2639"/>
                  <a:pt x="1726" y="2641"/>
                  <a:pt x="1725" y="2642"/>
                </a:cubicBezTo>
                <a:lnTo>
                  <a:pt x="1725" y="2642"/>
                </a:lnTo>
                <a:cubicBezTo>
                  <a:pt x="1724" y="2646"/>
                  <a:pt x="1723" y="2650"/>
                  <a:pt x="1722" y="2654"/>
                </a:cubicBezTo>
                <a:lnTo>
                  <a:pt x="1722" y="2654"/>
                </a:lnTo>
                <a:cubicBezTo>
                  <a:pt x="1722" y="2655"/>
                  <a:pt x="1722" y="2657"/>
                  <a:pt x="1721" y="2659"/>
                </a:cubicBezTo>
                <a:lnTo>
                  <a:pt x="1721" y="2659"/>
                </a:lnTo>
                <a:cubicBezTo>
                  <a:pt x="1721" y="2663"/>
                  <a:pt x="1719" y="2667"/>
                  <a:pt x="1718" y="2671"/>
                </a:cubicBezTo>
                <a:lnTo>
                  <a:pt x="1718" y="2671"/>
                </a:lnTo>
                <a:cubicBezTo>
                  <a:pt x="1718" y="2673"/>
                  <a:pt x="1718" y="2675"/>
                  <a:pt x="1717" y="2676"/>
                </a:cubicBezTo>
                <a:lnTo>
                  <a:pt x="1717" y="2676"/>
                </a:lnTo>
                <a:cubicBezTo>
                  <a:pt x="1716" y="2681"/>
                  <a:pt x="1715" y="2685"/>
                  <a:pt x="1714" y="2689"/>
                </a:cubicBezTo>
                <a:lnTo>
                  <a:pt x="1714" y="2689"/>
                </a:lnTo>
                <a:cubicBezTo>
                  <a:pt x="1714" y="2690"/>
                  <a:pt x="1713" y="2692"/>
                  <a:pt x="1713" y="2693"/>
                </a:cubicBezTo>
                <a:lnTo>
                  <a:pt x="1713" y="2693"/>
                </a:lnTo>
                <a:cubicBezTo>
                  <a:pt x="1712" y="2698"/>
                  <a:pt x="1711" y="2703"/>
                  <a:pt x="1710" y="2708"/>
                </a:cubicBezTo>
                <a:lnTo>
                  <a:pt x="1710" y="2708"/>
                </a:lnTo>
                <a:cubicBezTo>
                  <a:pt x="1710" y="2709"/>
                  <a:pt x="1710" y="2710"/>
                  <a:pt x="1709" y="2712"/>
                </a:cubicBezTo>
                <a:lnTo>
                  <a:pt x="1709" y="2712"/>
                </a:lnTo>
                <a:cubicBezTo>
                  <a:pt x="1708" y="2717"/>
                  <a:pt x="1707" y="2722"/>
                  <a:pt x="1706" y="2727"/>
                </a:cubicBezTo>
                <a:lnTo>
                  <a:pt x="1705" y="2731"/>
                </a:lnTo>
                <a:lnTo>
                  <a:pt x="1705" y="2731"/>
                </a:lnTo>
                <a:cubicBezTo>
                  <a:pt x="1703" y="2736"/>
                  <a:pt x="1702" y="2742"/>
                  <a:pt x="1701" y="2747"/>
                </a:cubicBezTo>
                <a:lnTo>
                  <a:pt x="1701" y="2747"/>
                </a:lnTo>
                <a:cubicBezTo>
                  <a:pt x="1701" y="2748"/>
                  <a:pt x="1701" y="2749"/>
                  <a:pt x="1701" y="2750"/>
                </a:cubicBezTo>
                <a:lnTo>
                  <a:pt x="1701" y="2750"/>
                </a:lnTo>
                <a:cubicBezTo>
                  <a:pt x="1700" y="2756"/>
                  <a:pt x="1698" y="2762"/>
                  <a:pt x="1697" y="2767"/>
                </a:cubicBezTo>
                <a:lnTo>
                  <a:pt x="1697" y="2767"/>
                </a:lnTo>
                <a:cubicBezTo>
                  <a:pt x="1696" y="2768"/>
                  <a:pt x="1696" y="2768"/>
                  <a:pt x="1696" y="2770"/>
                </a:cubicBezTo>
                <a:lnTo>
                  <a:pt x="1696" y="2770"/>
                </a:lnTo>
                <a:cubicBezTo>
                  <a:pt x="1695" y="2776"/>
                  <a:pt x="1693" y="2782"/>
                  <a:pt x="1692" y="2788"/>
                </a:cubicBezTo>
                <a:lnTo>
                  <a:pt x="1692" y="2788"/>
                </a:lnTo>
                <a:cubicBezTo>
                  <a:pt x="1692" y="2788"/>
                  <a:pt x="1692" y="2789"/>
                  <a:pt x="1692" y="2790"/>
                </a:cubicBezTo>
                <a:lnTo>
                  <a:pt x="1692" y="2790"/>
                </a:lnTo>
                <a:cubicBezTo>
                  <a:pt x="1691" y="2796"/>
                  <a:pt x="1690" y="2802"/>
                  <a:pt x="1688" y="2808"/>
                </a:cubicBezTo>
                <a:lnTo>
                  <a:pt x="1688" y="2808"/>
                </a:lnTo>
                <a:cubicBezTo>
                  <a:pt x="1688" y="2809"/>
                  <a:pt x="1688" y="2810"/>
                  <a:pt x="1688" y="2811"/>
                </a:cubicBezTo>
                <a:lnTo>
                  <a:pt x="1688" y="2811"/>
                </a:lnTo>
                <a:cubicBezTo>
                  <a:pt x="1686" y="2817"/>
                  <a:pt x="1685" y="2824"/>
                  <a:pt x="1684" y="2831"/>
                </a:cubicBezTo>
                <a:lnTo>
                  <a:pt x="1684" y="2831"/>
                </a:lnTo>
                <a:lnTo>
                  <a:pt x="1683" y="2831"/>
                </a:lnTo>
                <a:lnTo>
                  <a:pt x="1683" y="2831"/>
                </a:lnTo>
                <a:cubicBezTo>
                  <a:pt x="1622" y="3122"/>
                  <a:pt x="1553" y="3507"/>
                  <a:pt x="1530" y="3629"/>
                </a:cubicBezTo>
                <a:lnTo>
                  <a:pt x="1530" y="3629"/>
                </a:lnTo>
                <a:lnTo>
                  <a:pt x="1530" y="3629"/>
                </a:lnTo>
                <a:lnTo>
                  <a:pt x="1530" y="3629"/>
                </a:lnTo>
                <a:lnTo>
                  <a:pt x="1530" y="3629"/>
                </a:lnTo>
                <a:cubicBezTo>
                  <a:pt x="1530" y="3634"/>
                  <a:pt x="1529" y="3638"/>
                  <a:pt x="1529" y="3641"/>
                </a:cubicBezTo>
                <a:lnTo>
                  <a:pt x="1529" y="3641"/>
                </a:lnTo>
                <a:cubicBezTo>
                  <a:pt x="1474" y="3641"/>
                  <a:pt x="1419" y="3650"/>
                  <a:pt x="1359" y="3633"/>
                </a:cubicBezTo>
                <a:lnTo>
                  <a:pt x="1359" y="3633"/>
                </a:lnTo>
                <a:cubicBezTo>
                  <a:pt x="1271" y="3606"/>
                  <a:pt x="1178" y="3584"/>
                  <a:pt x="1097" y="3539"/>
                </a:cubicBezTo>
                <a:lnTo>
                  <a:pt x="1097" y="3539"/>
                </a:lnTo>
                <a:cubicBezTo>
                  <a:pt x="983" y="3476"/>
                  <a:pt x="856" y="3422"/>
                  <a:pt x="765" y="3326"/>
                </a:cubicBezTo>
                <a:lnTo>
                  <a:pt x="765" y="3326"/>
                </a:lnTo>
                <a:cubicBezTo>
                  <a:pt x="757" y="3318"/>
                  <a:pt x="687" y="3222"/>
                  <a:pt x="678" y="3227"/>
                </a:cubicBezTo>
                <a:lnTo>
                  <a:pt x="678" y="3227"/>
                </a:lnTo>
                <a:cubicBezTo>
                  <a:pt x="662" y="3235"/>
                  <a:pt x="646" y="3244"/>
                  <a:pt x="632" y="3253"/>
                </a:cubicBezTo>
                <a:lnTo>
                  <a:pt x="632" y="3253"/>
                </a:lnTo>
                <a:cubicBezTo>
                  <a:pt x="633" y="3251"/>
                  <a:pt x="633" y="3249"/>
                  <a:pt x="633" y="3246"/>
                </a:cubicBezTo>
                <a:lnTo>
                  <a:pt x="633" y="3246"/>
                </a:lnTo>
                <a:cubicBezTo>
                  <a:pt x="633" y="3244"/>
                  <a:pt x="632" y="3241"/>
                  <a:pt x="632" y="3239"/>
                </a:cubicBezTo>
                <a:lnTo>
                  <a:pt x="643" y="3221"/>
                </a:lnTo>
                <a:lnTo>
                  <a:pt x="649" y="3212"/>
                </a:lnTo>
                <a:lnTo>
                  <a:pt x="641" y="3207"/>
                </a:lnTo>
                <a:lnTo>
                  <a:pt x="641" y="3207"/>
                </a:lnTo>
                <a:lnTo>
                  <a:pt x="580" y="3166"/>
                </a:lnTo>
                <a:lnTo>
                  <a:pt x="580" y="3166"/>
                </a:lnTo>
                <a:lnTo>
                  <a:pt x="575" y="3163"/>
                </a:lnTo>
                <a:lnTo>
                  <a:pt x="575" y="3163"/>
                </a:lnTo>
                <a:cubicBezTo>
                  <a:pt x="564" y="3171"/>
                  <a:pt x="552" y="3179"/>
                  <a:pt x="542" y="3187"/>
                </a:cubicBezTo>
                <a:lnTo>
                  <a:pt x="536" y="3185"/>
                </a:lnTo>
                <a:lnTo>
                  <a:pt x="536" y="3185"/>
                </a:lnTo>
                <a:cubicBezTo>
                  <a:pt x="536" y="3185"/>
                  <a:pt x="564" y="2995"/>
                  <a:pt x="457" y="2929"/>
                </a:cubicBezTo>
                <a:lnTo>
                  <a:pt x="457" y="2929"/>
                </a:lnTo>
                <a:cubicBezTo>
                  <a:pt x="424" y="2909"/>
                  <a:pt x="384" y="2894"/>
                  <a:pt x="352" y="2871"/>
                </a:cubicBezTo>
                <a:lnTo>
                  <a:pt x="352" y="2871"/>
                </a:lnTo>
                <a:cubicBezTo>
                  <a:pt x="334" y="2857"/>
                  <a:pt x="317" y="2834"/>
                  <a:pt x="295" y="2839"/>
                </a:cubicBezTo>
                <a:lnTo>
                  <a:pt x="295" y="2839"/>
                </a:lnTo>
                <a:cubicBezTo>
                  <a:pt x="268" y="2844"/>
                  <a:pt x="262" y="2872"/>
                  <a:pt x="265" y="2897"/>
                </a:cubicBezTo>
                <a:lnTo>
                  <a:pt x="265" y="2897"/>
                </a:lnTo>
                <a:cubicBezTo>
                  <a:pt x="262" y="2891"/>
                  <a:pt x="260" y="2887"/>
                  <a:pt x="259" y="2886"/>
                </a:cubicBezTo>
                <a:lnTo>
                  <a:pt x="259" y="2886"/>
                </a:lnTo>
                <a:cubicBezTo>
                  <a:pt x="259" y="2888"/>
                  <a:pt x="258" y="2902"/>
                  <a:pt x="262" y="2921"/>
                </a:cubicBezTo>
                <a:lnTo>
                  <a:pt x="262" y="2921"/>
                </a:lnTo>
                <a:cubicBezTo>
                  <a:pt x="261" y="2921"/>
                  <a:pt x="259" y="2921"/>
                  <a:pt x="259" y="2921"/>
                </a:cubicBezTo>
                <a:lnTo>
                  <a:pt x="259" y="2921"/>
                </a:lnTo>
                <a:cubicBezTo>
                  <a:pt x="258" y="2921"/>
                  <a:pt x="257" y="2920"/>
                  <a:pt x="256" y="2920"/>
                </a:cubicBezTo>
                <a:lnTo>
                  <a:pt x="256" y="2920"/>
                </a:lnTo>
                <a:cubicBezTo>
                  <a:pt x="255" y="2920"/>
                  <a:pt x="254" y="2919"/>
                  <a:pt x="253" y="2919"/>
                </a:cubicBezTo>
                <a:lnTo>
                  <a:pt x="253" y="2919"/>
                </a:lnTo>
                <a:cubicBezTo>
                  <a:pt x="252" y="2919"/>
                  <a:pt x="251" y="2919"/>
                  <a:pt x="250" y="2919"/>
                </a:cubicBezTo>
                <a:lnTo>
                  <a:pt x="250" y="2919"/>
                </a:lnTo>
                <a:cubicBezTo>
                  <a:pt x="249" y="2918"/>
                  <a:pt x="247" y="2918"/>
                  <a:pt x="247" y="2918"/>
                </a:cubicBezTo>
                <a:lnTo>
                  <a:pt x="247" y="2918"/>
                </a:lnTo>
                <a:cubicBezTo>
                  <a:pt x="189" y="2907"/>
                  <a:pt x="82" y="2911"/>
                  <a:pt x="79" y="2968"/>
                </a:cubicBezTo>
                <a:lnTo>
                  <a:pt x="79" y="2968"/>
                </a:lnTo>
                <a:lnTo>
                  <a:pt x="79" y="2967"/>
                </a:lnTo>
                <a:lnTo>
                  <a:pt x="79" y="2967"/>
                </a:lnTo>
                <a:cubicBezTo>
                  <a:pt x="77" y="2956"/>
                  <a:pt x="77" y="2950"/>
                  <a:pt x="77" y="2950"/>
                </a:cubicBezTo>
                <a:lnTo>
                  <a:pt x="77" y="2950"/>
                </a:lnTo>
                <a:cubicBezTo>
                  <a:pt x="77" y="2950"/>
                  <a:pt x="75" y="2956"/>
                  <a:pt x="76" y="2968"/>
                </a:cubicBezTo>
                <a:lnTo>
                  <a:pt x="76" y="2968"/>
                </a:lnTo>
                <a:cubicBezTo>
                  <a:pt x="76" y="2975"/>
                  <a:pt x="77" y="2985"/>
                  <a:pt x="81" y="2997"/>
                </a:cubicBezTo>
                <a:lnTo>
                  <a:pt x="81" y="2997"/>
                </a:lnTo>
                <a:cubicBezTo>
                  <a:pt x="45" y="3015"/>
                  <a:pt x="21" y="3053"/>
                  <a:pt x="17" y="3093"/>
                </a:cubicBezTo>
                <a:lnTo>
                  <a:pt x="17" y="3093"/>
                </a:lnTo>
                <a:cubicBezTo>
                  <a:pt x="17" y="3093"/>
                  <a:pt x="17" y="3094"/>
                  <a:pt x="16" y="3095"/>
                </a:cubicBezTo>
                <a:lnTo>
                  <a:pt x="16" y="3095"/>
                </a:lnTo>
                <a:cubicBezTo>
                  <a:pt x="16" y="3098"/>
                  <a:pt x="16" y="3101"/>
                  <a:pt x="16" y="3104"/>
                </a:cubicBezTo>
                <a:lnTo>
                  <a:pt x="16" y="3104"/>
                </a:lnTo>
                <a:cubicBezTo>
                  <a:pt x="16" y="3105"/>
                  <a:pt x="16" y="3106"/>
                  <a:pt x="16" y="3108"/>
                </a:cubicBezTo>
                <a:lnTo>
                  <a:pt x="16" y="3108"/>
                </a:lnTo>
                <a:cubicBezTo>
                  <a:pt x="16" y="3111"/>
                  <a:pt x="16" y="3115"/>
                  <a:pt x="17" y="3119"/>
                </a:cubicBezTo>
                <a:lnTo>
                  <a:pt x="17" y="3119"/>
                </a:lnTo>
                <a:cubicBezTo>
                  <a:pt x="17" y="3119"/>
                  <a:pt x="17" y="3119"/>
                  <a:pt x="17" y="3120"/>
                </a:cubicBezTo>
                <a:lnTo>
                  <a:pt x="17" y="3120"/>
                </a:lnTo>
                <a:cubicBezTo>
                  <a:pt x="16" y="3119"/>
                  <a:pt x="16" y="3119"/>
                  <a:pt x="16" y="3119"/>
                </a:cubicBezTo>
                <a:lnTo>
                  <a:pt x="16" y="3119"/>
                </a:lnTo>
                <a:lnTo>
                  <a:pt x="17" y="3120"/>
                </a:lnTo>
                <a:lnTo>
                  <a:pt x="17" y="3120"/>
                </a:lnTo>
                <a:cubicBezTo>
                  <a:pt x="18" y="3126"/>
                  <a:pt x="19" y="3132"/>
                  <a:pt x="18" y="3138"/>
                </a:cubicBezTo>
                <a:lnTo>
                  <a:pt x="18" y="3138"/>
                </a:lnTo>
                <a:cubicBezTo>
                  <a:pt x="17" y="3146"/>
                  <a:pt x="13" y="3153"/>
                  <a:pt x="10" y="3161"/>
                </a:cubicBezTo>
                <a:lnTo>
                  <a:pt x="10" y="3161"/>
                </a:lnTo>
                <a:cubicBezTo>
                  <a:pt x="0" y="3183"/>
                  <a:pt x="3" y="3210"/>
                  <a:pt x="16" y="3230"/>
                </a:cubicBezTo>
                <a:lnTo>
                  <a:pt x="16" y="3230"/>
                </a:lnTo>
                <a:cubicBezTo>
                  <a:pt x="16" y="3231"/>
                  <a:pt x="17" y="3231"/>
                  <a:pt x="17" y="3232"/>
                </a:cubicBezTo>
                <a:lnTo>
                  <a:pt x="17" y="3232"/>
                </a:lnTo>
                <a:cubicBezTo>
                  <a:pt x="17" y="3237"/>
                  <a:pt x="13" y="3245"/>
                  <a:pt x="13" y="3249"/>
                </a:cubicBezTo>
                <a:lnTo>
                  <a:pt x="13" y="3249"/>
                </a:lnTo>
                <a:lnTo>
                  <a:pt x="13" y="3249"/>
                </a:lnTo>
                <a:lnTo>
                  <a:pt x="13" y="3249"/>
                </a:lnTo>
                <a:cubicBezTo>
                  <a:pt x="13" y="3253"/>
                  <a:pt x="13" y="3256"/>
                  <a:pt x="13" y="3260"/>
                </a:cubicBezTo>
                <a:lnTo>
                  <a:pt x="13" y="3260"/>
                </a:lnTo>
                <a:cubicBezTo>
                  <a:pt x="22" y="3331"/>
                  <a:pt x="110" y="3369"/>
                  <a:pt x="168" y="3388"/>
                </a:cubicBezTo>
                <a:lnTo>
                  <a:pt x="168" y="3388"/>
                </a:lnTo>
                <a:cubicBezTo>
                  <a:pt x="189" y="3395"/>
                  <a:pt x="213" y="3402"/>
                  <a:pt x="239" y="3407"/>
                </a:cubicBezTo>
                <a:lnTo>
                  <a:pt x="239" y="3407"/>
                </a:lnTo>
                <a:cubicBezTo>
                  <a:pt x="279" y="3415"/>
                  <a:pt x="323" y="3419"/>
                  <a:pt x="361" y="3412"/>
                </a:cubicBezTo>
                <a:lnTo>
                  <a:pt x="361" y="3412"/>
                </a:lnTo>
                <a:cubicBezTo>
                  <a:pt x="360" y="3413"/>
                  <a:pt x="360" y="3414"/>
                  <a:pt x="360" y="3414"/>
                </a:cubicBezTo>
                <a:lnTo>
                  <a:pt x="360" y="3414"/>
                </a:lnTo>
                <a:cubicBezTo>
                  <a:pt x="367" y="3426"/>
                  <a:pt x="426" y="3459"/>
                  <a:pt x="458" y="3477"/>
                </a:cubicBezTo>
                <a:lnTo>
                  <a:pt x="458" y="3477"/>
                </a:lnTo>
                <a:cubicBezTo>
                  <a:pt x="426" y="3556"/>
                  <a:pt x="419" y="3618"/>
                  <a:pt x="419" y="3618"/>
                </a:cubicBezTo>
                <a:lnTo>
                  <a:pt x="419" y="3618"/>
                </a:lnTo>
                <a:cubicBezTo>
                  <a:pt x="555" y="3731"/>
                  <a:pt x="703" y="3830"/>
                  <a:pt x="853" y="3919"/>
                </a:cubicBezTo>
                <a:lnTo>
                  <a:pt x="853" y="3919"/>
                </a:lnTo>
                <a:cubicBezTo>
                  <a:pt x="1078" y="4052"/>
                  <a:pt x="1377" y="4172"/>
                  <a:pt x="1642" y="4119"/>
                </a:cubicBezTo>
                <a:lnTo>
                  <a:pt x="1642" y="4119"/>
                </a:lnTo>
                <a:cubicBezTo>
                  <a:pt x="1668" y="4114"/>
                  <a:pt x="1690" y="4111"/>
                  <a:pt x="1708" y="4106"/>
                </a:cubicBezTo>
                <a:lnTo>
                  <a:pt x="1708" y="4106"/>
                </a:lnTo>
                <a:cubicBezTo>
                  <a:pt x="1740" y="4100"/>
                  <a:pt x="1762" y="4090"/>
                  <a:pt x="1777" y="4062"/>
                </a:cubicBezTo>
                <a:lnTo>
                  <a:pt x="1777" y="4062"/>
                </a:lnTo>
                <a:cubicBezTo>
                  <a:pt x="1846" y="4013"/>
                  <a:pt x="1915" y="3795"/>
                  <a:pt x="1965" y="3528"/>
                </a:cubicBezTo>
                <a:lnTo>
                  <a:pt x="1965" y="3528"/>
                </a:lnTo>
                <a:cubicBezTo>
                  <a:pt x="1985" y="3628"/>
                  <a:pt x="2004" y="3720"/>
                  <a:pt x="2009" y="3748"/>
                </a:cubicBezTo>
                <a:lnTo>
                  <a:pt x="2009" y="3748"/>
                </a:lnTo>
                <a:cubicBezTo>
                  <a:pt x="2015" y="3784"/>
                  <a:pt x="2021" y="3820"/>
                  <a:pt x="2027" y="3858"/>
                </a:cubicBezTo>
                <a:lnTo>
                  <a:pt x="2027" y="3858"/>
                </a:lnTo>
                <a:cubicBezTo>
                  <a:pt x="2047" y="3984"/>
                  <a:pt x="2069" y="4126"/>
                  <a:pt x="2086" y="4263"/>
                </a:cubicBezTo>
                <a:lnTo>
                  <a:pt x="2086" y="4263"/>
                </a:lnTo>
                <a:cubicBezTo>
                  <a:pt x="2086" y="4263"/>
                  <a:pt x="2086" y="4263"/>
                  <a:pt x="2086" y="4262"/>
                </a:cubicBezTo>
                <a:lnTo>
                  <a:pt x="2086" y="4262"/>
                </a:lnTo>
                <a:cubicBezTo>
                  <a:pt x="2092" y="4312"/>
                  <a:pt x="2096" y="4360"/>
                  <a:pt x="2100" y="4407"/>
                </a:cubicBezTo>
                <a:lnTo>
                  <a:pt x="2100" y="4407"/>
                </a:lnTo>
                <a:cubicBezTo>
                  <a:pt x="2100" y="4409"/>
                  <a:pt x="2100" y="4411"/>
                  <a:pt x="2101" y="4414"/>
                </a:cubicBezTo>
                <a:lnTo>
                  <a:pt x="2101" y="4414"/>
                </a:lnTo>
                <a:cubicBezTo>
                  <a:pt x="2102" y="4429"/>
                  <a:pt x="2103" y="4444"/>
                  <a:pt x="2104" y="4459"/>
                </a:cubicBezTo>
                <a:lnTo>
                  <a:pt x="2104" y="4459"/>
                </a:lnTo>
                <a:cubicBezTo>
                  <a:pt x="2106" y="4498"/>
                  <a:pt x="2108" y="4538"/>
                  <a:pt x="2110" y="4578"/>
                </a:cubicBezTo>
                <a:lnTo>
                  <a:pt x="2110" y="4578"/>
                </a:lnTo>
                <a:cubicBezTo>
                  <a:pt x="2110" y="4579"/>
                  <a:pt x="2110" y="4579"/>
                  <a:pt x="2110" y="4579"/>
                </a:cubicBezTo>
                <a:lnTo>
                  <a:pt x="2110" y="4579"/>
                </a:lnTo>
                <a:cubicBezTo>
                  <a:pt x="2112" y="4619"/>
                  <a:pt x="2114" y="4659"/>
                  <a:pt x="2115" y="4699"/>
                </a:cubicBezTo>
                <a:lnTo>
                  <a:pt x="2115" y="4699"/>
                </a:lnTo>
                <a:cubicBezTo>
                  <a:pt x="2118" y="4757"/>
                  <a:pt x="2095" y="4872"/>
                  <a:pt x="2129" y="4922"/>
                </a:cubicBezTo>
                <a:lnTo>
                  <a:pt x="2129" y="4922"/>
                </a:lnTo>
                <a:cubicBezTo>
                  <a:pt x="2142" y="4942"/>
                  <a:pt x="2165" y="4955"/>
                  <a:pt x="2192" y="4965"/>
                </a:cubicBezTo>
                <a:lnTo>
                  <a:pt x="2192" y="4965"/>
                </a:lnTo>
                <a:cubicBezTo>
                  <a:pt x="2223" y="4983"/>
                  <a:pt x="2267" y="4992"/>
                  <a:pt x="2312" y="4994"/>
                </a:cubicBezTo>
                <a:lnTo>
                  <a:pt x="2312" y="4994"/>
                </a:lnTo>
                <a:cubicBezTo>
                  <a:pt x="2316" y="5136"/>
                  <a:pt x="2334" y="5312"/>
                  <a:pt x="2382" y="5489"/>
                </a:cubicBezTo>
                <a:lnTo>
                  <a:pt x="2382" y="5489"/>
                </a:lnTo>
                <a:cubicBezTo>
                  <a:pt x="2382" y="5489"/>
                  <a:pt x="1510" y="6180"/>
                  <a:pt x="1181" y="7157"/>
                </a:cubicBezTo>
                <a:lnTo>
                  <a:pt x="1181" y="7157"/>
                </a:lnTo>
                <a:cubicBezTo>
                  <a:pt x="1180" y="7158"/>
                  <a:pt x="1180" y="7159"/>
                  <a:pt x="1180" y="7160"/>
                </a:cubicBezTo>
                <a:lnTo>
                  <a:pt x="1180" y="7160"/>
                </a:lnTo>
                <a:cubicBezTo>
                  <a:pt x="1161" y="7217"/>
                  <a:pt x="1143" y="7275"/>
                  <a:pt x="1128" y="7335"/>
                </a:cubicBezTo>
                <a:lnTo>
                  <a:pt x="1128" y="7335"/>
                </a:lnTo>
                <a:cubicBezTo>
                  <a:pt x="1127" y="7340"/>
                  <a:pt x="1125" y="7346"/>
                  <a:pt x="1124" y="7352"/>
                </a:cubicBezTo>
                <a:lnTo>
                  <a:pt x="1124" y="7352"/>
                </a:lnTo>
                <a:cubicBezTo>
                  <a:pt x="1121" y="7363"/>
                  <a:pt x="1118" y="7374"/>
                  <a:pt x="1116" y="7385"/>
                </a:cubicBezTo>
                <a:lnTo>
                  <a:pt x="1116" y="7385"/>
                </a:lnTo>
                <a:cubicBezTo>
                  <a:pt x="1114" y="7392"/>
                  <a:pt x="1112" y="7400"/>
                  <a:pt x="1111" y="7407"/>
                </a:cubicBezTo>
                <a:lnTo>
                  <a:pt x="1111" y="7407"/>
                </a:lnTo>
                <a:cubicBezTo>
                  <a:pt x="1108" y="7417"/>
                  <a:pt x="1106" y="7428"/>
                  <a:pt x="1104" y="7438"/>
                </a:cubicBezTo>
                <a:lnTo>
                  <a:pt x="1104" y="7438"/>
                </a:lnTo>
                <a:cubicBezTo>
                  <a:pt x="1102" y="7447"/>
                  <a:pt x="1100" y="7456"/>
                  <a:pt x="1098" y="7465"/>
                </a:cubicBezTo>
                <a:lnTo>
                  <a:pt x="1098" y="7465"/>
                </a:lnTo>
                <a:cubicBezTo>
                  <a:pt x="1096" y="7478"/>
                  <a:pt x="1093" y="7491"/>
                  <a:pt x="1091" y="7504"/>
                </a:cubicBezTo>
                <a:lnTo>
                  <a:pt x="1091" y="7504"/>
                </a:lnTo>
                <a:cubicBezTo>
                  <a:pt x="1089" y="7517"/>
                  <a:pt x="1086" y="7531"/>
                  <a:pt x="1084" y="7544"/>
                </a:cubicBezTo>
                <a:lnTo>
                  <a:pt x="1084" y="7544"/>
                </a:lnTo>
                <a:cubicBezTo>
                  <a:pt x="1083" y="7552"/>
                  <a:pt x="1082" y="7560"/>
                  <a:pt x="1080" y="7568"/>
                </a:cubicBezTo>
                <a:lnTo>
                  <a:pt x="1080" y="7568"/>
                </a:lnTo>
                <a:cubicBezTo>
                  <a:pt x="1079" y="7579"/>
                  <a:pt x="1077" y="7590"/>
                  <a:pt x="1076" y="7601"/>
                </a:cubicBezTo>
                <a:lnTo>
                  <a:pt x="1076" y="7601"/>
                </a:lnTo>
                <a:cubicBezTo>
                  <a:pt x="1075" y="7609"/>
                  <a:pt x="1074" y="7618"/>
                  <a:pt x="1073" y="7626"/>
                </a:cubicBezTo>
                <a:lnTo>
                  <a:pt x="1073" y="7626"/>
                </a:lnTo>
                <a:cubicBezTo>
                  <a:pt x="1071" y="7638"/>
                  <a:pt x="1070" y="7649"/>
                  <a:pt x="1069" y="7661"/>
                </a:cubicBezTo>
                <a:lnTo>
                  <a:pt x="1069" y="7661"/>
                </a:lnTo>
                <a:cubicBezTo>
                  <a:pt x="1068" y="7668"/>
                  <a:pt x="1067" y="7676"/>
                  <a:pt x="1066" y="7683"/>
                </a:cubicBezTo>
                <a:lnTo>
                  <a:pt x="1066" y="7683"/>
                </a:lnTo>
                <a:cubicBezTo>
                  <a:pt x="1065" y="7699"/>
                  <a:pt x="1063" y="7715"/>
                  <a:pt x="1062" y="7731"/>
                </a:cubicBezTo>
                <a:lnTo>
                  <a:pt x="1062" y="7731"/>
                </a:lnTo>
                <a:cubicBezTo>
                  <a:pt x="1062" y="7734"/>
                  <a:pt x="1062" y="7738"/>
                  <a:pt x="1062" y="7740"/>
                </a:cubicBezTo>
                <a:lnTo>
                  <a:pt x="1062" y="7740"/>
                </a:lnTo>
                <a:cubicBezTo>
                  <a:pt x="1060" y="7760"/>
                  <a:pt x="1059" y="7779"/>
                  <a:pt x="1059" y="7798"/>
                </a:cubicBezTo>
                <a:lnTo>
                  <a:pt x="1059" y="7798"/>
                </a:lnTo>
                <a:cubicBezTo>
                  <a:pt x="1058" y="7804"/>
                  <a:pt x="1058" y="7810"/>
                  <a:pt x="1058" y="7817"/>
                </a:cubicBezTo>
                <a:lnTo>
                  <a:pt x="1058" y="7817"/>
                </a:lnTo>
                <a:cubicBezTo>
                  <a:pt x="1057" y="7830"/>
                  <a:pt x="1057" y="7844"/>
                  <a:pt x="1057" y="7857"/>
                </a:cubicBezTo>
                <a:lnTo>
                  <a:pt x="1057" y="7857"/>
                </a:lnTo>
                <a:cubicBezTo>
                  <a:pt x="1057" y="7864"/>
                  <a:pt x="1057" y="7871"/>
                  <a:pt x="1057" y="7879"/>
                </a:cubicBezTo>
                <a:lnTo>
                  <a:pt x="1057" y="7879"/>
                </a:lnTo>
                <a:cubicBezTo>
                  <a:pt x="1057" y="7892"/>
                  <a:pt x="1057" y="7905"/>
                  <a:pt x="1057" y="7920"/>
                </a:cubicBezTo>
                <a:lnTo>
                  <a:pt x="1057" y="7920"/>
                </a:lnTo>
                <a:cubicBezTo>
                  <a:pt x="1057" y="7925"/>
                  <a:pt x="1057" y="7932"/>
                  <a:pt x="1057" y="7938"/>
                </a:cubicBezTo>
                <a:lnTo>
                  <a:pt x="1057" y="7938"/>
                </a:lnTo>
                <a:cubicBezTo>
                  <a:pt x="1058" y="7958"/>
                  <a:pt x="1059" y="7978"/>
                  <a:pt x="1060" y="7998"/>
                </a:cubicBezTo>
                <a:lnTo>
                  <a:pt x="1060" y="7998"/>
                </a:lnTo>
                <a:lnTo>
                  <a:pt x="1060" y="7998"/>
                </a:lnTo>
                <a:cubicBezTo>
                  <a:pt x="1060" y="7998"/>
                  <a:pt x="1106" y="8041"/>
                  <a:pt x="1187" y="8074"/>
                </a:cubicBezTo>
                <a:lnTo>
                  <a:pt x="1181" y="8073"/>
                </a:lnTo>
                <a:lnTo>
                  <a:pt x="1143" y="8068"/>
                </a:lnTo>
                <a:lnTo>
                  <a:pt x="1105" y="8063"/>
                </a:lnTo>
                <a:lnTo>
                  <a:pt x="1105" y="8063"/>
                </a:lnTo>
                <a:cubicBezTo>
                  <a:pt x="1105" y="8063"/>
                  <a:pt x="782" y="7833"/>
                  <a:pt x="584" y="7862"/>
                </a:cubicBezTo>
                <a:lnTo>
                  <a:pt x="584" y="7862"/>
                </a:lnTo>
                <a:cubicBezTo>
                  <a:pt x="583" y="7862"/>
                  <a:pt x="582" y="7862"/>
                  <a:pt x="581" y="7863"/>
                </a:cubicBezTo>
                <a:lnTo>
                  <a:pt x="581" y="7863"/>
                </a:lnTo>
                <a:cubicBezTo>
                  <a:pt x="577" y="7864"/>
                  <a:pt x="572" y="7864"/>
                  <a:pt x="568" y="7865"/>
                </a:cubicBezTo>
                <a:lnTo>
                  <a:pt x="568" y="7865"/>
                </a:lnTo>
                <a:cubicBezTo>
                  <a:pt x="568" y="7865"/>
                  <a:pt x="568" y="7865"/>
                  <a:pt x="567" y="7865"/>
                </a:cubicBezTo>
                <a:lnTo>
                  <a:pt x="567" y="7865"/>
                </a:lnTo>
                <a:cubicBezTo>
                  <a:pt x="534" y="7873"/>
                  <a:pt x="506" y="7889"/>
                  <a:pt x="483" y="7916"/>
                </a:cubicBezTo>
                <a:lnTo>
                  <a:pt x="483" y="7916"/>
                </a:lnTo>
                <a:cubicBezTo>
                  <a:pt x="479" y="7921"/>
                  <a:pt x="476" y="7926"/>
                  <a:pt x="473" y="7931"/>
                </a:cubicBezTo>
                <a:lnTo>
                  <a:pt x="473" y="7931"/>
                </a:lnTo>
                <a:cubicBezTo>
                  <a:pt x="467" y="7941"/>
                  <a:pt x="465" y="7951"/>
                  <a:pt x="466" y="7961"/>
                </a:cubicBezTo>
                <a:lnTo>
                  <a:pt x="466" y="7961"/>
                </a:lnTo>
                <a:lnTo>
                  <a:pt x="466" y="7962"/>
                </a:lnTo>
                <a:lnTo>
                  <a:pt x="466" y="7962"/>
                </a:lnTo>
                <a:cubicBezTo>
                  <a:pt x="466" y="7964"/>
                  <a:pt x="466" y="7966"/>
                  <a:pt x="466" y="7968"/>
                </a:cubicBezTo>
                <a:lnTo>
                  <a:pt x="466" y="7968"/>
                </a:lnTo>
                <a:cubicBezTo>
                  <a:pt x="466" y="7969"/>
                  <a:pt x="467" y="7970"/>
                  <a:pt x="467" y="7971"/>
                </a:cubicBezTo>
                <a:lnTo>
                  <a:pt x="467" y="7971"/>
                </a:lnTo>
                <a:lnTo>
                  <a:pt x="467" y="7972"/>
                </a:lnTo>
                <a:lnTo>
                  <a:pt x="467" y="7972"/>
                </a:lnTo>
                <a:cubicBezTo>
                  <a:pt x="468" y="7975"/>
                  <a:pt x="468" y="7978"/>
                  <a:pt x="469" y="7981"/>
                </a:cubicBezTo>
                <a:lnTo>
                  <a:pt x="469" y="7981"/>
                </a:lnTo>
                <a:cubicBezTo>
                  <a:pt x="469" y="7981"/>
                  <a:pt x="470" y="7982"/>
                  <a:pt x="470" y="7983"/>
                </a:cubicBezTo>
                <a:lnTo>
                  <a:pt x="470" y="7983"/>
                </a:lnTo>
                <a:cubicBezTo>
                  <a:pt x="471" y="7985"/>
                  <a:pt x="473" y="7988"/>
                  <a:pt x="474" y="7990"/>
                </a:cubicBezTo>
                <a:lnTo>
                  <a:pt x="474" y="7990"/>
                </a:lnTo>
                <a:cubicBezTo>
                  <a:pt x="474" y="7991"/>
                  <a:pt x="474" y="7992"/>
                  <a:pt x="475" y="7992"/>
                </a:cubicBezTo>
                <a:lnTo>
                  <a:pt x="475" y="7992"/>
                </a:lnTo>
                <a:cubicBezTo>
                  <a:pt x="476" y="7995"/>
                  <a:pt x="478" y="7998"/>
                  <a:pt x="479" y="8001"/>
                </a:cubicBezTo>
                <a:lnTo>
                  <a:pt x="479" y="8001"/>
                </a:lnTo>
                <a:cubicBezTo>
                  <a:pt x="480" y="8001"/>
                  <a:pt x="481" y="8002"/>
                  <a:pt x="481" y="8002"/>
                </a:cubicBezTo>
                <a:lnTo>
                  <a:pt x="481" y="8002"/>
                </a:lnTo>
                <a:cubicBezTo>
                  <a:pt x="590" y="8158"/>
                  <a:pt x="1249" y="8304"/>
                  <a:pt x="1249" y="8304"/>
                </a:cubicBezTo>
                <a:lnTo>
                  <a:pt x="1348" y="8110"/>
                </a:lnTo>
                <a:lnTo>
                  <a:pt x="1348" y="8110"/>
                </a:lnTo>
                <a:cubicBezTo>
                  <a:pt x="1381" y="8112"/>
                  <a:pt x="1416" y="8110"/>
                  <a:pt x="1453" y="8104"/>
                </a:cubicBezTo>
                <a:lnTo>
                  <a:pt x="1453" y="8104"/>
                </a:lnTo>
                <a:lnTo>
                  <a:pt x="1453" y="8103"/>
                </a:lnTo>
                <a:lnTo>
                  <a:pt x="1453" y="8103"/>
                </a:lnTo>
                <a:cubicBezTo>
                  <a:pt x="1453" y="8067"/>
                  <a:pt x="1456" y="6921"/>
                  <a:pt x="2465" y="6208"/>
                </a:cubicBezTo>
                <a:lnTo>
                  <a:pt x="2465" y="6208"/>
                </a:lnTo>
                <a:lnTo>
                  <a:pt x="2465" y="6208"/>
                </a:lnTo>
                <a:cubicBezTo>
                  <a:pt x="2472" y="6202"/>
                  <a:pt x="2480" y="6196"/>
                  <a:pt x="2488" y="6191"/>
                </a:cubicBezTo>
                <a:lnTo>
                  <a:pt x="2488" y="6191"/>
                </a:lnTo>
                <a:cubicBezTo>
                  <a:pt x="2488" y="6191"/>
                  <a:pt x="2680" y="6829"/>
                  <a:pt x="3313" y="6878"/>
                </a:cubicBezTo>
                <a:lnTo>
                  <a:pt x="3313" y="6878"/>
                </a:lnTo>
                <a:cubicBezTo>
                  <a:pt x="3881" y="6920"/>
                  <a:pt x="4763" y="6276"/>
                  <a:pt x="4935" y="6145"/>
                </a:cubicBezTo>
                <a:lnTo>
                  <a:pt x="4935" y="6145"/>
                </a:lnTo>
                <a:cubicBezTo>
                  <a:pt x="4957" y="6205"/>
                  <a:pt x="5078" y="6519"/>
                  <a:pt x="5238" y="6602"/>
                </a:cubicBezTo>
                <a:lnTo>
                  <a:pt x="5238" y="6602"/>
                </a:lnTo>
                <a:cubicBezTo>
                  <a:pt x="5239" y="6602"/>
                  <a:pt x="5240" y="6603"/>
                  <a:pt x="5241" y="6603"/>
                </a:cubicBezTo>
                <a:lnTo>
                  <a:pt x="5241" y="6603"/>
                </a:lnTo>
                <a:cubicBezTo>
                  <a:pt x="5245" y="6605"/>
                  <a:pt x="5249" y="6607"/>
                  <a:pt x="5253" y="6608"/>
                </a:cubicBezTo>
                <a:lnTo>
                  <a:pt x="5253" y="6608"/>
                </a:lnTo>
                <a:lnTo>
                  <a:pt x="5254" y="6608"/>
                </a:lnTo>
                <a:lnTo>
                  <a:pt x="5254" y="6608"/>
                </a:lnTo>
                <a:cubicBezTo>
                  <a:pt x="5285" y="6622"/>
                  <a:pt x="5318" y="6626"/>
                  <a:pt x="5351" y="6617"/>
                </a:cubicBezTo>
                <a:lnTo>
                  <a:pt x="5351" y="6617"/>
                </a:lnTo>
                <a:cubicBezTo>
                  <a:pt x="5371" y="6612"/>
                  <a:pt x="5384" y="6603"/>
                  <a:pt x="5392" y="6590"/>
                </a:cubicBezTo>
                <a:lnTo>
                  <a:pt x="5392" y="6590"/>
                </a:lnTo>
                <a:lnTo>
                  <a:pt x="5392" y="6590"/>
                </a:lnTo>
                <a:lnTo>
                  <a:pt x="5392" y="6590"/>
                </a:lnTo>
                <a:cubicBezTo>
                  <a:pt x="5394" y="6587"/>
                  <a:pt x="5395" y="6584"/>
                  <a:pt x="5397" y="658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59D3A4-661F-4D47-9C2D-A8E5D1CC7A97}"/>
              </a:ext>
            </a:extLst>
          </p:cNvPr>
          <p:cNvSpPr txBox="1"/>
          <p:nvPr/>
        </p:nvSpPr>
        <p:spPr>
          <a:xfrm>
            <a:off x="10804883" y="5646529"/>
            <a:ext cx="4115229" cy="230832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SWOT</a:t>
            </a:r>
          </a:p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ANALISYS</a:t>
            </a:r>
          </a:p>
        </p:txBody>
      </p:sp>
    </p:spTree>
    <p:extLst>
      <p:ext uri="{BB962C8B-B14F-4D97-AF65-F5344CB8AC3E}">
        <p14:creationId xmlns:p14="http://schemas.microsoft.com/office/powerpoint/2010/main" val="272306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>
            <a:extLst>
              <a:ext uri="{FF2B5EF4-FFF2-40B4-BE49-F238E27FC236}">
                <a16:creationId xmlns:a16="http://schemas.microsoft.com/office/drawing/2014/main" id="{54E2ABCF-D97D-F846-99AB-D9629A852F3E}"/>
              </a:ext>
            </a:extLst>
          </p:cNvPr>
          <p:cNvSpPr/>
          <p:nvPr/>
        </p:nvSpPr>
        <p:spPr>
          <a:xfrm rot="2758585">
            <a:off x="7297949" y="3548117"/>
            <a:ext cx="4694545" cy="4682462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9C2D7FDD-D318-6747-9A70-EDFA32E6F547}"/>
              </a:ext>
            </a:extLst>
          </p:cNvPr>
          <p:cNvSpPr/>
          <p:nvPr/>
        </p:nvSpPr>
        <p:spPr>
          <a:xfrm rot="2758585">
            <a:off x="2242708" y="3691168"/>
            <a:ext cx="4694545" cy="4682462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02DA4159-E3A8-3E4D-A5D0-74273031F9BA}"/>
              </a:ext>
            </a:extLst>
          </p:cNvPr>
          <p:cNvSpPr/>
          <p:nvPr/>
        </p:nvSpPr>
        <p:spPr>
          <a:xfrm rot="2758585">
            <a:off x="12174427" y="3548117"/>
            <a:ext cx="4694545" cy="4682462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13" name="Teardrop 12">
            <a:extLst>
              <a:ext uri="{FF2B5EF4-FFF2-40B4-BE49-F238E27FC236}">
                <a16:creationId xmlns:a16="http://schemas.microsoft.com/office/drawing/2014/main" id="{FD261A70-42A5-1740-9E9A-E607B7AAFA59}"/>
              </a:ext>
            </a:extLst>
          </p:cNvPr>
          <p:cNvSpPr/>
          <p:nvPr/>
        </p:nvSpPr>
        <p:spPr>
          <a:xfrm rot="18841415" flipH="1">
            <a:off x="17665063" y="3580729"/>
            <a:ext cx="4694545" cy="4682462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584080-BA95-B349-84F7-6D74062EBAF7}"/>
              </a:ext>
            </a:extLst>
          </p:cNvPr>
          <p:cNvSpPr txBox="1"/>
          <p:nvPr/>
        </p:nvSpPr>
        <p:spPr>
          <a:xfrm>
            <a:off x="3865902" y="4705752"/>
            <a:ext cx="1277914" cy="264687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Oswald" panose="02000503000000000000" pitchFamily="2" charset="77"/>
              </a:rPr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F77FF9-DA6B-E348-8BD8-C5DE212A4672}"/>
              </a:ext>
            </a:extLst>
          </p:cNvPr>
          <p:cNvSpPr txBox="1"/>
          <p:nvPr/>
        </p:nvSpPr>
        <p:spPr>
          <a:xfrm>
            <a:off x="8899332" y="4705752"/>
            <a:ext cx="1673856" cy="264687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Oswald" panose="02000503000000000000" pitchFamily="2" charset="77"/>
              </a:rPr>
              <a:t>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83015B-FDBD-AA49-97EA-1B9B040BCCA8}"/>
              </a:ext>
            </a:extLst>
          </p:cNvPr>
          <p:cNvSpPr txBox="1"/>
          <p:nvPr/>
        </p:nvSpPr>
        <p:spPr>
          <a:xfrm>
            <a:off x="13958642" y="4705752"/>
            <a:ext cx="1430200" cy="264687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Oswald" panose="02000503000000000000" pitchFamily="2" charset="77"/>
              </a:rPr>
              <a:t>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C706C-480F-9644-8DB9-A2E2758D9359}"/>
              </a:ext>
            </a:extLst>
          </p:cNvPr>
          <p:cNvSpPr txBox="1"/>
          <p:nvPr/>
        </p:nvSpPr>
        <p:spPr>
          <a:xfrm>
            <a:off x="19259004" y="4565909"/>
            <a:ext cx="1135247" cy="264687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Oswald" panose="02000503000000000000" pitchFamily="2" charset="77"/>
              </a:rPr>
              <a:t>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1D68DB-8D3D-CD44-A368-DE1E2A1EB419}"/>
              </a:ext>
            </a:extLst>
          </p:cNvPr>
          <p:cNvCxnSpPr>
            <a:cxnSpLocks/>
          </p:cNvCxnSpPr>
          <p:nvPr/>
        </p:nvCxnSpPr>
        <p:spPr>
          <a:xfrm>
            <a:off x="4533935" y="7830210"/>
            <a:ext cx="0" cy="1388600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345BDF-B040-284B-A14C-A3560B07608B}"/>
              </a:ext>
            </a:extLst>
          </p:cNvPr>
          <p:cNvCxnSpPr>
            <a:cxnSpLocks/>
          </p:cNvCxnSpPr>
          <p:nvPr/>
        </p:nvCxnSpPr>
        <p:spPr>
          <a:xfrm>
            <a:off x="9722002" y="7830210"/>
            <a:ext cx="0" cy="1388600"/>
          </a:xfrm>
          <a:prstGeom prst="straightConnector1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B54EE0-486E-CC4C-A52E-99A6609AAFFA}"/>
              </a:ext>
            </a:extLst>
          </p:cNvPr>
          <p:cNvCxnSpPr>
            <a:cxnSpLocks/>
          </p:cNvCxnSpPr>
          <p:nvPr/>
        </p:nvCxnSpPr>
        <p:spPr>
          <a:xfrm>
            <a:off x="14673742" y="7830210"/>
            <a:ext cx="0" cy="1388600"/>
          </a:xfrm>
          <a:prstGeom prst="straightConnector1">
            <a:avLst/>
          </a:prstGeom>
          <a:ln w="381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B512F-32D8-C047-9E89-58BEBB04F54C}"/>
              </a:ext>
            </a:extLst>
          </p:cNvPr>
          <p:cNvCxnSpPr>
            <a:cxnSpLocks/>
          </p:cNvCxnSpPr>
          <p:nvPr/>
        </p:nvCxnSpPr>
        <p:spPr>
          <a:xfrm>
            <a:off x="19826628" y="7830210"/>
            <a:ext cx="0" cy="1388600"/>
          </a:xfrm>
          <a:prstGeom prst="straightConnector1">
            <a:avLst/>
          </a:prstGeom>
          <a:ln w="381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155B084-1E8B-C242-97DC-575FD725CCB4}"/>
              </a:ext>
            </a:extLst>
          </p:cNvPr>
          <p:cNvSpPr txBox="1"/>
          <p:nvPr/>
        </p:nvSpPr>
        <p:spPr>
          <a:xfrm>
            <a:off x="7130391" y="592759"/>
            <a:ext cx="10116873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80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SWOT ANALYSIS SLIDE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3B30A9-75F9-6547-BEC3-F161FDA39775}"/>
              </a:ext>
            </a:extLst>
          </p:cNvPr>
          <p:cNvSpPr/>
          <p:nvPr/>
        </p:nvSpPr>
        <p:spPr>
          <a:xfrm>
            <a:off x="11045826" y="1870479"/>
            <a:ext cx="22860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F3E053-1ABB-9149-B86A-CA7FEE1AF989}"/>
              </a:ext>
            </a:extLst>
          </p:cNvPr>
          <p:cNvSpPr txBox="1"/>
          <p:nvPr/>
        </p:nvSpPr>
        <p:spPr>
          <a:xfrm>
            <a:off x="3525486" y="9490315"/>
            <a:ext cx="201689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STRENGTH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9B73F27C-5C55-FB4B-B7E5-90F56E5C450A}"/>
              </a:ext>
            </a:extLst>
          </p:cNvPr>
          <p:cNvSpPr txBox="1">
            <a:spLocks/>
          </p:cNvSpPr>
          <p:nvPr/>
        </p:nvSpPr>
        <p:spPr>
          <a:xfrm>
            <a:off x="2701556" y="10130783"/>
            <a:ext cx="3664757" cy="255563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53AFD5-7160-574C-A2F3-CE59F2180B8E}"/>
              </a:ext>
            </a:extLst>
          </p:cNvPr>
          <p:cNvSpPr txBox="1"/>
          <p:nvPr/>
        </p:nvSpPr>
        <p:spPr>
          <a:xfrm>
            <a:off x="8706990" y="9490315"/>
            <a:ext cx="20601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WEAKNESS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CE129F47-3D1E-2F45-8969-113FCEB9566D}"/>
              </a:ext>
            </a:extLst>
          </p:cNvPr>
          <p:cNvSpPr txBox="1">
            <a:spLocks/>
          </p:cNvSpPr>
          <p:nvPr/>
        </p:nvSpPr>
        <p:spPr>
          <a:xfrm>
            <a:off x="7904699" y="10130783"/>
            <a:ext cx="3664757" cy="255563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A8755B-4A6D-404F-BC50-49DB3500B0F3}"/>
              </a:ext>
            </a:extLst>
          </p:cNvPr>
          <p:cNvSpPr txBox="1"/>
          <p:nvPr/>
        </p:nvSpPr>
        <p:spPr>
          <a:xfrm>
            <a:off x="13331870" y="9490315"/>
            <a:ext cx="268374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OPPORTUNITY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BC8BF16E-FFC3-9A47-A54B-17BF9CC509EB}"/>
              </a:ext>
            </a:extLst>
          </p:cNvPr>
          <p:cNvSpPr txBox="1">
            <a:spLocks/>
          </p:cNvSpPr>
          <p:nvPr/>
        </p:nvSpPr>
        <p:spPr>
          <a:xfrm>
            <a:off x="12841363" y="10130783"/>
            <a:ext cx="3664757" cy="255563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E8DB23-F576-954B-8055-D524746FFEAE}"/>
              </a:ext>
            </a:extLst>
          </p:cNvPr>
          <p:cNvSpPr txBox="1"/>
          <p:nvPr/>
        </p:nvSpPr>
        <p:spPr>
          <a:xfrm>
            <a:off x="19058631" y="9490315"/>
            <a:ext cx="153599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THREAT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907699B9-9882-F44A-86A8-B5DA00787601}"/>
              </a:ext>
            </a:extLst>
          </p:cNvPr>
          <p:cNvSpPr txBox="1">
            <a:spLocks/>
          </p:cNvSpPr>
          <p:nvPr/>
        </p:nvSpPr>
        <p:spPr>
          <a:xfrm>
            <a:off x="17994249" y="10130783"/>
            <a:ext cx="3664757" cy="255563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4024203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AA90BD-54B8-7C4A-99D4-5D01593DE2F5}"/>
              </a:ext>
            </a:extLst>
          </p:cNvPr>
          <p:cNvSpPr/>
          <p:nvPr/>
        </p:nvSpPr>
        <p:spPr>
          <a:xfrm>
            <a:off x="0" y="3572"/>
            <a:ext cx="6166514" cy="137124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8CFC2F-7D15-684E-9B7F-9CB85A303557}"/>
              </a:ext>
            </a:extLst>
          </p:cNvPr>
          <p:cNvSpPr/>
          <p:nvPr/>
        </p:nvSpPr>
        <p:spPr>
          <a:xfrm>
            <a:off x="6103936" y="1786"/>
            <a:ext cx="6094413" cy="137124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7DA50A-75B7-8C41-AD4D-ABE390CE1555}"/>
              </a:ext>
            </a:extLst>
          </p:cNvPr>
          <p:cNvSpPr/>
          <p:nvPr/>
        </p:nvSpPr>
        <p:spPr>
          <a:xfrm>
            <a:off x="12185652" y="1786"/>
            <a:ext cx="6094413" cy="137124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D6BC38-AD6E-674D-A43E-96E0A9651F54}"/>
              </a:ext>
            </a:extLst>
          </p:cNvPr>
          <p:cNvSpPr/>
          <p:nvPr/>
        </p:nvSpPr>
        <p:spPr>
          <a:xfrm>
            <a:off x="18283237" y="1786"/>
            <a:ext cx="6094413" cy="137124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82759B51-8A10-4644-90F5-58737C9801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4323" y="8290112"/>
            <a:ext cx="4580450" cy="5424103"/>
          </a:xfrm>
          <a:custGeom>
            <a:avLst/>
            <a:gdLst>
              <a:gd name="connsiteX0" fmla="*/ 1619779 w 4580450"/>
              <a:gd name="connsiteY0" fmla="*/ 0 h 5424103"/>
              <a:gd name="connsiteX1" fmla="*/ 1661071 w 4580450"/>
              <a:gd name="connsiteY1" fmla="*/ 152303 h 5424103"/>
              <a:gd name="connsiteX2" fmla="*/ 1673917 w 4580450"/>
              <a:gd name="connsiteY2" fmla="*/ 47710 h 5424103"/>
              <a:gd name="connsiteX3" fmla="*/ 1674834 w 4580450"/>
              <a:gd name="connsiteY3" fmla="*/ 49544 h 5424103"/>
              <a:gd name="connsiteX4" fmla="*/ 1843672 w 4580450"/>
              <a:gd name="connsiteY4" fmla="*/ 164230 h 5424103"/>
              <a:gd name="connsiteX5" fmla="*/ 1899645 w 4580450"/>
              <a:gd name="connsiteY5" fmla="*/ 172487 h 5424103"/>
              <a:gd name="connsiteX6" fmla="*/ 2600685 w 4580450"/>
              <a:gd name="connsiteY6" fmla="*/ 400024 h 5424103"/>
              <a:gd name="connsiteX7" fmla="*/ 2601603 w 4580450"/>
              <a:gd name="connsiteY7" fmla="*/ 400941 h 5424103"/>
              <a:gd name="connsiteX8" fmla="*/ 2605273 w 4580450"/>
              <a:gd name="connsiteY8" fmla="*/ 417456 h 5424103"/>
              <a:gd name="connsiteX9" fmla="*/ 2605273 w 4580450"/>
              <a:gd name="connsiteY9" fmla="*/ 421126 h 5424103"/>
              <a:gd name="connsiteX10" fmla="*/ 2608944 w 4580450"/>
              <a:gd name="connsiteY10" fmla="*/ 434888 h 5424103"/>
              <a:gd name="connsiteX11" fmla="*/ 2609861 w 4580450"/>
              <a:gd name="connsiteY11" fmla="*/ 441311 h 5424103"/>
              <a:gd name="connsiteX12" fmla="*/ 2612614 w 4580450"/>
              <a:gd name="connsiteY12" fmla="*/ 463331 h 5424103"/>
              <a:gd name="connsiteX13" fmla="*/ 2613532 w 4580450"/>
              <a:gd name="connsiteY13" fmla="*/ 463331 h 5424103"/>
              <a:gd name="connsiteX14" fmla="*/ 2614449 w 4580450"/>
              <a:gd name="connsiteY14" fmla="*/ 463331 h 5424103"/>
              <a:gd name="connsiteX15" fmla="*/ 2615367 w 4580450"/>
              <a:gd name="connsiteY15" fmla="*/ 462413 h 5424103"/>
              <a:gd name="connsiteX16" fmla="*/ 2618120 w 4580450"/>
              <a:gd name="connsiteY16" fmla="*/ 462413 h 5424103"/>
              <a:gd name="connsiteX17" fmla="*/ 2619037 w 4580450"/>
              <a:gd name="connsiteY17" fmla="*/ 462413 h 5424103"/>
              <a:gd name="connsiteX18" fmla="*/ 2621790 w 4580450"/>
              <a:gd name="connsiteY18" fmla="*/ 462413 h 5424103"/>
              <a:gd name="connsiteX19" fmla="*/ 2622708 w 4580450"/>
              <a:gd name="connsiteY19" fmla="*/ 462413 h 5424103"/>
              <a:gd name="connsiteX20" fmla="*/ 2627296 w 4580450"/>
              <a:gd name="connsiteY20" fmla="*/ 462413 h 5424103"/>
              <a:gd name="connsiteX21" fmla="*/ 2629131 w 4580450"/>
              <a:gd name="connsiteY21" fmla="*/ 462413 h 5424103"/>
              <a:gd name="connsiteX22" fmla="*/ 2632801 w 4580450"/>
              <a:gd name="connsiteY22" fmla="*/ 462413 h 5424103"/>
              <a:gd name="connsiteX23" fmla="*/ 2634636 w 4580450"/>
              <a:gd name="connsiteY23" fmla="*/ 462413 h 5424103"/>
              <a:gd name="connsiteX24" fmla="*/ 2641059 w 4580450"/>
              <a:gd name="connsiteY24" fmla="*/ 462413 h 5424103"/>
              <a:gd name="connsiteX25" fmla="*/ 2642895 w 4580450"/>
              <a:gd name="connsiteY25" fmla="*/ 463331 h 5424103"/>
              <a:gd name="connsiteX26" fmla="*/ 2647483 w 4580450"/>
              <a:gd name="connsiteY26" fmla="*/ 463331 h 5424103"/>
              <a:gd name="connsiteX27" fmla="*/ 2650235 w 4580450"/>
              <a:gd name="connsiteY27" fmla="*/ 463331 h 5424103"/>
              <a:gd name="connsiteX28" fmla="*/ 2657576 w 4580450"/>
              <a:gd name="connsiteY28" fmla="*/ 464248 h 5424103"/>
              <a:gd name="connsiteX29" fmla="*/ 2659411 w 4580450"/>
              <a:gd name="connsiteY29" fmla="*/ 464248 h 5424103"/>
              <a:gd name="connsiteX30" fmla="*/ 2665834 w 4580450"/>
              <a:gd name="connsiteY30" fmla="*/ 465165 h 5424103"/>
              <a:gd name="connsiteX31" fmla="*/ 2668587 w 4580450"/>
              <a:gd name="connsiteY31" fmla="*/ 466083 h 5424103"/>
              <a:gd name="connsiteX32" fmla="*/ 2675928 w 4580450"/>
              <a:gd name="connsiteY32" fmla="*/ 467000 h 5424103"/>
              <a:gd name="connsiteX33" fmla="*/ 2678681 w 4580450"/>
              <a:gd name="connsiteY33" fmla="*/ 467000 h 5424103"/>
              <a:gd name="connsiteX34" fmla="*/ 2686939 w 4580450"/>
              <a:gd name="connsiteY34" fmla="*/ 468835 h 5424103"/>
              <a:gd name="connsiteX35" fmla="*/ 2689692 w 4580450"/>
              <a:gd name="connsiteY35" fmla="*/ 469753 h 5424103"/>
              <a:gd name="connsiteX36" fmla="*/ 2697033 w 4580450"/>
              <a:gd name="connsiteY36" fmla="*/ 471588 h 5424103"/>
              <a:gd name="connsiteX37" fmla="*/ 2699785 w 4580450"/>
              <a:gd name="connsiteY37" fmla="*/ 472505 h 5424103"/>
              <a:gd name="connsiteX38" fmla="*/ 2708961 w 4580450"/>
              <a:gd name="connsiteY38" fmla="*/ 475258 h 5424103"/>
              <a:gd name="connsiteX39" fmla="*/ 2712632 w 4580450"/>
              <a:gd name="connsiteY39" fmla="*/ 476175 h 5424103"/>
              <a:gd name="connsiteX40" fmla="*/ 2719055 w 4580450"/>
              <a:gd name="connsiteY40" fmla="*/ 478928 h 5424103"/>
              <a:gd name="connsiteX41" fmla="*/ 2722725 w 4580450"/>
              <a:gd name="connsiteY41" fmla="*/ 479845 h 5424103"/>
              <a:gd name="connsiteX42" fmla="*/ 2732819 w 4580450"/>
              <a:gd name="connsiteY42" fmla="*/ 483515 h 5424103"/>
              <a:gd name="connsiteX43" fmla="*/ 2736489 w 4580450"/>
              <a:gd name="connsiteY43" fmla="*/ 485350 h 5424103"/>
              <a:gd name="connsiteX44" fmla="*/ 2743830 w 4580450"/>
              <a:gd name="connsiteY44" fmla="*/ 488103 h 5424103"/>
              <a:gd name="connsiteX45" fmla="*/ 2746583 w 4580450"/>
              <a:gd name="connsiteY45" fmla="*/ 489938 h 5424103"/>
              <a:gd name="connsiteX46" fmla="*/ 2757594 w 4580450"/>
              <a:gd name="connsiteY46" fmla="*/ 495443 h 5424103"/>
              <a:gd name="connsiteX47" fmla="*/ 2760347 w 4580450"/>
              <a:gd name="connsiteY47" fmla="*/ 497277 h 5424103"/>
              <a:gd name="connsiteX48" fmla="*/ 2767687 w 4580450"/>
              <a:gd name="connsiteY48" fmla="*/ 501865 h 5424103"/>
              <a:gd name="connsiteX49" fmla="*/ 2771358 w 4580450"/>
              <a:gd name="connsiteY49" fmla="*/ 503700 h 5424103"/>
              <a:gd name="connsiteX50" fmla="*/ 2781451 w 4580450"/>
              <a:gd name="connsiteY50" fmla="*/ 511040 h 5424103"/>
              <a:gd name="connsiteX51" fmla="*/ 2784204 w 4580450"/>
              <a:gd name="connsiteY51" fmla="*/ 512875 h 5424103"/>
              <a:gd name="connsiteX52" fmla="*/ 2792462 w 4580450"/>
              <a:gd name="connsiteY52" fmla="*/ 519297 h 5424103"/>
              <a:gd name="connsiteX53" fmla="*/ 2795215 w 4580450"/>
              <a:gd name="connsiteY53" fmla="*/ 522050 h 5424103"/>
              <a:gd name="connsiteX54" fmla="*/ 2805309 w 4580450"/>
              <a:gd name="connsiteY54" fmla="*/ 531224 h 5424103"/>
              <a:gd name="connsiteX55" fmla="*/ 2893397 w 4580450"/>
              <a:gd name="connsiteY55" fmla="*/ 707382 h 5424103"/>
              <a:gd name="connsiteX56" fmla="*/ 2898903 w 4580450"/>
              <a:gd name="connsiteY56" fmla="*/ 729401 h 5424103"/>
              <a:gd name="connsiteX57" fmla="*/ 2898903 w 4580450"/>
              <a:gd name="connsiteY57" fmla="*/ 730319 h 5424103"/>
              <a:gd name="connsiteX58" fmla="*/ 2899821 w 4580450"/>
              <a:gd name="connsiteY58" fmla="*/ 733989 h 5424103"/>
              <a:gd name="connsiteX59" fmla="*/ 2899821 w 4580450"/>
              <a:gd name="connsiteY59" fmla="*/ 735824 h 5424103"/>
              <a:gd name="connsiteX60" fmla="*/ 2900738 w 4580450"/>
              <a:gd name="connsiteY60" fmla="*/ 739494 h 5424103"/>
              <a:gd name="connsiteX61" fmla="*/ 2900738 w 4580450"/>
              <a:gd name="connsiteY61" fmla="*/ 742246 h 5424103"/>
              <a:gd name="connsiteX62" fmla="*/ 2900738 w 4580450"/>
              <a:gd name="connsiteY62" fmla="*/ 745916 h 5424103"/>
              <a:gd name="connsiteX63" fmla="*/ 2901656 w 4580450"/>
              <a:gd name="connsiteY63" fmla="*/ 752339 h 5424103"/>
              <a:gd name="connsiteX64" fmla="*/ 2901656 w 4580450"/>
              <a:gd name="connsiteY64" fmla="*/ 756009 h 5424103"/>
              <a:gd name="connsiteX65" fmla="*/ 2901656 w 4580450"/>
              <a:gd name="connsiteY65" fmla="*/ 760596 h 5424103"/>
              <a:gd name="connsiteX66" fmla="*/ 2902573 w 4580450"/>
              <a:gd name="connsiteY66" fmla="*/ 764266 h 5424103"/>
              <a:gd name="connsiteX67" fmla="*/ 2902573 w 4580450"/>
              <a:gd name="connsiteY67" fmla="*/ 769771 h 5424103"/>
              <a:gd name="connsiteX68" fmla="*/ 2902573 w 4580450"/>
              <a:gd name="connsiteY68" fmla="*/ 772523 h 5424103"/>
              <a:gd name="connsiteX69" fmla="*/ 2902573 w 4580450"/>
              <a:gd name="connsiteY69" fmla="*/ 779863 h 5424103"/>
              <a:gd name="connsiteX70" fmla="*/ 2902573 w 4580450"/>
              <a:gd name="connsiteY70" fmla="*/ 782616 h 5424103"/>
              <a:gd name="connsiteX71" fmla="*/ 2901656 w 4580450"/>
              <a:gd name="connsiteY71" fmla="*/ 803718 h 5424103"/>
              <a:gd name="connsiteX72" fmla="*/ 2901656 w 4580450"/>
              <a:gd name="connsiteY72" fmla="*/ 807388 h 5424103"/>
              <a:gd name="connsiteX73" fmla="*/ 2900738 w 4580450"/>
              <a:gd name="connsiteY73" fmla="*/ 814728 h 5424103"/>
              <a:gd name="connsiteX74" fmla="*/ 2900738 w 4580450"/>
              <a:gd name="connsiteY74" fmla="*/ 818398 h 5424103"/>
              <a:gd name="connsiteX75" fmla="*/ 2899821 w 4580450"/>
              <a:gd name="connsiteY75" fmla="*/ 827573 h 5424103"/>
              <a:gd name="connsiteX76" fmla="*/ 2899821 w 4580450"/>
              <a:gd name="connsiteY76" fmla="*/ 832160 h 5424103"/>
              <a:gd name="connsiteX77" fmla="*/ 2897985 w 4580450"/>
              <a:gd name="connsiteY77" fmla="*/ 844087 h 5424103"/>
              <a:gd name="connsiteX78" fmla="*/ 2897985 w 4580450"/>
              <a:gd name="connsiteY78" fmla="*/ 845005 h 5424103"/>
              <a:gd name="connsiteX79" fmla="*/ 2896150 w 4580450"/>
              <a:gd name="connsiteY79" fmla="*/ 858767 h 5424103"/>
              <a:gd name="connsiteX80" fmla="*/ 2895233 w 4580450"/>
              <a:gd name="connsiteY80" fmla="*/ 862437 h 5424103"/>
              <a:gd name="connsiteX81" fmla="*/ 2892480 w 4580450"/>
              <a:gd name="connsiteY81" fmla="*/ 873447 h 5424103"/>
              <a:gd name="connsiteX82" fmla="*/ 2891562 w 4580450"/>
              <a:gd name="connsiteY82" fmla="*/ 877117 h 5424103"/>
              <a:gd name="connsiteX83" fmla="*/ 2889727 w 4580450"/>
              <a:gd name="connsiteY83" fmla="*/ 889044 h 5424103"/>
              <a:gd name="connsiteX84" fmla="*/ 2888809 w 4580450"/>
              <a:gd name="connsiteY84" fmla="*/ 892714 h 5424103"/>
              <a:gd name="connsiteX85" fmla="*/ 2885139 w 4580450"/>
              <a:gd name="connsiteY85" fmla="*/ 906476 h 5424103"/>
              <a:gd name="connsiteX86" fmla="*/ 2885139 w 4580450"/>
              <a:gd name="connsiteY86" fmla="*/ 909229 h 5424103"/>
              <a:gd name="connsiteX87" fmla="*/ 2880551 w 4580450"/>
              <a:gd name="connsiteY87" fmla="*/ 925743 h 5424103"/>
              <a:gd name="connsiteX88" fmla="*/ 2879634 w 4580450"/>
              <a:gd name="connsiteY88" fmla="*/ 929413 h 5424103"/>
              <a:gd name="connsiteX89" fmla="*/ 2875046 w 4580450"/>
              <a:gd name="connsiteY89" fmla="*/ 943176 h 5424103"/>
              <a:gd name="connsiteX90" fmla="*/ 2873210 w 4580450"/>
              <a:gd name="connsiteY90" fmla="*/ 948681 h 5424103"/>
              <a:gd name="connsiteX91" fmla="*/ 2869540 w 4580450"/>
              <a:gd name="connsiteY91" fmla="*/ 961525 h 5424103"/>
              <a:gd name="connsiteX92" fmla="*/ 2866787 w 4580450"/>
              <a:gd name="connsiteY92" fmla="*/ 967030 h 5424103"/>
              <a:gd name="connsiteX93" fmla="*/ 2862199 w 4580450"/>
              <a:gd name="connsiteY93" fmla="*/ 981710 h 5424103"/>
              <a:gd name="connsiteX94" fmla="*/ 2860364 w 4580450"/>
              <a:gd name="connsiteY94" fmla="*/ 986298 h 5424103"/>
              <a:gd name="connsiteX95" fmla="*/ 2853941 w 4580450"/>
              <a:gd name="connsiteY95" fmla="*/ 1005565 h 5424103"/>
              <a:gd name="connsiteX96" fmla="*/ 2853023 w 4580450"/>
              <a:gd name="connsiteY96" fmla="*/ 1008317 h 5424103"/>
              <a:gd name="connsiteX97" fmla="*/ 2845683 w 4580450"/>
              <a:gd name="connsiteY97" fmla="*/ 1025749 h 5424103"/>
              <a:gd name="connsiteX98" fmla="*/ 2842012 w 4580450"/>
              <a:gd name="connsiteY98" fmla="*/ 1033089 h 5424103"/>
              <a:gd name="connsiteX99" fmla="*/ 2836507 w 4580450"/>
              <a:gd name="connsiteY99" fmla="*/ 1046852 h 5424103"/>
              <a:gd name="connsiteX100" fmla="*/ 2832836 w 4580450"/>
              <a:gd name="connsiteY100" fmla="*/ 1054191 h 5424103"/>
              <a:gd name="connsiteX101" fmla="*/ 2826413 w 4580450"/>
              <a:gd name="connsiteY101" fmla="*/ 1068871 h 5424103"/>
              <a:gd name="connsiteX102" fmla="*/ 2822743 w 4580450"/>
              <a:gd name="connsiteY102" fmla="*/ 1076211 h 5424103"/>
              <a:gd name="connsiteX103" fmla="*/ 2811732 w 4580450"/>
              <a:gd name="connsiteY103" fmla="*/ 1098231 h 5424103"/>
              <a:gd name="connsiteX104" fmla="*/ 2794297 w 4580450"/>
              <a:gd name="connsiteY104" fmla="*/ 1082634 h 5424103"/>
              <a:gd name="connsiteX105" fmla="*/ 2848435 w 4580450"/>
              <a:gd name="connsiteY105" fmla="*/ 1221174 h 5424103"/>
              <a:gd name="connsiteX106" fmla="*/ 2848435 w 4580450"/>
              <a:gd name="connsiteY106" fmla="*/ 1223009 h 5424103"/>
              <a:gd name="connsiteX107" fmla="*/ 2848435 w 4580450"/>
              <a:gd name="connsiteY107" fmla="*/ 1234936 h 5424103"/>
              <a:gd name="connsiteX108" fmla="*/ 2848435 w 4580450"/>
              <a:gd name="connsiteY108" fmla="*/ 1237689 h 5424103"/>
              <a:gd name="connsiteX109" fmla="*/ 2847518 w 4580450"/>
              <a:gd name="connsiteY109" fmla="*/ 1264296 h 5424103"/>
              <a:gd name="connsiteX110" fmla="*/ 2846600 w 4580450"/>
              <a:gd name="connsiteY110" fmla="*/ 1267966 h 5424103"/>
              <a:gd name="connsiteX111" fmla="*/ 2844765 w 4580450"/>
              <a:gd name="connsiteY111" fmla="*/ 1278058 h 5424103"/>
              <a:gd name="connsiteX112" fmla="*/ 2844765 w 4580450"/>
              <a:gd name="connsiteY112" fmla="*/ 1281728 h 5424103"/>
              <a:gd name="connsiteX113" fmla="*/ 2841095 w 4580450"/>
              <a:gd name="connsiteY113" fmla="*/ 1295490 h 5424103"/>
              <a:gd name="connsiteX114" fmla="*/ 2641977 w 4580450"/>
              <a:gd name="connsiteY114" fmla="*/ 1466143 h 5424103"/>
              <a:gd name="connsiteX115" fmla="*/ 2215297 w 4580450"/>
              <a:gd name="connsiteY115" fmla="*/ 1825797 h 5424103"/>
              <a:gd name="connsiteX116" fmla="*/ 2209791 w 4580450"/>
              <a:gd name="connsiteY116" fmla="*/ 1913876 h 5424103"/>
              <a:gd name="connsiteX117" fmla="*/ 2213461 w 4580450"/>
              <a:gd name="connsiteY117" fmla="*/ 1883599 h 5424103"/>
              <a:gd name="connsiteX118" fmla="*/ 2218049 w 4580450"/>
              <a:gd name="connsiteY118" fmla="*/ 1885434 h 5424103"/>
              <a:gd name="connsiteX119" fmla="*/ 2252918 w 4580450"/>
              <a:gd name="connsiteY119" fmla="*/ 1886351 h 5424103"/>
              <a:gd name="connsiteX120" fmla="*/ 2297880 w 4580450"/>
              <a:gd name="connsiteY120" fmla="*/ 1911124 h 5424103"/>
              <a:gd name="connsiteX121" fmla="*/ 2291457 w 4580450"/>
              <a:gd name="connsiteY121" fmla="*/ 1898279 h 5424103"/>
              <a:gd name="connsiteX122" fmla="*/ 2292374 w 4580450"/>
              <a:gd name="connsiteY122" fmla="*/ 1897361 h 5424103"/>
              <a:gd name="connsiteX123" fmla="*/ 2551135 w 4580450"/>
              <a:gd name="connsiteY123" fmla="*/ 1973513 h 5424103"/>
              <a:gd name="connsiteX124" fmla="*/ 2751171 w 4580450"/>
              <a:gd name="connsiteY124" fmla="*/ 2021222 h 5424103"/>
              <a:gd name="connsiteX125" fmla="*/ 3190697 w 4580450"/>
              <a:gd name="connsiteY125" fmla="*/ 2089116 h 5424103"/>
              <a:gd name="connsiteX126" fmla="*/ 3541218 w 4580450"/>
              <a:gd name="connsiteY126" fmla="*/ 2126733 h 5424103"/>
              <a:gd name="connsiteX127" fmla="*/ 3700879 w 4580450"/>
              <a:gd name="connsiteY127" fmla="*/ 2113888 h 5424103"/>
              <a:gd name="connsiteX128" fmla="*/ 3701797 w 4580450"/>
              <a:gd name="connsiteY128" fmla="*/ 2112971 h 5424103"/>
              <a:gd name="connsiteX129" fmla="*/ 3705467 w 4580450"/>
              <a:gd name="connsiteY129" fmla="*/ 2111135 h 5424103"/>
              <a:gd name="connsiteX130" fmla="*/ 3715561 w 4580450"/>
              <a:gd name="connsiteY130" fmla="*/ 2101961 h 5424103"/>
              <a:gd name="connsiteX131" fmla="*/ 3723819 w 4580450"/>
              <a:gd name="connsiteY131" fmla="*/ 2090951 h 5424103"/>
              <a:gd name="connsiteX132" fmla="*/ 3719231 w 4580450"/>
              <a:gd name="connsiteY132" fmla="*/ 2074436 h 5424103"/>
              <a:gd name="connsiteX133" fmla="*/ 3716478 w 4580450"/>
              <a:gd name="connsiteY133" fmla="*/ 2065261 h 5424103"/>
              <a:gd name="connsiteX134" fmla="*/ 3709137 w 4580450"/>
              <a:gd name="connsiteY134" fmla="*/ 2039572 h 5424103"/>
              <a:gd name="connsiteX135" fmla="*/ 3705467 w 4580450"/>
              <a:gd name="connsiteY135" fmla="*/ 2026727 h 5424103"/>
              <a:gd name="connsiteX136" fmla="*/ 3692621 w 4580450"/>
              <a:gd name="connsiteY136" fmla="*/ 1981770 h 5424103"/>
              <a:gd name="connsiteX137" fmla="*/ 3682527 w 4580450"/>
              <a:gd name="connsiteY137" fmla="*/ 1946905 h 5424103"/>
              <a:gd name="connsiteX138" fmla="*/ 3677939 w 4580450"/>
              <a:gd name="connsiteY138" fmla="*/ 1930391 h 5424103"/>
              <a:gd name="connsiteX139" fmla="*/ 3668763 w 4580450"/>
              <a:gd name="connsiteY139" fmla="*/ 1897361 h 5424103"/>
              <a:gd name="connsiteX140" fmla="*/ 3674269 w 4580450"/>
              <a:gd name="connsiteY140" fmla="*/ 1912959 h 5424103"/>
              <a:gd name="connsiteX141" fmla="*/ 3477904 w 4580450"/>
              <a:gd name="connsiteY141" fmla="*/ 1233101 h 5424103"/>
              <a:gd name="connsiteX142" fmla="*/ 3560487 w 4580450"/>
              <a:gd name="connsiteY142" fmla="*/ 1123003 h 5424103"/>
              <a:gd name="connsiteX143" fmla="*/ 3552229 w 4580450"/>
              <a:gd name="connsiteY143" fmla="*/ 1104653 h 5424103"/>
              <a:gd name="connsiteX144" fmla="*/ 3579757 w 4580450"/>
              <a:gd name="connsiteY144" fmla="*/ 1079881 h 5424103"/>
              <a:gd name="connsiteX145" fmla="*/ 3578839 w 4580450"/>
              <a:gd name="connsiteY145" fmla="*/ 1074376 h 5424103"/>
              <a:gd name="connsiteX146" fmla="*/ 3368710 w 4580450"/>
              <a:gd name="connsiteY146" fmla="*/ 962443 h 5424103"/>
              <a:gd name="connsiteX147" fmla="*/ 3334760 w 4580450"/>
              <a:gd name="connsiteY147" fmla="*/ 860602 h 5424103"/>
              <a:gd name="connsiteX148" fmla="*/ 3316408 w 4580450"/>
              <a:gd name="connsiteY148" fmla="*/ 804635 h 5424103"/>
              <a:gd name="connsiteX149" fmla="*/ 3372381 w 4580450"/>
              <a:gd name="connsiteY149" fmla="*/ 789038 h 5424103"/>
              <a:gd name="connsiteX150" fmla="*/ 3363205 w 4580450"/>
              <a:gd name="connsiteY150" fmla="*/ 781698 h 5424103"/>
              <a:gd name="connsiteX151" fmla="*/ 3394403 w 4580450"/>
              <a:gd name="connsiteY151" fmla="*/ 789956 h 5424103"/>
              <a:gd name="connsiteX152" fmla="*/ 3393485 w 4580450"/>
              <a:gd name="connsiteY152" fmla="*/ 787203 h 5424103"/>
              <a:gd name="connsiteX153" fmla="*/ 3393485 w 4580450"/>
              <a:gd name="connsiteY153" fmla="*/ 785368 h 5424103"/>
              <a:gd name="connsiteX154" fmla="*/ 3393485 w 4580450"/>
              <a:gd name="connsiteY154" fmla="*/ 781698 h 5424103"/>
              <a:gd name="connsiteX155" fmla="*/ 3393485 w 4580450"/>
              <a:gd name="connsiteY155" fmla="*/ 779863 h 5424103"/>
              <a:gd name="connsiteX156" fmla="*/ 3393485 w 4580450"/>
              <a:gd name="connsiteY156" fmla="*/ 777111 h 5424103"/>
              <a:gd name="connsiteX157" fmla="*/ 3465058 w 4580450"/>
              <a:gd name="connsiteY157" fmla="*/ 638570 h 5424103"/>
              <a:gd name="connsiteX158" fmla="*/ 3464140 w 4580450"/>
              <a:gd name="connsiteY158" fmla="*/ 638570 h 5424103"/>
              <a:gd name="connsiteX159" fmla="*/ 3449459 w 4580450"/>
              <a:gd name="connsiteY159" fmla="*/ 633983 h 5424103"/>
              <a:gd name="connsiteX160" fmla="*/ 3465058 w 4580450"/>
              <a:gd name="connsiteY160" fmla="*/ 635818 h 5424103"/>
              <a:gd name="connsiteX161" fmla="*/ 3489833 w 4580450"/>
              <a:gd name="connsiteY161" fmla="*/ 644993 h 5424103"/>
              <a:gd name="connsiteX162" fmla="*/ 3585262 w 4580450"/>
              <a:gd name="connsiteY162" fmla="*/ 604623 h 5424103"/>
              <a:gd name="connsiteX163" fmla="*/ 3586180 w 4580450"/>
              <a:gd name="connsiteY163" fmla="*/ 604623 h 5424103"/>
              <a:gd name="connsiteX164" fmla="*/ 3594438 w 4580450"/>
              <a:gd name="connsiteY164" fmla="*/ 606458 h 5424103"/>
              <a:gd name="connsiteX165" fmla="*/ 3597191 w 4580450"/>
              <a:gd name="connsiteY165" fmla="*/ 607376 h 5424103"/>
              <a:gd name="connsiteX166" fmla="*/ 3607285 w 4580450"/>
              <a:gd name="connsiteY166" fmla="*/ 609211 h 5424103"/>
              <a:gd name="connsiteX167" fmla="*/ 3608202 w 4580450"/>
              <a:gd name="connsiteY167" fmla="*/ 610128 h 5424103"/>
              <a:gd name="connsiteX168" fmla="*/ 3624719 w 4580450"/>
              <a:gd name="connsiteY168" fmla="*/ 613798 h 5424103"/>
              <a:gd name="connsiteX169" fmla="*/ 3644906 w 4580450"/>
              <a:gd name="connsiteY169" fmla="*/ 610128 h 5424103"/>
              <a:gd name="connsiteX170" fmla="*/ 3704549 w 4580450"/>
              <a:gd name="connsiteY170" fmla="*/ 626643 h 5424103"/>
              <a:gd name="connsiteX171" fmla="*/ 3704549 w 4580450"/>
              <a:gd name="connsiteY171" fmla="*/ 627561 h 5424103"/>
              <a:gd name="connsiteX172" fmla="*/ 3721984 w 4580450"/>
              <a:gd name="connsiteY172" fmla="*/ 627561 h 5424103"/>
              <a:gd name="connsiteX173" fmla="*/ 3817413 w 4580450"/>
              <a:gd name="connsiteY173" fmla="*/ 786286 h 5424103"/>
              <a:gd name="connsiteX174" fmla="*/ 3821084 w 4580450"/>
              <a:gd name="connsiteY174" fmla="*/ 837665 h 5424103"/>
              <a:gd name="connsiteX175" fmla="*/ 3822001 w 4580450"/>
              <a:gd name="connsiteY175" fmla="*/ 851427 h 5424103"/>
              <a:gd name="connsiteX176" fmla="*/ 3805485 w 4580450"/>
              <a:gd name="connsiteY176" fmla="*/ 958773 h 5424103"/>
              <a:gd name="connsiteX177" fmla="*/ 3807320 w 4580450"/>
              <a:gd name="connsiteY177" fmla="*/ 957855 h 5424103"/>
              <a:gd name="connsiteX178" fmla="*/ 3841271 w 4580450"/>
              <a:gd name="connsiteY178" fmla="*/ 1037677 h 5424103"/>
              <a:gd name="connsiteX179" fmla="*/ 3875222 w 4580450"/>
              <a:gd name="connsiteY179" fmla="*/ 1037677 h 5424103"/>
              <a:gd name="connsiteX180" fmla="*/ 4035800 w 4580450"/>
              <a:gd name="connsiteY180" fmla="*/ 2372619 h 5424103"/>
              <a:gd name="connsiteX181" fmla="*/ 4033048 w 4580450"/>
              <a:gd name="connsiteY181" fmla="*/ 2375371 h 5424103"/>
              <a:gd name="connsiteX182" fmla="*/ 4026624 w 4580450"/>
              <a:gd name="connsiteY182" fmla="*/ 2384547 h 5424103"/>
              <a:gd name="connsiteX183" fmla="*/ 3988086 w 4580450"/>
              <a:gd name="connsiteY183" fmla="*/ 2415741 h 5424103"/>
              <a:gd name="connsiteX184" fmla="*/ 3153994 w 4580450"/>
              <a:gd name="connsiteY184" fmla="*/ 2557951 h 5424103"/>
              <a:gd name="connsiteX185" fmla="*/ 3170510 w 4580450"/>
              <a:gd name="connsiteY185" fmla="*/ 2581806 h 5424103"/>
              <a:gd name="connsiteX186" fmla="*/ 3173263 w 4580450"/>
              <a:gd name="connsiteY186" fmla="*/ 2585476 h 5424103"/>
              <a:gd name="connsiteX187" fmla="*/ 3197121 w 4580450"/>
              <a:gd name="connsiteY187" fmla="*/ 2622175 h 5424103"/>
              <a:gd name="connsiteX188" fmla="*/ 3198038 w 4580450"/>
              <a:gd name="connsiteY188" fmla="*/ 2624010 h 5424103"/>
              <a:gd name="connsiteX189" fmla="*/ 4504120 w 4580450"/>
              <a:gd name="connsiteY189" fmla="*/ 5241919 h 5424103"/>
              <a:gd name="connsiteX190" fmla="*/ 4580450 w 4580450"/>
              <a:gd name="connsiteY190" fmla="*/ 5424103 h 5424103"/>
              <a:gd name="connsiteX191" fmla="*/ 0 w 4580450"/>
              <a:gd name="connsiteY191" fmla="*/ 5424103 h 5424103"/>
              <a:gd name="connsiteX192" fmla="*/ 102220 w 4580450"/>
              <a:gd name="connsiteY192" fmla="*/ 5254443 h 5424103"/>
              <a:gd name="connsiteX193" fmla="*/ 910480 w 4580450"/>
              <a:gd name="connsiteY193" fmla="*/ 3346989 h 5424103"/>
              <a:gd name="connsiteX194" fmla="*/ 1153642 w 4580450"/>
              <a:gd name="connsiteY194" fmla="*/ 2571713 h 5424103"/>
              <a:gd name="connsiteX195" fmla="*/ 114927 w 4580450"/>
              <a:gd name="connsiteY195" fmla="*/ 2378124 h 5424103"/>
              <a:gd name="connsiteX196" fmla="*/ 104834 w 4580450"/>
              <a:gd name="connsiteY196" fmla="*/ 2366197 h 5424103"/>
              <a:gd name="connsiteX197" fmla="*/ 61707 w 4580450"/>
              <a:gd name="connsiteY197" fmla="*/ 2267108 h 5424103"/>
              <a:gd name="connsiteX198" fmla="*/ 61707 w 4580450"/>
              <a:gd name="connsiteY198" fmla="*/ 2266191 h 5424103"/>
              <a:gd name="connsiteX199" fmla="*/ 53448 w 4580450"/>
              <a:gd name="connsiteY199" fmla="*/ 2227656 h 5424103"/>
              <a:gd name="connsiteX200" fmla="*/ 264495 w 4580450"/>
              <a:gd name="connsiteY200" fmla="*/ 1034007 h 5424103"/>
              <a:gd name="connsiteX201" fmla="*/ 319550 w 4580450"/>
              <a:gd name="connsiteY201" fmla="*/ 1034007 h 5424103"/>
              <a:gd name="connsiteX202" fmla="*/ 350748 w 4580450"/>
              <a:gd name="connsiteY202" fmla="*/ 956938 h 5424103"/>
              <a:gd name="connsiteX203" fmla="*/ 353501 w 4580450"/>
              <a:gd name="connsiteY203" fmla="*/ 957855 h 5424103"/>
              <a:gd name="connsiteX204" fmla="*/ 335149 w 4580450"/>
              <a:gd name="connsiteY204" fmla="*/ 850510 h 5424103"/>
              <a:gd name="connsiteX205" fmla="*/ 335149 w 4580450"/>
              <a:gd name="connsiteY205" fmla="*/ 836747 h 5424103"/>
              <a:gd name="connsiteX206" fmla="*/ 338820 w 4580450"/>
              <a:gd name="connsiteY206" fmla="*/ 786286 h 5424103"/>
              <a:gd name="connsiteX207" fmla="*/ 430579 w 4580450"/>
              <a:gd name="connsiteY207" fmla="*/ 624808 h 5424103"/>
              <a:gd name="connsiteX208" fmla="*/ 431497 w 4580450"/>
              <a:gd name="connsiteY208" fmla="*/ 624808 h 5424103"/>
              <a:gd name="connsiteX209" fmla="*/ 448013 w 4580450"/>
              <a:gd name="connsiteY209" fmla="*/ 624808 h 5424103"/>
              <a:gd name="connsiteX210" fmla="*/ 448013 w 4580450"/>
              <a:gd name="connsiteY210" fmla="*/ 623891 h 5424103"/>
              <a:gd name="connsiteX211" fmla="*/ 506739 w 4580450"/>
              <a:gd name="connsiteY211" fmla="*/ 606458 h 5424103"/>
              <a:gd name="connsiteX212" fmla="*/ 528761 w 4580450"/>
              <a:gd name="connsiteY212" fmla="*/ 610128 h 5424103"/>
              <a:gd name="connsiteX213" fmla="*/ 543443 w 4580450"/>
              <a:gd name="connsiteY213" fmla="*/ 605541 h 5424103"/>
              <a:gd name="connsiteX214" fmla="*/ 544360 w 4580450"/>
              <a:gd name="connsiteY214" fmla="*/ 604623 h 5424103"/>
              <a:gd name="connsiteX215" fmla="*/ 544360 w 4580450"/>
              <a:gd name="connsiteY215" fmla="*/ 605541 h 5424103"/>
              <a:gd name="connsiteX216" fmla="*/ 545278 w 4580450"/>
              <a:gd name="connsiteY216" fmla="*/ 604623 h 5424103"/>
              <a:gd name="connsiteX217" fmla="*/ 555371 w 4580450"/>
              <a:gd name="connsiteY217" fmla="*/ 601871 h 5424103"/>
              <a:gd name="connsiteX218" fmla="*/ 558124 w 4580450"/>
              <a:gd name="connsiteY218" fmla="*/ 601871 h 5424103"/>
              <a:gd name="connsiteX219" fmla="*/ 566383 w 4580450"/>
              <a:gd name="connsiteY219" fmla="*/ 600953 h 5424103"/>
              <a:gd name="connsiteX220" fmla="*/ 567300 w 4580450"/>
              <a:gd name="connsiteY220" fmla="*/ 600953 h 5424103"/>
              <a:gd name="connsiteX221" fmla="*/ 662730 w 4580450"/>
              <a:gd name="connsiteY221" fmla="*/ 638570 h 5424103"/>
              <a:gd name="connsiteX222" fmla="*/ 687505 w 4580450"/>
              <a:gd name="connsiteY222" fmla="*/ 629395 h 5424103"/>
              <a:gd name="connsiteX223" fmla="*/ 703104 w 4580450"/>
              <a:gd name="connsiteY223" fmla="*/ 626643 h 5424103"/>
              <a:gd name="connsiteX224" fmla="*/ 688422 w 4580450"/>
              <a:gd name="connsiteY224" fmla="*/ 632148 h 5424103"/>
              <a:gd name="connsiteX225" fmla="*/ 761830 w 4580450"/>
              <a:gd name="connsiteY225" fmla="*/ 768853 h 5424103"/>
              <a:gd name="connsiteX226" fmla="*/ 761830 w 4580450"/>
              <a:gd name="connsiteY226" fmla="*/ 771606 h 5424103"/>
              <a:gd name="connsiteX227" fmla="*/ 761830 w 4580450"/>
              <a:gd name="connsiteY227" fmla="*/ 774358 h 5424103"/>
              <a:gd name="connsiteX228" fmla="*/ 761830 w 4580450"/>
              <a:gd name="connsiteY228" fmla="*/ 778028 h 5424103"/>
              <a:gd name="connsiteX229" fmla="*/ 761830 w 4580450"/>
              <a:gd name="connsiteY229" fmla="*/ 779863 h 5424103"/>
              <a:gd name="connsiteX230" fmla="*/ 761830 w 4580450"/>
              <a:gd name="connsiteY230" fmla="*/ 781698 h 5424103"/>
              <a:gd name="connsiteX231" fmla="*/ 792110 w 4580450"/>
              <a:gd name="connsiteY231" fmla="*/ 774358 h 5424103"/>
              <a:gd name="connsiteX232" fmla="*/ 782935 w 4580450"/>
              <a:gd name="connsiteY232" fmla="*/ 780781 h 5424103"/>
              <a:gd name="connsiteX233" fmla="*/ 838908 w 4580450"/>
              <a:gd name="connsiteY233" fmla="*/ 796378 h 5424103"/>
              <a:gd name="connsiteX234" fmla="*/ 821473 w 4580450"/>
              <a:gd name="connsiteY234" fmla="*/ 852345 h 5424103"/>
              <a:gd name="connsiteX235" fmla="*/ 789358 w 4580450"/>
              <a:gd name="connsiteY235" fmla="*/ 954186 h 5424103"/>
              <a:gd name="connsiteX236" fmla="*/ 581982 w 4580450"/>
              <a:gd name="connsiteY236" fmla="*/ 1068871 h 5424103"/>
              <a:gd name="connsiteX237" fmla="*/ 580147 w 4580450"/>
              <a:gd name="connsiteY237" fmla="*/ 1075294 h 5424103"/>
              <a:gd name="connsiteX238" fmla="*/ 607674 w 4580450"/>
              <a:gd name="connsiteY238" fmla="*/ 1099148 h 5424103"/>
              <a:gd name="connsiteX239" fmla="*/ 601251 w 4580450"/>
              <a:gd name="connsiteY239" fmla="*/ 1116581 h 5424103"/>
              <a:gd name="connsiteX240" fmla="*/ 596663 w 4580450"/>
              <a:gd name="connsiteY240" fmla="*/ 1126673 h 5424103"/>
              <a:gd name="connsiteX241" fmla="*/ 665483 w 4580450"/>
              <a:gd name="connsiteY241" fmla="*/ 1222091 h 5424103"/>
              <a:gd name="connsiteX242" fmla="*/ 484717 w 4580450"/>
              <a:gd name="connsiteY242" fmla="*/ 1889104 h 5424103"/>
              <a:gd name="connsiteX243" fmla="*/ 432414 w 4580450"/>
              <a:gd name="connsiteY243" fmla="*/ 2082693 h 5424103"/>
              <a:gd name="connsiteX244" fmla="*/ 436085 w 4580450"/>
              <a:gd name="connsiteY244" fmla="*/ 2089116 h 5424103"/>
              <a:gd name="connsiteX245" fmla="*/ 437920 w 4580450"/>
              <a:gd name="connsiteY245" fmla="*/ 2091868 h 5424103"/>
              <a:gd name="connsiteX246" fmla="*/ 440672 w 4580450"/>
              <a:gd name="connsiteY246" fmla="*/ 2094621 h 5424103"/>
              <a:gd name="connsiteX247" fmla="*/ 1273847 w 4580450"/>
              <a:gd name="connsiteY247" fmla="*/ 2032232 h 5424103"/>
              <a:gd name="connsiteX248" fmla="*/ 1489481 w 4580450"/>
              <a:gd name="connsiteY248" fmla="*/ 1974430 h 5424103"/>
              <a:gd name="connsiteX249" fmla="*/ 1730808 w 4580450"/>
              <a:gd name="connsiteY249" fmla="*/ 1916629 h 5424103"/>
              <a:gd name="connsiteX250" fmla="*/ 1728972 w 4580450"/>
              <a:gd name="connsiteY250" fmla="*/ 1920298 h 5424103"/>
              <a:gd name="connsiteX251" fmla="*/ 1837248 w 4580450"/>
              <a:gd name="connsiteY251" fmla="*/ 1882681 h 5424103"/>
              <a:gd name="connsiteX252" fmla="*/ 1795039 w 4580450"/>
              <a:gd name="connsiteY252" fmla="*/ 1946905 h 5424103"/>
              <a:gd name="connsiteX253" fmla="*/ 1851930 w 4580450"/>
              <a:gd name="connsiteY253" fmla="*/ 1874424 h 5424103"/>
              <a:gd name="connsiteX254" fmla="*/ 1851012 w 4580450"/>
              <a:gd name="connsiteY254" fmla="*/ 1923051 h 5424103"/>
              <a:gd name="connsiteX255" fmla="*/ 1854683 w 4580450"/>
              <a:gd name="connsiteY255" fmla="*/ 1853322 h 5424103"/>
              <a:gd name="connsiteX256" fmla="*/ 1822567 w 4580450"/>
              <a:gd name="connsiteY256" fmla="*/ 1850569 h 5424103"/>
              <a:gd name="connsiteX257" fmla="*/ 1787698 w 4580450"/>
              <a:gd name="connsiteY257" fmla="*/ 1845982 h 5424103"/>
              <a:gd name="connsiteX258" fmla="*/ 1782193 w 4580450"/>
              <a:gd name="connsiteY258" fmla="*/ 1845065 h 5424103"/>
              <a:gd name="connsiteX259" fmla="*/ 1750077 w 4580450"/>
              <a:gd name="connsiteY259" fmla="*/ 1839560 h 5424103"/>
              <a:gd name="connsiteX260" fmla="*/ 1744572 w 4580450"/>
              <a:gd name="connsiteY260" fmla="*/ 1838642 h 5424103"/>
              <a:gd name="connsiteX261" fmla="*/ 1713373 w 4580450"/>
              <a:gd name="connsiteY261" fmla="*/ 1832220 h 5424103"/>
              <a:gd name="connsiteX262" fmla="*/ 1712456 w 4580450"/>
              <a:gd name="connsiteY262" fmla="*/ 1832220 h 5424103"/>
              <a:gd name="connsiteX263" fmla="*/ 1684010 w 4580450"/>
              <a:gd name="connsiteY263" fmla="*/ 1823962 h 5424103"/>
              <a:gd name="connsiteX264" fmla="*/ 1678505 w 4580450"/>
              <a:gd name="connsiteY264" fmla="*/ 1823045 h 5424103"/>
              <a:gd name="connsiteX265" fmla="*/ 1651895 w 4580450"/>
              <a:gd name="connsiteY265" fmla="*/ 1814787 h 5424103"/>
              <a:gd name="connsiteX266" fmla="*/ 1646389 w 4580450"/>
              <a:gd name="connsiteY266" fmla="*/ 1812035 h 5424103"/>
              <a:gd name="connsiteX267" fmla="*/ 1620697 w 4580450"/>
              <a:gd name="connsiteY267" fmla="*/ 1802860 h 5424103"/>
              <a:gd name="connsiteX268" fmla="*/ 1618861 w 4580450"/>
              <a:gd name="connsiteY268" fmla="*/ 1802860 h 5424103"/>
              <a:gd name="connsiteX269" fmla="*/ 1595004 w 4580450"/>
              <a:gd name="connsiteY269" fmla="*/ 1792768 h 5424103"/>
              <a:gd name="connsiteX270" fmla="*/ 1591334 w 4580450"/>
              <a:gd name="connsiteY270" fmla="*/ 1790933 h 5424103"/>
              <a:gd name="connsiteX271" fmla="*/ 1569312 w 4580450"/>
              <a:gd name="connsiteY271" fmla="*/ 1779923 h 5424103"/>
              <a:gd name="connsiteX272" fmla="*/ 1563806 w 4580450"/>
              <a:gd name="connsiteY272" fmla="*/ 1777171 h 5424103"/>
              <a:gd name="connsiteX273" fmla="*/ 1542701 w 4580450"/>
              <a:gd name="connsiteY273" fmla="*/ 1766161 h 5424103"/>
              <a:gd name="connsiteX274" fmla="*/ 1539948 w 4580450"/>
              <a:gd name="connsiteY274" fmla="*/ 1764326 h 5424103"/>
              <a:gd name="connsiteX275" fmla="*/ 1521597 w 4580450"/>
              <a:gd name="connsiteY275" fmla="*/ 1753316 h 5424103"/>
              <a:gd name="connsiteX276" fmla="*/ 1517009 w 4580450"/>
              <a:gd name="connsiteY276" fmla="*/ 1750563 h 5424103"/>
              <a:gd name="connsiteX277" fmla="*/ 1499574 w 4580450"/>
              <a:gd name="connsiteY277" fmla="*/ 1737719 h 5424103"/>
              <a:gd name="connsiteX278" fmla="*/ 1494986 w 4580450"/>
              <a:gd name="connsiteY278" fmla="*/ 1734966 h 5424103"/>
              <a:gd name="connsiteX279" fmla="*/ 1477552 w 4580450"/>
              <a:gd name="connsiteY279" fmla="*/ 1722121 h 5424103"/>
              <a:gd name="connsiteX280" fmla="*/ 1474799 w 4580450"/>
              <a:gd name="connsiteY280" fmla="*/ 1719369 h 5424103"/>
              <a:gd name="connsiteX281" fmla="*/ 1461035 w 4580450"/>
              <a:gd name="connsiteY281" fmla="*/ 1707442 h 5424103"/>
              <a:gd name="connsiteX282" fmla="*/ 1457365 w 4580450"/>
              <a:gd name="connsiteY282" fmla="*/ 1703772 h 5424103"/>
              <a:gd name="connsiteX283" fmla="*/ 1442684 w 4580450"/>
              <a:gd name="connsiteY283" fmla="*/ 1690009 h 5424103"/>
              <a:gd name="connsiteX284" fmla="*/ 1439013 w 4580450"/>
              <a:gd name="connsiteY284" fmla="*/ 1685422 h 5424103"/>
              <a:gd name="connsiteX285" fmla="*/ 1425249 w 4580450"/>
              <a:gd name="connsiteY285" fmla="*/ 1671660 h 5424103"/>
              <a:gd name="connsiteX286" fmla="*/ 1422497 w 4580450"/>
              <a:gd name="connsiteY286" fmla="*/ 1667990 h 5424103"/>
              <a:gd name="connsiteX287" fmla="*/ 1412403 w 4580450"/>
              <a:gd name="connsiteY287" fmla="*/ 1656062 h 5424103"/>
              <a:gd name="connsiteX288" fmla="*/ 1408733 w 4580450"/>
              <a:gd name="connsiteY288" fmla="*/ 1652393 h 5424103"/>
              <a:gd name="connsiteX289" fmla="*/ 1397722 w 4580450"/>
              <a:gd name="connsiteY289" fmla="*/ 1637713 h 5424103"/>
              <a:gd name="connsiteX290" fmla="*/ 1394051 w 4580450"/>
              <a:gd name="connsiteY290" fmla="*/ 1632208 h 5424103"/>
              <a:gd name="connsiteX291" fmla="*/ 1384875 w 4580450"/>
              <a:gd name="connsiteY291" fmla="*/ 1618445 h 5424103"/>
              <a:gd name="connsiteX292" fmla="*/ 1382123 w 4580450"/>
              <a:gd name="connsiteY292" fmla="*/ 1612941 h 5424103"/>
              <a:gd name="connsiteX293" fmla="*/ 1374782 w 4580450"/>
              <a:gd name="connsiteY293" fmla="*/ 1601013 h 5424103"/>
              <a:gd name="connsiteX294" fmla="*/ 1372029 w 4580450"/>
              <a:gd name="connsiteY294" fmla="*/ 1597343 h 5424103"/>
              <a:gd name="connsiteX295" fmla="*/ 1372029 w 4580450"/>
              <a:gd name="connsiteY295" fmla="*/ 1596426 h 5424103"/>
              <a:gd name="connsiteX296" fmla="*/ 1306880 w 4580450"/>
              <a:gd name="connsiteY296" fmla="*/ 1355127 h 5424103"/>
              <a:gd name="connsiteX297" fmla="*/ 1305962 w 4580450"/>
              <a:gd name="connsiteY297" fmla="*/ 1355127 h 5424103"/>
              <a:gd name="connsiteX298" fmla="*/ 1296786 w 4580450"/>
              <a:gd name="connsiteY298" fmla="*/ 1354209 h 5424103"/>
              <a:gd name="connsiteX299" fmla="*/ 1294951 w 4580450"/>
              <a:gd name="connsiteY299" fmla="*/ 1354209 h 5424103"/>
              <a:gd name="connsiteX300" fmla="*/ 1285775 w 4580450"/>
              <a:gd name="connsiteY300" fmla="*/ 1352375 h 5424103"/>
              <a:gd name="connsiteX301" fmla="*/ 1283940 w 4580450"/>
              <a:gd name="connsiteY301" fmla="*/ 1351457 h 5424103"/>
              <a:gd name="connsiteX302" fmla="*/ 1274764 w 4580450"/>
              <a:gd name="connsiteY302" fmla="*/ 1348705 h 5424103"/>
              <a:gd name="connsiteX303" fmla="*/ 1273847 w 4580450"/>
              <a:gd name="connsiteY303" fmla="*/ 1347787 h 5424103"/>
              <a:gd name="connsiteX304" fmla="*/ 1265588 w 4580450"/>
              <a:gd name="connsiteY304" fmla="*/ 1343200 h 5424103"/>
              <a:gd name="connsiteX305" fmla="*/ 1264671 w 4580450"/>
              <a:gd name="connsiteY305" fmla="*/ 1342282 h 5424103"/>
              <a:gd name="connsiteX306" fmla="*/ 1256412 w 4580450"/>
              <a:gd name="connsiteY306" fmla="*/ 1336777 h 5424103"/>
              <a:gd name="connsiteX307" fmla="*/ 1254577 w 4580450"/>
              <a:gd name="connsiteY307" fmla="*/ 1334942 h 5424103"/>
              <a:gd name="connsiteX308" fmla="*/ 1247236 w 4580450"/>
              <a:gd name="connsiteY308" fmla="*/ 1327602 h 5424103"/>
              <a:gd name="connsiteX309" fmla="*/ 1246319 w 4580450"/>
              <a:gd name="connsiteY309" fmla="*/ 1326685 h 5424103"/>
              <a:gd name="connsiteX310" fmla="*/ 1239896 w 4580450"/>
              <a:gd name="connsiteY310" fmla="*/ 1319345 h 5424103"/>
              <a:gd name="connsiteX311" fmla="*/ 1238060 w 4580450"/>
              <a:gd name="connsiteY311" fmla="*/ 1317510 h 5424103"/>
              <a:gd name="connsiteX312" fmla="*/ 1231637 w 4580450"/>
              <a:gd name="connsiteY312" fmla="*/ 1309253 h 5424103"/>
              <a:gd name="connsiteX313" fmla="*/ 1230720 w 4580450"/>
              <a:gd name="connsiteY313" fmla="*/ 1306500 h 5424103"/>
              <a:gd name="connsiteX314" fmla="*/ 1225214 w 4580450"/>
              <a:gd name="connsiteY314" fmla="*/ 1297325 h 5424103"/>
              <a:gd name="connsiteX315" fmla="*/ 1222461 w 4580450"/>
              <a:gd name="connsiteY315" fmla="*/ 1293655 h 5424103"/>
              <a:gd name="connsiteX316" fmla="*/ 1217873 w 4580450"/>
              <a:gd name="connsiteY316" fmla="*/ 1284481 h 5424103"/>
              <a:gd name="connsiteX317" fmla="*/ 1216956 w 4580450"/>
              <a:gd name="connsiteY317" fmla="*/ 1280811 h 5424103"/>
              <a:gd name="connsiteX318" fmla="*/ 1212368 w 4580450"/>
              <a:gd name="connsiteY318" fmla="*/ 1273471 h 5424103"/>
              <a:gd name="connsiteX319" fmla="*/ 1210533 w 4580450"/>
              <a:gd name="connsiteY319" fmla="*/ 1268883 h 5424103"/>
              <a:gd name="connsiteX320" fmla="*/ 1207780 w 4580450"/>
              <a:gd name="connsiteY320" fmla="*/ 1258791 h 5424103"/>
              <a:gd name="connsiteX321" fmla="*/ 1205027 w 4580450"/>
              <a:gd name="connsiteY321" fmla="*/ 1253286 h 5424103"/>
              <a:gd name="connsiteX322" fmla="*/ 1201357 w 4580450"/>
              <a:gd name="connsiteY322" fmla="*/ 1244111 h 5424103"/>
              <a:gd name="connsiteX323" fmla="*/ 1200439 w 4580450"/>
              <a:gd name="connsiteY323" fmla="*/ 1237689 h 5424103"/>
              <a:gd name="connsiteX324" fmla="*/ 1198604 w 4580450"/>
              <a:gd name="connsiteY324" fmla="*/ 1231266 h 5424103"/>
              <a:gd name="connsiteX325" fmla="*/ 1195851 w 4580450"/>
              <a:gd name="connsiteY325" fmla="*/ 1222091 h 5424103"/>
              <a:gd name="connsiteX326" fmla="*/ 1194016 w 4580450"/>
              <a:gd name="connsiteY326" fmla="*/ 1215669 h 5424103"/>
              <a:gd name="connsiteX327" fmla="*/ 1192181 w 4580450"/>
              <a:gd name="connsiteY327" fmla="*/ 1208329 h 5424103"/>
              <a:gd name="connsiteX328" fmla="*/ 1191263 w 4580450"/>
              <a:gd name="connsiteY328" fmla="*/ 1202824 h 5424103"/>
              <a:gd name="connsiteX329" fmla="*/ 1189428 w 4580450"/>
              <a:gd name="connsiteY329" fmla="*/ 1190897 h 5424103"/>
              <a:gd name="connsiteX330" fmla="*/ 1189428 w 4580450"/>
              <a:gd name="connsiteY330" fmla="*/ 1187227 h 5424103"/>
              <a:gd name="connsiteX331" fmla="*/ 1187593 w 4580450"/>
              <a:gd name="connsiteY331" fmla="*/ 1173465 h 5424103"/>
              <a:gd name="connsiteX332" fmla="*/ 1186675 w 4580450"/>
              <a:gd name="connsiteY332" fmla="*/ 1169795 h 5424103"/>
              <a:gd name="connsiteX333" fmla="*/ 1184840 w 4580450"/>
              <a:gd name="connsiteY333" fmla="*/ 1153280 h 5424103"/>
              <a:gd name="connsiteX334" fmla="*/ 1184840 w 4580450"/>
              <a:gd name="connsiteY334" fmla="*/ 1152363 h 5424103"/>
              <a:gd name="connsiteX335" fmla="*/ 1232555 w 4580450"/>
              <a:gd name="connsiteY335" fmla="*/ 990885 h 5424103"/>
              <a:gd name="connsiteX336" fmla="*/ 1332572 w 4580450"/>
              <a:gd name="connsiteY336" fmla="*/ 990885 h 5424103"/>
              <a:gd name="connsiteX337" fmla="*/ 1338996 w 4580450"/>
              <a:gd name="connsiteY337" fmla="*/ 956021 h 5424103"/>
              <a:gd name="connsiteX338" fmla="*/ 1344501 w 4580450"/>
              <a:gd name="connsiteY338" fmla="*/ 935836 h 5424103"/>
              <a:gd name="connsiteX339" fmla="*/ 1345419 w 4580450"/>
              <a:gd name="connsiteY339" fmla="*/ 932166 h 5424103"/>
              <a:gd name="connsiteX340" fmla="*/ 1345419 w 4580450"/>
              <a:gd name="connsiteY340" fmla="*/ 922074 h 5424103"/>
              <a:gd name="connsiteX341" fmla="*/ 1338078 w 4580450"/>
              <a:gd name="connsiteY341" fmla="*/ 895466 h 5424103"/>
              <a:gd name="connsiteX342" fmla="*/ 1401392 w 4580450"/>
              <a:gd name="connsiteY342" fmla="*/ 564254 h 5424103"/>
              <a:gd name="connsiteX343" fmla="*/ 1402310 w 4580450"/>
              <a:gd name="connsiteY343" fmla="*/ 563337 h 5424103"/>
              <a:gd name="connsiteX344" fmla="*/ 1416991 w 4580450"/>
              <a:gd name="connsiteY344" fmla="*/ 546822 h 5424103"/>
              <a:gd name="connsiteX345" fmla="*/ 1417909 w 4580450"/>
              <a:gd name="connsiteY345" fmla="*/ 545904 h 5424103"/>
              <a:gd name="connsiteX346" fmla="*/ 1434425 w 4580450"/>
              <a:gd name="connsiteY346" fmla="*/ 530307 h 5424103"/>
              <a:gd name="connsiteX347" fmla="*/ 1452777 w 4580450"/>
              <a:gd name="connsiteY347" fmla="*/ 514710 h 5424103"/>
              <a:gd name="connsiteX348" fmla="*/ 1407815 w 4580450"/>
              <a:gd name="connsiteY348" fmla="*/ 450486 h 5424103"/>
              <a:gd name="connsiteX349" fmla="*/ 1452777 w 4580450"/>
              <a:gd name="connsiteY349" fmla="*/ 133035 h 5424103"/>
              <a:gd name="connsiteX350" fmla="*/ 1494986 w 4580450"/>
              <a:gd name="connsiteY350" fmla="*/ 243134 h 5424103"/>
              <a:gd name="connsiteX351" fmla="*/ 1619779 w 4580450"/>
              <a:gd name="connsiteY351" fmla="*/ 0 h 5424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</a:cxnLst>
            <a:rect l="l" t="t" r="r" b="b"/>
            <a:pathLst>
              <a:path w="4580450" h="5424103">
                <a:moveTo>
                  <a:pt x="1619779" y="0"/>
                </a:moveTo>
                <a:cubicBezTo>
                  <a:pt x="1619779" y="0"/>
                  <a:pt x="1630790" y="115603"/>
                  <a:pt x="1661071" y="152303"/>
                </a:cubicBezTo>
                <a:lnTo>
                  <a:pt x="1673917" y="47710"/>
                </a:lnTo>
                <a:cubicBezTo>
                  <a:pt x="1673917" y="47710"/>
                  <a:pt x="1674834" y="48627"/>
                  <a:pt x="1674834" y="49544"/>
                </a:cubicBezTo>
                <a:cubicBezTo>
                  <a:pt x="1684928" y="59637"/>
                  <a:pt x="1768429" y="137623"/>
                  <a:pt x="1843672" y="164230"/>
                </a:cubicBezTo>
                <a:cubicBezTo>
                  <a:pt x="1863859" y="171570"/>
                  <a:pt x="1883128" y="175240"/>
                  <a:pt x="1899645" y="172487"/>
                </a:cubicBezTo>
                <a:cubicBezTo>
                  <a:pt x="1981310" y="161478"/>
                  <a:pt x="2499750" y="10093"/>
                  <a:pt x="2600685" y="400024"/>
                </a:cubicBezTo>
                <a:cubicBezTo>
                  <a:pt x="2600685" y="400941"/>
                  <a:pt x="2601603" y="400941"/>
                  <a:pt x="2601603" y="400941"/>
                </a:cubicBezTo>
                <a:cubicBezTo>
                  <a:pt x="2602521" y="406446"/>
                  <a:pt x="2603438" y="411951"/>
                  <a:pt x="2605273" y="417456"/>
                </a:cubicBezTo>
                <a:cubicBezTo>
                  <a:pt x="2605273" y="418374"/>
                  <a:pt x="2605273" y="419291"/>
                  <a:pt x="2605273" y="421126"/>
                </a:cubicBezTo>
                <a:cubicBezTo>
                  <a:pt x="2607109" y="425714"/>
                  <a:pt x="2608026" y="430301"/>
                  <a:pt x="2608944" y="434888"/>
                </a:cubicBezTo>
                <a:cubicBezTo>
                  <a:pt x="2608944" y="437641"/>
                  <a:pt x="2609861" y="439476"/>
                  <a:pt x="2609861" y="441311"/>
                </a:cubicBezTo>
                <a:cubicBezTo>
                  <a:pt x="2610779" y="448651"/>
                  <a:pt x="2612614" y="455991"/>
                  <a:pt x="2612614" y="463331"/>
                </a:cubicBezTo>
                <a:lnTo>
                  <a:pt x="2613532" y="463331"/>
                </a:lnTo>
                <a:lnTo>
                  <a:pt x="2614449" y="463331"/>
                </a:lnTo>
                <a:cubicBezTo>
                  <a:pt x="2615367" y="463331"/>
                  <a:pt x="2615367" y="463331"/>
                  <a:pt x="2615367" y="462413"/>
                </a:cubicBezTo>
                <a:cubicBezTo>
                  <a:pt x="2616284" y="462413"/>
                  <a:pt x="2617202" y="462413"/>
                  <a:pt x="2618120" y="462413"/>
                </a:cubicBezTo>
                <a:cubicBezTo>
                  <a:pt x="2619037" y="462413"/>
                  <a:pt x="2619037" y="462413"/>
                  <a:pt x="2619037" y="462413"/>
                </a:cubicBezTo>
                <a:cubicBezTo>
                  <a:pt x="2619955" y="462413"/>
                  <a:pt x="2620872" y="462413"/>
                  <a:pt x="2621790" y="462413"/>
                </a:cubicBezTo>
                <a:cubicBezTo>
                  <a:pt x="2622708" y="462413"/>
                  <a:pt x="2622708" y="462413"/>
                  <a:pt x="2622708" y="462413"/>
                </a:cubicBezTo>
                <a:cubicBezTo>
                  <a:pt x="2624543" y="462413"/>
                  <a:pt x="2626378" y="462413"/>
                  <a:pt x="2627296" y="462413"/>
                </a:cubicBezTo>
                <a:cubicBezTo>
                  <a:pt x="2628213" y="462413"/>
                  <a:pt x="2628213" y="462413"/>
                  <a:pt x="2629131" y="462413"/>
                </a:cubicBezTo>
                <a:cubicBezTo>
                  <a:pt x="2630966" y="462413"/>
                  <a:pt x="2631884" y="462413"/>
                  <a:pt x="2632801" y="462413"/>
                </a:cubicBezTo>
                <a:cubicBezTo>
                  <a:pt x="2633719" y="462413"/>
                  <a:pt x="2634636" y="462413"/>
                  <a:pt x="2634636" y="462413"/>
                </a:cubicBezTo>
                <a:cubicBezTo>
                  <a:pt x="2637389" y="462413"/>
                  <a:pt x="2638307" y="462413"/>
                  <a:pt x="2641059" y="462413"/>
                </a:cubicBezTo>
                <a:cubicBezTo>
                  <a:pt x="2641977" y="462413"/>
                  <a:pt x="2641977" y="463331"/>
                  <a:pt x="2642895" y="463331"/>
                </a:cubicBezTo>
                <a:cubicBezTo>
                  <a:pt x="2644730" y="463331"/>
                  <a:pt x="2646565" y="463331"/>
                  <a:pt x="2647483" y="463331"/>
                </a:cubicBezTo>
                <a:cubicBezTo>
                  <a:pt x="2649318" y="463331"/>
                  <a:pt x="2649318" y="463331"/>
                  <a:pt x="2650235" y="463331"/>
                </a:cubicBezTo>
                <a:cubicBezTo>
                  <a:pt x="2652988" y="463331"/>
                  <a:pt x="2655741" y="463331"/>
                  <a:pt x="2657576" y="464248"/>
                </a:cubicBezTo>
                <a:cubicBezTo>
                  <a:pt x="2658494" y="464248"/>
                  <a:pt x="2659411" y="464248"/>
                  <a:pt x="2659411" y="464248"/>
                </a:cubicBezTo>
                <a:cubicBezTo>
                  <a:pt x="2662164" y="465165"/>
                  <a:pt x="2663999" y="465165"/>
                  <a:pt x="2665834" y="465165"/>
                </a:cubicBezTo>
                <a:cubicBezTo>
                  <a:pt x="2666752" y="465165"/>
                  <a:pt x="2667670" y="465165"/>
                  <a:pt x="2668587" y="466083"/>
                </a:cubicBezTo>
                <a:cubicBezTo>
                  <a:pt x="2671340" y="466083"/>
                  <a:pt x="2674093" y="466083"/>
                  <a:pt x="2675928" y="467000"/>
                </a:cubicBezTo>
                <a:cubicBezTo>
                  <a:pt x="2677763" y="467000"/>
                  <a:pt x="2677763" y="467000"/>
                  <a:pt x="2678681" y="467000"/>
                </a:cubicBezTo>
                <a:cubicBezTo>
                  <a:pt x="2681434" y="467918"/>
                  <a:pt x="2684186" y="468835"/>
                  <a:pt x="2686939" y="468835"/>
                </a:cubicBezTo>
                <a:cubicBezTo>
                  <a:pt x="2687857" y="468835"/>
                  <a:pt x="2688774" y="469753"/>
                  <a:pt x="2689692" y="469753"/>
                </a:cubicBezTo>
                <a:cubicBezTo>
                  <a:pt x="2692445" y="470670"/>
                  <a:pt x="2694280" y="470670"/>
                  <a:pt x="2697033" y="471588"/>
                </a:cubicBezTo>
                <a:cubicBezTo>
                  <a:pt x="2697950" y="471588"/>
                  <a:pt x="2697950" y="471588"/>
                  <a:pt x="2699785" y="472505"/>
                </a:cubicBezTo>
                <a:cubicBezTo>
                  <a:pt x="2702538" y="472505"/>
                  <a:pt x="2705291" y="474340"/>
                  <a:pt x="2708961" y="475258"/>
                </a:cubicBezTo>
                <a:cubicBezTo>
                  <a:pt x="2709879" y="475258"/>
                  <a:pt x="2711714" y="475258"/>
                  <a:pt x="2712632" y="476175"/>
                </a:cubicBezTo>
                <a:cubicBezTo>
                  <a:pt x="2714467" y="477093"/>
                  <a:pt x="2717220" y="478010"/>
                  <a:pt x="2719055" y="478928"/>
                </a:cubicBezTo>
                <a:cubicBezTo>
                  <a:pt x="2720890" y="478928"/>
                  <a:pt x="2721808" y="478928"/>
                  <a:pt x="2722725" y="479845"/>
                </a:cubicBezTo>
                <a:cubicBezTo>
                  <a:pt x="2725478" y="480763"/>
                  <a:pt x="2729148" y="481680"/>
                  <a:pt x="2732819" y="483515"/>
                </a:cubicBezTo>
                <a:cubicBezTo>
                  <a:pt x="2733736" y="484433"/>
                  <a:pt x="2734654" y="484433"/>
                  <a:pt x="2736489" y="485350"/>
                </a:cubicBezTo>
                <a:cubicBezTo>
                  <a:pt x="2738324" y="486268"/>
                  <a:pt x="2741077" y="487185"/>
                  <a:pt x="2743830" y="488103"/>
                </a:cubicBezTo>
                <a:cubicBezTo>
                  <a:pt x="2744747" y="489020"/>
                  <a:pt x="2745665" y="489938"/>
                  <a:pt x="2746583" y="489938"/>
                </a:cubicBezTo>
                <a:cubicBezTo>
                  <a:pt x="2750253" y="491773"/>
                  <a:pt x="2753006" y="493608"/>
                  <a:pt x="2757594" y="495443"/>
                </a:cubicBezTo>
                <a:cubicBezTo>
                  <a:pt x="2758511" y="496360"/>
                  <a:pt x="2759429" y="496360"/>
                  <a:pt x="2760347" y="497277"/>
                </a:cubicBezTo>
                <a:cubicBezTo>
                  <a:pt x="2762182" y="499112"/>
                  <a:pt x="2764934" y="500030"/>
                  <a:pt x="2767687" y="501865"/>
                </a:cubicBezTo>
                <a:cubicBezTo>
                  <a:pt x="2769522" y="502782"/>
                  <a:pt x="2770440" y="503700"/>
                  <a:pt x="2771358" y="503700"/>
                </a:cubicBezTo>
                <a:cubicBezTo>
                  <a:pt x="2775028" y="506452"/>
                  <a:pt x="2778698" y="509205"/>
                  <a:pt x="2781451" y="511040"/>
                </a:cubicBezTo>
                <a:cubicBezTo>
                  <a:pt x="2782369" y="511957"/>
                  <a:pt x="2783286" y="512875"/>
                  <a:pt x="2784204" y="512875"/>
                </a:cubicBezTo>
                <a:cubicBezTo>
                  <a:pt x="2786957" y="515627"/>
                  <a:pt x="2789709" y="517462"/>
                  <a:pt x="2792462" y="519297"/>
                </a:cubicBezTo>
                <a:cubicBezTo>
                  <a:pt x="2793380" y="520215"/>
                  <a:pt x="2794297" y="521132"/>
                  <a:pt x="2795215" y="522050"/>
                </a:cubicBezTo>
                <a:cubicBezTo>
                  <a:pt x="2798885" y="524802"/>
                  <a:pt x="2801638" y="527555"/>
                  <a:pt x="2805309" y="531224"/>
                </a:cubicBezTo>
                <a:cubicBezTo>
                  <a:pt x="2843847" y="567006"/>
                  <a:pt x="2877798" y="622973"/>
                  <a:pt x="2893397" y="707382"/>
                </a:cubicBezTo>
                <a:cubicBezTo>
                  <a:pt x="2893397" y="707382"/>
                  <a:pt x="2896150" y="714722"/>
                  <a:pt x="2898903" y="729401"/>
                </a:cubicBezTo>
                <a:lnTo>
                  <a:pt x="2898903" y="730319"/>
                </a:lnTo>
                <a:cubicBezTo>
                  <a:pt x="2899821" y="731236"/>
                  <a:pt x="2899821" y="733071"/>
                  <a:pt x="2899821" y="733989"/>
                </a:cubicBezTo>
                <a:cubicBezTo>
                  <a:pt x="2899821" y="734906"/>
                  <a:pt x="2899821" y="734906"/>
                  <a:pt x="2899821" y="735824"/>
                </a:cubicBezTo>
                <a:cubicBezTo>
                  <a:pt x="2899821" y="736741"/>
                  <a:pt x="2900738" y="738576"/>
                  <a:pt x="2900738" y="739494"/>
                </a:cubicBezTo>
                <a:cubicBezTo>
                  <a:pt x="2900738" y="740411"/>
                  <a:pt x="2900738" y="741329"/>
                  <a:pt x="2900738" y="742246"/>
                </a:cubicBezTo>
                <a:cubicBezTo>
                  <a:pt x="2900738" y="743164"/>
                  <a:pt x="2900738" y="744999"/>
                  <a:pt x="2900738" y="745916"/>
                </a:cubicBezTo>
                <a:cubicBezTo>
                  <a:pt x="2901656" y="748669"/>
                  <a:pt x="2901656" y="750504"/>
                  <a:pt x="2901656" y="752339"/>
                </a:cubicBezTo>
                <a:cubicBezTo>
                  <a:pt x="2901656" y="753256"/>
                  <a:pt x="2901656" y="754174"/>
                  <a:pt x="2901656" y="756009"/>
                </a:cubicBezTo>
                <a:cubicBezTo>
                  <a:pt x="2901656" y="757843"/>
                  <a:pt x="2901656" y="758761"/>
                  <a:pt x="2901656" y="760596"/>
                </a:cubicBezTo>
                <a:cubicBezTo>
                  <a:pt x="2901656" y="761513"/>
                  <a:pt x="2901656" y="762431"/>
                  <a:pt x="2902573" y="764266"/>
                </a:cubicBezTo>
                <a:cubicBezTo>
                  <a:pt x="2902573" y="766101"/>
                  <a:pt x="2902573" y="767936"/>
                  <a:pt x="2902573" y="769771"/>
                </a:cubicBezTo>
                <a:cubicBezTo>
                  <a:pt x="2902573" y="770688"/>
                  <a:pt x="2902573" y="771606"/>
                  <a:pt x="2902573" y="772523"/>
                </a:cubicBezTo>
                <a:cubicBezTo>
                  <a:pt x="2902573" y="775276"/>
                  <a:pt x="2902573" y="777111"/>
                  <a:pt x="2902573" y="779863"/>
                </a:cubicBezTo>
                <a:cubicBezTo>
                  <a:pt x="2902573" y="780781"/>
                  <a:pt x="2902573" y="781698"/>
                  <a:pt x="2902573" y="782616"/>
                </a:cubicBezTo>
                <a:cubicBezTo>
                  <a:pt x="2902573" y="789038"/>
                  <a:pt x="2902573" y="796378"/>
                  <a:pt x="2901656" y="803718"/>
                </a:cubicBezTo>
                <a:cubicBezTo>
                  <a:pt x="2901656" y="804635"/>
                  <a:pt x="2901656" y="805553"/>
                  <a:pt x="2901656" y="807388"/>
                </a:cubicBezTo>
                <a:cubicBezTo>
                  <a:pt x="2901656" y="809223"/>
                  <a:pt x="2901656" y="811975"/>
                  <a:pt x="2900738" y="814728"/>
                </a:cubicBezTo>
                <a:cubicBezTo>
                  <a:pt x="2900738" y="816563"/>
                  <a:pt x="2900738" y="817480"/>
                  <a:pt x="2900738" y="818398"/>
                </a:cubicBezTo>
                <a:cubicBezTo>
                  <a:pt x="2900738" y="822068"/>
                  <a:pt x="2899821" y="824820"/>
                  <a:pt x="2899821" y="827573"/>
                </a:cubicBezTo>
                <a:cubicBezTo>
                  <a:pt x="2899821" y="828490"/>
                  <a:pt x="2899821" y="830325"/>
                  <a:pt x="2899821" y="832160"/>
                </a:cubicBezTo>
                <a:cubicBezTo>
                  <a:pt x="2898903" y="835830"/>
                  <a:pt x="2898903" y="839500"/>
                  <a:pt x="2897985" y="844087"/>
                </a:cubicBezTo>
                <a:cubicBezTo>
                  <a:pt x="2897985" y="844087"/>
                  <a:pt x="2897985" y="844087"/>
                  <a:pt x="2897985" y="845005"/>
                </a:cubicBezTo>
                <a:cubicBezTo>
                  <a:pt x="2897068" y="848675"/>
                  <a:pt x="2896150" y="854180"/>
                  <a:pt x="2896150" y="858767"/>
                </a:cubicBezTo>
                <a:cubicBezTo>
                  <a:pt x="2895233" y="859685"/>
                  <a:pt x="2895233" y="860602"/>
                  <a:pt x="2895233" y="862437"/>
                </a:cubicBezTo>
                <a:cubicBezTo>
                  <a:pt x="2894315" y="865189"/>
                  <a:pt x="2893397" y="869777"/>
                  <a:pt x="2892480" y="873447"/>
                </a:cubicBezTo>
                <a:cubicBezTo>
                  <a:pt x="2892480" y="874364"/>
                  <a:pt x="2892480" y="876199"/>
                  <a:pt x="2891562" y="877117"/>
                </a:cubicBezTo>
                <a:cubicBezTo>
                  <a:pt x="2891562" y="881704"/>
                  <a:pt x="2890645" y="885374"/>
                  <a:pt x="2889727" y="889044"/>
                </a:cubicBezTo>
                <a:cubicBezTo>
                  <a:pt x="2889727" y="889961"/>
                  <a:pt x="2889727" y="891797"/>
                  <a:pt x="2888809" y="892714"/>
                </a:cubicBezTo>
                <a:cubicBezTo>
                  <a:pt x="2887892" y="897301"/>
                  <a:pt x="2886974" y="901889"/>
                  <a:pt x="2885139" y="906476"/>
                </a:cubicBezTo>
                <a:cubicBezTo>
                  <a:pt x="2885139" y="907394"/>
                  <a:pt x="2885139" y="908311"/>
                  <a:pt x="2885139" y="909229"/>
                </a:cubicBezTo>
                <a:cubicBezTo>
                  <a:pt x="2883304" y="914734"/>
                  <a:pt x="2881469" y="920239"/>
                  <a:pt x="2880551" y="925743"/>
                </a:cubicBezTo>
                <a:cubicBezTo>
                  <a:pt x="2880551" y="927578"/>
                  <a:pt x="2879634" y="928496"/>
                  <a:pt x="2879634" y="929413"/>
                </a:cubicBezTo>
                <a:cubicBezTo>
                  <a:pt x="2877798" y="934001"/>
                  <a:pt x="2876881" y="938588"/>
                  <a:pt x="2875046" y="943176"/>
                </a:cubicBezTo>
                <a:cubicBezTo>
                  <a:pt x="2874128" y="945011"/>
                  <a:pt x="2874128" y="946846"/>
                  <a:pt x="2873210" y="948681"/>
                </a:cubicBezTo>
                <a:cubicBezTo>
                  <a:pt x="2872293" y="953268"/>
                  <a:pt x="2871375" y="956938"/>
                  <a:pt x="2869540" y="961525"/>
                </a:cubicBezTo>
                <a:cubicBezTo>
                  <a:pt x="2868622" y="964278"/>
                  <a:pt x="2868622" y="965195"/>
                  <a:pt x="2866787" y="967030"/>
                </a:cubicBezTo>
                <a:cubicBezTo>
                  <a:pt x="2865870" y="971618"/>
                  <a:pt x="2864034" y="976205"/>
                  <a:pt x="2862199" y="981710"/>
                </a:cubicBezTo>
                <a:cubicBezTo>
                  <a:pt x="2862199" y="983545"/>
                  <a:pt x="2861282" y="984463"/>
                  <a:pt x="2860364" y="986298"/>
                </a:cubicBezTo>
                <a:cubicBezTo>
                  <a:pt x="2858529" y="992720"/>
                  <a:pt x="2855776" y="999142"/>
                  <a:pt x="2853941" y="1005565"/>
                </a:cubicBezTo>
                <a:cubicBezTo>
                  <a:pt x="2853023" y="1006482"/>
                  <a:pt x="2853023" y="1008317"/>
                  <a:pt x="2853023" y="1008317"/>
                </a:cubicBezTo>
                <a:cubicBezTo>
                  <a:pt x="2850271" y="1014740"/>
                  <a:pt x="2847518" y="1020245"/>
                  <a:pt x="2845683" y="1025749"/>
                </a:cubicBezTo>
                <a:cubicBezTo>
                  <a:pt x="2844765" y="1028502"/>
                  <a:pt x="2843847" y="1030337"/>
                  <a:pt x="2842012" y="1033089"/>
                </a:cubicBezTo>
                <a:cubicBezTo>
                  <a:pt x="2841095" y="1037677"/>
                  <a:pt x="2838342" y="1042264"/>
                  <a:pt x="2836507" y="1046852"/>
                </a:cubicBezTo>
                <a:cubicBezTo>
                  <a:pt x="2835589" y="1049604"/>
                  <a:pt x="2834672" y="1052357"/>
                  <a:pt x="2832836" y="1054191"/>
                </a:cubicBezTo>
                <a:cubicBezTo>
                  <a:pt x="2831001" y="1058779"/>
                  <a:pt x="2828248" y="1064284"/>
                  <a:pt x="2826413" y="1068871"/>
                </a:cubicBezTo>
                <a:cubicBezTo>
                  <a:pt x="2825496" y="1071624"/>
                  <a:pt x="2823660" y="1073459"/>
                  <a:pt x="2822743" y="1076211"/>
                </a:cubicBezTo>
                <a:cubicBezTo>
                  <a:pt x="2819990" y="1083551"/>
                  <a:pt x="2816320" y="1090891"/>
                  <a:pt x="2811732" y="1098231"/>
                </a:cubicBezTo>
                <a:cubicBezTo>
                  <a:pt x="2811732" y="1098231"/>
                  <a:pt x="2805309" y="1090891"/>
                  <a:pt x="2794297" y="1082634"/>
                </a:cubicBezTo>
                <a:cubicBezTo>
                  <a:pt x="2824578" y="1116581"/>
                  <a:pt x="2845683" y="1166125"/>
                  <a:pt x="2848435" y="1221174"/>
                </a:cubicBezTo>
                <a:cubicBezTo>
                  <a:pt x="2848435" y="1222091"/>
                  <a:pt x="2848435" y="1222091"/>
                  <a:pt x="2848435" y="1223009"/>
                </a:cubicBezTo>
                <a:cubicBezTo>
                  <a:pt x="2848435" y="1227596"/>
                  <a:pt x="2848435" y="1231266"/>
                  <a:pt x="2848435" y="1234936"/>
                </a:cubicBezTo>
                <a:cubicBezTo>
                  <a:pt x="2848435" y="1235854"/>
                  <a:pt x="2848435" y="1236771"/>
                  <a:pt x="2848435" y="1237689"/>
                </a:cubicBezTo>
                <a:cubicBezTo>
                  <a:pt x="2848435" y="1245946"/>
                  <a:pt x="2848435" y="1255121"/>
                  <a:pt x="2847518" y="1264296"/>
                </a:cubicBezTo>
                <a:cubicBezTo>
                  <a:pt x="2846600" y="1265213"/>
                  <a:pt x="2846600" y="1266131"/>
                  <a:pt x="2846600" y="1267966"/>
                </a:cubicBezTo>
                <a:cubicBezTo>
                  <a:pt x="2845683" y="1271636"/>
                  <a:pt x="2845683" y="1274388"/>
                  <a:pt x="2844765" y="1278058"/>
                </a:cubicBezTo>
                <a:cubicBezTo>
                  <a:pt x="2844765" y="1278976"/>
                  <a:pt x="2844765" y="1280811"/>
                  <a:pt x="2844765" y="1281728"/>
                </a:cubicBezTo>
                <a:cubicBezTo>
                  <a:pt x="2843847" y="1286315"/>
                  <a:pt x="2842012" y="1290903"/>
                  <a:pt x="2841095" y="1295490"/>
                </a:cubicBezTo>
                <a:cubicBezTo>
                  <a:pt x="2797968" y="1465225"/>
                  <a:pt x="2641977" y="1466143"/>
                  <a:pt x="2641977" y="1466143"/>
                </a:cubicBezTo>
                <a:cubicBezTo>
                  <a:pt x="2591509" y="1634960"/>
                  <a:pt x="2434601" y="1767078"/>
                  <a:pt x="2215297" y="1825797"/>
                </a:cubicBezTo>
                <a:lnTo>
                  <a:pt x="2209791" y="1913876"/>
                </a:lnTo>
                <a:cubicBezTo>
                  <a:pt x="2215297" y="1898279"/>
                  <a:pt x="2218049" y="1884517"/>
                  <a:pt x="2213461" y="1883599"/>
                </a:cubicBezTo>
                <a:cubicBezTo>
                  <a:pt x="2215297" y="1883599"/>
                  <a:pt x="2216214" y="1884517"/>
                  <a:pt x="2218049" y="1885434"/>
                </a:cubicBezTo>
                <a:cubicBezTo>
                  <a:pt x="2219884" y="1883599"/>
                  <a:pt x="2230896" y="1868919"/>
                  <a:pt x="2252918" y="1886351"/>
                </a:cubicBezTo>
                <a:cubicBezTo>
                  <a:pt x="2252918" y="1886351"/>
                  <a:pt x="2272187" y="1892774"/>
                  <a:pt x="2297880" y="1911124"/>
                </a:cubicBezTo>
                <a:cubicBezTo>
                  <a:pt x="2294209" y="1904701"/>
                  <a:pt x="2290539" y="1901031"/>
                  <a:pt x="2291457" y="1898279"/>
                </a:cubicBezTo>
                <a:cubicBezTo>
                  <a:pt x="2291457" y="1898279"/>
                  <a:pt x="2292374" y="1898279"/>
                  <a:pt x="2292374" y="1897361"/>
                </a:cubicBezTo>
                <a:cubicBezTo>
                  <a:pt x="2352018" y="1870754"/>
                  <a:pt x="2508926" y="1950575"/>
                  <a:pt x="2551135" y="1973513"/>
                </a:cubicBezTo>
                <a:cubicBezTo>
                  <a:pt x="2621790" y="1985440"/>
                  <a:pt x="2695197" y="2002872"/>
                  <a:pt x="2751171" y="2021222"/>
                </a:cubicBezTo>
                <a:cubicBezTo>
                  <a:pt x="2916337" y="2039572"/>
                  <a:pt x="3044800" y="2070766"/>
                  <a:pt x="3190697" y="2089116"/>
                </a:cubicBezTo>
                <a:cubicBezTo>
                  <a:pt x="3307232" y="2104713"/>
                  <a:pt x="3424684" y="2122145"/>
                  <a:pt x="3541218" y="2126733"/>
                </a:cubicBezTo>
                <a:cubicBezTo>
                  <a:pt x="3576086" y="2127650"/>
                  <a:pt x="3656835" y="2136825"/>
                  <a:pt x="3700879" y="2113888"/>
                </a:cubicBezTo>
                <a:cubicBezTo>
                  <a:pt x="3700879" y="2113888"/>
                  <a:pt x="3700879" y="2112971"/>
                  <a:pt x="3701797" y="2112971"/>
                </a:cubicBezTo>
                <a:cubicBezTo>
                  <a:pt x="3702714" y="2112053"/>
                  <a:pt x="3704549" y="2111135"/>
                  <a:pt x="3705467" y="2111135"/>
                </a:cubicBezTo>
                <a:cubicBezTo>
                  <a:pt x="3709137" y="2108383"/>
                  <a:pt x="3712808" y="2105631"/>
                  <a:pt x="3715561" y="2101961"/>
                </a:cubicBezTo>
                <a:cubicBezTo>
                  <a:pt x="3719231" y="2099208"/>
                  <a:pt x="3721984" y="2095538"/>
                  <a:pt x="3723819" y="2090951"/>
                </a:cubicBezTo>
                <a:cubicBezTo>
                  <a:pt x="3723819" y="2090951"/>
                  <a:pt x="3721984" y="2084529"/>
                  <a:pt x="3719231" y="2074436"/>
                </a:cubicBezTo>
                <a:cubicBezTo>
                  <a:pt x="3719231" y="2073519"/>
                  <a:pt x="3717396" y="2065261"/>
                  <a:pt x="3716478" y="2065261"/>
                </a:cubicBezTo>
                <a:cubicBezTo>
                  <a:pt x="3714643" y="2057921"/>
                  <a:pt x="3711890" y="2048747"/>
                  <a:pt x="3709137" y="2039572"/>
                </a:cubicBezTo>
                <a:cubicBezTo>
                  <a:pt x="3709137" y="2037737"/>
                  <a:pt x="3706385" y="2027644"/>
                  <a:pt x="3705467" y="2026727"/>
                </a:cubicBezTo>
                <a:cubicBezTo>
                  <a:pt x="3700879" y="2012047"/>
                  <a:pt x="3697209" y="1997367"/>
                  <a:pt x="3692621" y="1981770"/>
                </a:cubicBezTo>
                <a:cubicBezTo>
                  <a:pt x="3690786" y="1974430"/>
                  <a:pt x="3685280" y="1956998"/>
                  <a:pt x="3682527" y="1946905"/>
                </a:cubicBezTo>
                <a:cubicBezTo>
                  <a:pt x="3680692" y="1941401"/>
                  <a:pt x="3678857" y="1935896"/>
                  <a:pt x="3677939" y="1930391"/>
                </a:cubicBezTo>
                <a:cubicBezTo>
                  <a:pt x="3675186" y="1920298"/>
                  <a:pt x="3671516" y="1909289"/>
                  <a:pt x="3668763" y="1897361"/>
                </a:cubicBezTo>
                <a:cubicBezTo>
                  <a:pt x="3670599" y="1902866"/>
                  <a:pt x="3672434" y="1907454"/>
                  <a:pt x="3674269" y="1912959"/>
                </a:cubicBezTo>
                <a:lnTo>
                  <a:pt x="3477904" y="1233101"/>
                </a:lnTo>
                <a:cubicBezTo>
                  <a:pt x="3496256" y="1186309"/>
                  <a:pt x="3525619" y="1150528"/>
                  <a:pt x="3560487" y="1123003"/>
                </a:cubicBezTo>
                <a:lnTo>
                  <a:pt x="3552229" y="1104653"/>
                </a:lnTo>
                <a:cubicBezTo>
                  <a:pt x="3561405" y="1095478"/>
                  <a:pt x="3570581" y="1087221"/>
                  <a:pt x="3579757" y="1079881"/>
                </a:cubicBezTo>
                <a:lnTo>
                  <a:pt x="3578839" y="1074376"/>
                </a:lnTo>
                <a:cubicBezTo>
                  <a:pt x="3578839" y="1074376"/>
                  <a:pt x="3408167" y="1067036"/>
                  <a:pt x="3368710" y="962443"/>
                </a:cubicBezTo>
                <a:cubicBezTo>
                  <a:pt x="3356782" y="929413"/>
                  <a:pt x="3350359" y="892714"/>
                  <a:pt x="3334760" y="860602"/>
                </a:cubicBezTo>
                <a:cubicBezTo>
                  <a:pt x="3325584" y="842252"/>
                  <a:pt x="3309067" y="823903"/>
                  <a:pt x="3316408" y="804635"/>
                </a:cubicBezTo>
                <a:cubicBezTo>
                  <a:pt x="3325584" y="783533"/>
                  <a:pt x="3350359" y="781698"/>
                  <a:pt x="3372381" y="789038"/>
                </a:cubicBezTo>
                <a:cubicBezTo>
                  <a:pt x="3366875" y="785368"/>
                  <a:pt x="3364122" y="782616"/>
                  <a:pt x="3363205" y="781698"/>
                </a:cubicBezTo>
                <a:cubicBezTo>
                  <a:pt x="3365958" y="782616"/>
                  <a:pt x="3377886" y="783533"/>
                  <a:pt x="3394403" y="789956"/>
                </a:cubicBezTo>
                <a:cubicBezTo>
                  <a:pt x="3394403" y="789038"/>
                  <a:pt x="3393485" y="789038"/>
                  <a:pt x="3393485" y="787203"/>
                </a:cubicBezTo>
                <a:cubicBezTo>
                  <a:pt x="3393485" y="787203"/>
                  <a:pt x="3393485" y="786286"/>
                  <a:pt x="3393485" y="785368"/>
                </a:cubicBezTo>
                <a:cubicBezTo>
                  <a:pt x="3393485" y="784451"/>
                  <a:pt x="3393485" y="783533"/>
                  <a:pt x="3393485" y="781698"/>
                </a:cubicBezTo>
                <a:cubicBezTo>
                  <a:pt x="3393485" y="780781"/>
                  <a:pt x="3393485" y="780781"/>
                  <a:pt x="3393485" y="779863"/>
                </a:cubicBezTo>
                <a:cubicBezTo>
                  <a:pt x="3393485" y="778946"/>
                  <a:pt x="3393485" y="778028"/>
                  <a:pt x="3393485" y="777111"/>
                </a:cubicBezTo>
                <a:cubicBezTo>
                  <a:pt x="3394403" y="724814"/>
                  <a:pt x="3415508" y="632148"/>
                  <a:pt x="3465058" y="638570"/>
                </a:cubicBezTo>
                <a:cubicBezTo>
                  <a:pt x="3465058" y="638570"/>
                  <a:pt x="3465058" y="638570"/>
                  <a:pt x="3464140" y="638570"/>
                </a:cubicBezTo>
                <a:cubicBezTo>
                  <a:pt x="3454964" y="634900"/>
                  <a:pt x="3449459" y="633983"/>
                  <a:pt x="3449459" y="633983"/>
                </a:cubicBezTo>
                <a:cubicBezTo>
                  <a:pt x="3449459" y="633983"/>
                  <a:pt x="3454964" y="633983"/>
                  <a:pt x="3465058" y="635818"/>
                </a:cubicBezTo>
                <a:cubicBezTo>
                  <a:pt x="3471481" y="637653"/>
                  <a:pt x="3480657" y="639488"/>
                  <a:pt x="3489833" y="644993"/>
                </a:cubicBezTo>
                <a:cubicBezTo>
                  <a:pt x="3511855" y="617468"/>
                  <a:pt x="3549476" y="601871"/>
                  <a:pt x="3585262" y="604623"/>
                </a:cubicBezTo>
                <a:cubicBezTo>
                  <a:pt x="3585262" y="604623"/>
                  <a:pt x="3585262" y="604623"/>
                  <a:pt x="3586180" y="604623"/>
                </a:cubicBezTo>
                <a:cubicBezTo>
                  <a:pt x="3588933" y="605541"/>
                  <a:pt x="3591686" y="605541"/>
                  <a:pt x="3594438" y="606458"/>
                </a:cubicBezTo>
                <a:cubicBezTo>
                  <a:pt x="3595356" y="606458"/>
                  <a:pt x="3596274" y="606458"/>
                  <a:pt x="3597191" y="607376"/>
                </a:cubicBezTo>
                <a:cubicBezTo>
                  <a:pt x="3600861" y="607376"/>
                  <a:pt x="3603614" y="608293"/>
                  <a:pt x="3607285" y="609211"/>
                </a:cubicBezTo>
                <a:cubicBezTo>
                  <a:pt x="3607285" y="609211"/>
                  <a:pt x="3608202" y="609211"/>
                  <a:pt x="3608202" y="610128"/>
                </a:cubicBezTo>
                <a:cubicBezTo>
                  <a:pt x="3613708" y="611046"/>
                  <a:pt x="3619213" y="613798"/>
                  <a:pt x="3624719" y="613798"/>
                </a:cubicBezTo>
                <a:cubicBezTo>
                  <a:pt x="3631142" y="613798"/>
                  <a:pt x="3638483" y="611046"/>
                  <a:pt x="3644906" y="610128"/>
                </a:cubicBezTo>
                <a:cubicBezTo>
                  <a:pt x="3666011" y="605541"/>
                  <a:pt x="3688950" y="612881"/>
                  <a:pt x="3704549" y="626643"/>
                </a:cubicBezTo>
                <a:lnTo>
                  <a:pt x="3704549" y="627561"/>
                </a:lnTo>
                <a:cubicBezTo>
                  <a:pt x="3708220" y="631230"/>
                  <a:pt x="3717396" y="626643"/>
                  <a:pt x="3721984" y="627561"/>
                </a:cubicBezTo>
                <a:cubicBezTo>
                  <a:pt x="3790803" y="641323"/>
                  <a:pt x="3810073" y="730319"/>
                  <a:pt x="3817413" y="786286"/>
                </a:cubicBezTo>
                <a:cubicBezTo>
                  <a:pt x="3819249" y="801883"/>
                  <a:pt x="3820166" y="819315"/>
                  <a:pt x="3821084" y="837665"/>
                </a:cubicBezTo>
                <a:cubicBezTo>
                  <a:pt x="3821084" y="842252"/>
                  <a:pt x="3821084" y="846840"/>
                  <a:pt x="3822001" y="851427"/>
                </a:cubicBezTo>
                <a:cubicBezTo>
                  <a:pt x="3822919" y="888127"/>
                  <a:pt x="3819249" y="926661"/>
                  <a:pt x="3805485" y="958773"/>
                </a:cubicBezTo>
                <a:cubicBezTo>
                  <a:pt x="3807320" y="957855"/>
                  <a:pt x="3807320" y="957855"/>
                  <a:pt x="3807320" y="957855"/>
                </a:cubicBezTo>
                <a:cubicBezTo>
                  <a:pt x="3815578" y="965195"/>
                  <a:pt x="3830260" y="1006482"/>
                  <a:pt x="3841271" y="1037677"/>
                </a:cubicBezTo>
                <a:cubicBezTo>
                  <a:pt x="3862375" y="1036759"/>
                  <a:pt x="3875222" y="1037677"/>
                  <a:pt x="3875222" y="1037677"/>
                </a:cubicBezTo>
                <a:cubicBezTo>
                  <a:pt x="3875222" y="1037677"/>
                  <a:pt x="4239506" y="2106548"/>
                  <a:pt x="4035800" y="2372619"/>
                </a:cubicBezTo>
                <a:cubicBezTo>
                  <a:pt x="4034883" y="2373537"/>
                  <a:pt x="4033965" y="2375371"/>
                  <a:pt x="4033048" y="2375371"/>
                </a:cubicBezTo>
                <a:cubicBezTo>
                  <a:pt x="4031212" y="2379041"/>
                  <a:pt x="4029377" y="2381794"/>
                  <a:pt x="4026624" y="2384547"/>
                </a:cubicBezTo>
                <a:cubicBezTo>
                  <a:pt x="4015613" y="2396474"/>
                  <a:pt x="4002767" y="2407483"/>
                  <a:pt x="3988086" y="2415741"/>
                </a:cubicBezTo>
                <a:cubicBezTo>
                  <a:pt x="3832095" y="2501985"/>
                  <a:pt x="3465975" y="2554281"/>
                  <a:pt x="3153994" y="2557951"/>
                </a:cubicBezTo>
                <a:cubicBezTo>
                  <a:pt x="3159499" y="2566209"/>
                  <a:pt x="3165005" y="2573549"/>
                  <a:pt x="3170510" y="2581806"/>
                </a:cubicBezTo>
                <a:cubicBezTo>
                  <a:pt x="3171428" y="2582723"/>
                  <a:pt x="3172346" y="2584558"/>
                  <a:pt x="3173263" y="2585476"/>
                </a:cubicBezTo>
                <a:cubicBezTo>
                  <a:pt x="3181522" y="2597403"/>
                  <a:pt x="3188862" y="2609331"/>
                  <a:pt x="3197121" y="2622175"/>
                </a:cubicBezTo>
                <a:cubicBezTo>
                  <a:pt x="3197121" y="2622175"/>
                  <a:pt x="3198038" y="2623093"/>
                  <a:pt x="3198038" y="2624010"/>
                </a:cubicBezTo>
                <a:cubicBezTo>
                  <a:pt x="3663717" y="3328754"/>
                  <a:pt x="4181368" y="4478623"/>
                  <a:pt x="4504120" y="5241919"/>
                </a:cubicBezTo>
                <a:lnTo>
                  <a:pt x="4580450" y="5424103"/>
                </a:lnTo>
                <a:lnTo>
                  <a:pt x="0" y="5424103"/>
                </a:lnTo>
                <a:lnTo>
                  <a:pt x="102220" y="5254443"/>
                </a:lnTo>
                <a:cubicBezTo>
                  <a:pt x="426077" y="4689168"/>
                  <a:pt x="706602" y="3954938"/>
                  <a:pt x="910480" y="3346989"/>
                </a:cubicBezTo>
                <a:cubicBezTo>
                  <a:pt x="1011415" y="3045137"/>
                  <a:pt x="1093998" y="2775395"/>
                  <a:pt x="1153642" y="2571713"/>
                </a:cubicBezTo>
                <a:cubicBezTo>
                  <a:pt x="804039" y="2638690"/>
                  <a:pt x="277341" y="2562539"/>
                  <a:pt x="114927" y="2378124"/>
                </a:cubicBezTo>
                <a:cubicBezTo>
                  <a:pt x="112174" y="2374454"/>
                  <a:pt x="108504" y="2369867"/>
                  <a:pt x="104834" y="2366197"/>
                </a:cubicBezTo>
                <a:cubicBezTo>
                  <a:pt x="85564" y="2339589"/>
                  <a:pt x="71800" y="2305643"/>
                  <a:pt x="61707" y="2267108"/>
                </a:cubicBezTo>
                <a:lnTo>
                  <a:pt x="61707" y="2266191"/>
                </a:lnTo>
                <a:cubicBezTo>
                  <a:pt x="58036" y="2253346"/>
                  <a:pt x="55284" y="2240501"/>
                  <a:pt x="53448" y="2227656"/>
                </a:cubicBezTo>
                <a:cubicBezTo>
                  <a:pt x="-12618" y="1839560"/>
                  <a:pt x="264495" y="1034007"/>
                  <a:pt x="264495" y="1034007"/>
                </a:cubicBezTo>
                <a:cubicBezTo>
                  <a:pt x="264495" y="1034007"/>
                  <a:pt x="286517" y="1033089"/>
                  <a:pt x="319550" y="1034007"/>
                </a:cubicBezTo>
                <a:cubicBezTo>
                  <a:pt x="329644" y="1002812"/>
                  <a:pt x="343408" y="964278"/>
                  <a:pt x="350748" y="956938"/>
                </a:cubicBezTo>
                <a:cubicBezTo>
                  <a:pt x="350748" y="956938"/>
                  <a:pt x="351666" y="956938"/>
                  <a:pt x="353501" y="957855"/>
                </a:cubicBezTo>
                <a:cubicBezTo>
                  <a:pt x="338820" y="925743"/>
                  <a:pt x="335149" y="887209"/>
                  <a:pt x="335149" y="850510"/>
                </a:cubicBezTo>
                <a:cubicBezTo>
                  <a:pt x="335149" y="845922"/>
                  <a:pt x="335149" y="841335"/>
                  <a:pt x="335149" y="836747"/>
                </a:cubicBezTo>
                <a:cubicBezTo>
                  <a:pt x="335149" y="818398"/>
                  <a:pt x="336067" y="801883"/>
                  <a:pt x="338820" y="786286"/>
                </a:cubicBezTo>
                <a:cubicBezTo>
                  <a:pt x="344325" y="729401"/>
                  <a:pt x="362677" y="639488"/>
                  <a:pt x="430579" y="624808"/>
                </a:cubicBezTo>
                <a:cubicBezTo>
                  <a:pt x="431497" y="624808"/>
                  <a:pt x="431497" y="624808"/>
                  <a:pt x="431497" y="624808"/>
                </a:cubicBezTo>
                <a:cubicBezTo>
                  <a:pt x="436085" y="623891"/>
                  <a:pt x="444343" y="628478"/>
                  <a:pt x="448013" y="624808"/>
                </a:cubicBezTo>
                <a:cubicBezTo>
                  <a:pt x="448013" y="624808"/>
                  <a:pt x="448013" y="624808"/>
                  <a:pt x="448013" y="623891"/>
                </a:cubicBezTo>
                <a:cubicBezTo>
                  <a:pt x="463612" y="610128"/>
                  <a:pt x="486552" y="602788"/>
                  <a:pt x="506739" y="606458"/>
                </a:cubicBezTo>
                <a:cubicBezTo>
                  <a:pt x="514080" y="607376"/>
                  <a:pt x="521421" y="610128"/>
                  <a:pt x="528761" y="610128"/>
                </a:cubicBezTo>
                <a:cubicBezTo>
                  <a:pt x="533349" y="609211"/>
                  <a:pt x="538855" y="607376"/>
                  <a:pt x="543443" y="605541"/>
                </a:cubicBezTo>
                <a:cubicBezTo>
                  <a:pt x="544360" y="604623"/>
                  <a:pt x="544360" y="604623"/>
                  <a:pt x="544360" y="604623"/>
                </a:cubicBezTo>
                <a:cubicBezTo>
                  <a:pt x="544360" y="604623"/>
                  <a:pt x="544360" y="604623"/>
                  <a:pt x="544360" y="605541"/>
                </a:cubicBezTo>
                <a:cubicBezTo>
                  <a:pt x="544360" y="605541"/>
                  <a:pt x="545278" y="605541"/>
                  <a:pt x="545278" y="604623"/>
                </a:cubicBezTo>
                <a:cubicBezTo>
                  <a:pt x="548948" y="603706"/>
                  <a:pt x="551701" y="603706"/>
                  <a:pt x="555371" y="601871"/>
                </a:cubicBezTo>
                <a:cubicBezTo>
                  <a:pt x="555371" y="601871"/>
                  <a:pt x="557207" y="601871"/>
                  <a:pt x="558124" y="601871"/>
                </a:cubicBezTo>
                <a:cubicBezTo>
                  <a:pt x="560877" y="600953"/>
                  <a:pt x="563630" y="600953"/>
                  <a:pt x="566383" y="600953"/>
                </a:cubicBezTo>
                <a:lnTo>
                  <a:pt x="567300" y="600953"/>
                </a:lnTo>
                <a:cubicBezTo>
                  <a:pt x="603086" y="596366"/>
                  <a:pt x="640708" y="611046"/>
                  <a:pt x="662730" y="638570"/>
                </a:cubicBezTo>
                <a:cubicBezTo>
                  <a:pt x="671906" y="633065"/>
                  <a:pt x="681082" y="631230"/>
                  <a:pt x="687505" y="629395"/>
                </a:cubicBezTo>
                <a:cubicBezTo>
                  <a:pt x="697598" y="626643"/>
                  <a:pt x="703104" y="626643"/>
                  <a:pt x="703104" y="626643"/>
                </a:cubicBezTo>
                <a:cubicBezTo>
                  <a:pt x="703104" y="626643"/>
                  <a:pt x="697598" y="628478"/>
                  <a:pt x="688422" y="632148"/>
                </a:cubicBezTo>
                <a:cubicBezTo>
                  <a:pt x="737972" y="623891"/>
                  <a:pt x="760912" y="716557"/>
                  <a:pt x="761830" y="768853"/>
                </a:cubicBezTo>
                <a:cubicBezTo>
                  <a:pt x="761830" y="769771"/>
                  <a:pt x="761830" y="770688"/>
                  <a:pt x="761830" y="771606"/>
                </a:cubicBezTo>
                <a:cubicBezTo>
                  <a:pt x="761830" y="772523"/>
                  <a:pt x="761830" y="773441"/>
                  <a:pt x="761830" y="774358"/>
                </a:cubicBezTo>
                <a:cubicBezTo>
                  <a:pt x="761830" y="775276"/>
                  <a:pt x="761830" y="777111"/>
                  <a:pt x="761830" y="778028"/>
                </a:cubicBezTo>
                <a:cubicBezTo>
                  <a:pt x="761830" y="778028"/>
                  <a:pt x="761830" y="778946"/>
                  <a:pt x="761830" y="779863"/>
                </a:cubicBezTo>
                <a:cubicBezTo>
                  <a:pt x="761830" y="780781"/>
                  <a:pt x="761830" y="781698"/>
                  <a:pt x="761830" y="781698"/>
                </a:cubicBezTo>
                <a:cubicBezTo>
                  <a:pt x="777429" y="775276"/>
                  <a:pt x="790275" y="774358"/>
                  <a:pt x="792110" y="774358"/>
                </a:cubicBezTo>
                <a:cubicBezTo>
                  <a:pt x="791193" y="774358"/>
                  <a:pt x="788440" y="777111"/>
                  <a:pt x="782935" y="780781"/>
                </a:cubicBezTo>
                <a:cubicBezTo>
                  <a:pt x="804957" y="773441"/>
                  <a:pt x="829732" y="774358"/>
                  <a:pt x="838908" y="796378"/>
                </a:cubicBezTo>
                <a:cubicBezTo>
                  <a:pt x="847166" y="814728"/>
                  <a:pt x="830649" y="833995"/>
                  <a:pt x="821473" y="852345"/>
                </a:cubicBezTo>
                <a:cubicBezTo>
                  <a:pt x="806792" y="883539"/>
                  <a:pt x="801286" y="921156"/>
                  <a:pt x="789358" y="954186"/>
                </a:cubicBezTo>
                <a:cubicBezTo>
                  <a:pt x="752654" y="1058779"/>
                  <a:pt x="581982" y="1068871"/>
                  <a:pt x="581982" y="1068871"/>
                </a:cubicBezTo>
                <a:lnTo>
                  <a:pt x="580147" y="1075294"/>
                </a:lnTo>
                <a:cubicBezTo>
                  <a:pt x="590240" y="1082634"/>
                  <a:pt x="598498" y="1090891"/>
                  <a:pt x="607674" y="1099148"/>
                </a:cubicBezTo>
                <a:lnTo>
                  <a:pt x="601251" y="1116581"/>
                </a:lnTo>
                <a:lnTo>
                  <a:pt x="596663" y="1126673"/>
                </a:lnTo>
                <a:cubicBezTo>
                  <a:pt x="625109" y="1151445"/>
                  <a:pt x="648966" y="1182640"/>
                  <a:pt x="665483" y="1222091"/>
                </a:cubicBezTo>
                <a:lnTo>
                  <a:pt x="484717" y="1889104"/>
                </a:lnTo>
                <a:lnTo>
                  <a:pt x="432414" y="2082693"/>
                </a:lnTo>
                <a:cubicBezTo>
                  <a:pt x="433332" y="2085446"/>
                  <a:pt x="434249" y="2087281"/>
                  <a:pt x="436085" y="2089116"/>
                </a:cubicBezTo>
                <a:cubicBezTo>
                  <a:pt x="437002" y="2090033"/>
                  <a:pt x="437920" y="2090951"/>
                  <a:pt x="437920" y="2091868"/>
                </a:cubicBezTo>
                <a:cubicBezTo>
                  <a:pt x="438837" y="2092786"/>
                  <a:pt x="440672" y="2093703"/>
                  <a:pt x="440672" y="2094621"/>
                </a:cubicBezTo>
                <a:cubicBezTo>
                  <a:pt x="520503" y="2164350"/>
                  <a:pt x="964618" y="2065261"/>
                  <a:pt x="1273847" y="2032232"/>
                </a:cubicBezTo>
                <a:cubicBezTo>
                  <a:pt x="1321561" y="2002872"/>
                  <a:pt x="1405980" y="1985440"/>
                  <a:pt x="1489481" y="1974430"/>
                </a:cubicBezTo>
                <a:cubicBezTo>
                  <a:pt x="1533525" y="1913876"/>
                  <a:pt x="1778523" y="1856992"/>
                  <a:pt x="1730808" y="1916629"/>
                </a:cubicBezTo>
                <a:cubicBezTo>
                  <a:pt x="1730808" y="1917546"/>
                  <a:pt x="1729890" y="1919381"/>
                  <a:pt x="1728972" y="1920298"/>
                </a:cubicBezTo>
                <a:cubicBezTo>
                  <a:pt x="1784946" y="1890939"/>
                  <a:pt x="1829908" y="1889104"/>
                  <a:pt x="1837248" y="1882681"/>
                </a:cubicBezTo>
                <a:cubicBezTo>
                  <a:pt x="1833578" y="1888186"/>
                  <a:pt x="1817979" y="1910206"/>
                  <a:pt x="1795039" y="1946905"/>
                </a:cubicBezTo>
                <a:cubicBezTo>
                  <a:pt x="1813391" y="1921216"/>
                  <a:pt x="1832660" y="1897361"/>
                  <a:pt x="1851930" y="1874424"/>
                </a:cubicBezTo>
                <a:cubicBezTo>
                  <a:pt x="1851012" y="1890939"/>
                  <a:pt x="1850095" y="1907454"/>
                  <a:pt x="1851012" y="1923051"/>
                </a:cubicBezTo>
                <a:lnTo>
                  <a:pt x="1854683" y="1853322"/>
                </a:lnTo>
                <a:cubicBezTo>
                  <a:pt x="1844589" y="1852405"/>
                  <a:pt x="1833578" y="1851487"/>
                  <a:pt x="1822567" y="1850569"/>
                </a:cubicBezTo>
                <a:cubicBezTo>
                  <a:pt x="1810638" y="1848735"/>
                  <a:pt x="1799627" y="1847817"/>
                  <a:pt x="1787698" y="1845982"/>
                </a:cubicBezTo>
                <a:cubicBezTo>
                  <a:pt x="1785863" y="1845982"/>
                  <a:pt x="1784028" y="1845065"/>
                  <a:pt x="1782193" y="1845065"/>
                </a:cubicBezTo>
                <a:cubicBezTo>
                  <a:pt x="1771182" y="1844147"/>
                  <a:pt x="1761088" y="1841395"/>
                  <a:pt x="1750077" y="1839560"/>
                </a:cubicBezTo>
                <a:cubicBezTo>
                  <a:pt x="1748242" y="1839560"/>
                  <a:pt x="1746407" y="1838642"/>
                  <a:pt x="1744572" y="1838642"/>
                </a:cubicBezTo>
                <a:cubicBezTo>
                  <a:pt x="1734478" y="1836807"/>
                  <a:pt x="1723467" y="1834972"/>
                  <a:pt x="1713373" y="1832220"/>
                </a:cubicBezTo>
                <a:lnTo>
                  <a:pt x="1712456" y="1832220"/>
                </a:lnTo>
                <a:cubicBezTo>
                  <a:pt x="1702362" y="1829467"/>
                  <a:pt x="1693186" y="1826715"/>
                  <a:pt x="1684010" y="1823962"/>
                </a:cubicBezTo>
                <a:cubicBezTo>
                  <a:pt x="1682175" y="1823962"/>
                  <a:pt x="1680340" y="1823045"/>
                  <a:pt x="1678505" y="1823045"/>
                </a:cubicBezTo>
                <a:cubicBezTo>
                  <a:pt x="1669329" y="1820293"/>
                  <a:pt x="1660153" y="1817540"/>
                  <a:pt x="1651895" y="1814787"/>
                </a:cubicBezTo>
                <a:cubicBezTo>
                  <a:pt x="1650059" y="1813870"/>
                  <a:pt x="1648224" y="1813870"/>
                  <a:pt x="1646389" y="1812035"/>
                </a:cubicBezTo>
                <a:cubicBezTo>
                  <a:pt x="1638131" y="1810200"/>
                  <a:pt x="1628955" y="1806530"/>
                  <a:pt x="1620697" y="1802860"/>
                </a:cubicBezTo>
                <a:cubicBezTo>
                  <a:pt x="1619779" y="1802860"/>
                  <a:pt x="1619779" y="1802860"/>
                  <a:pt x="1618861" y="1802860"/>
                </a:cubicBezTo>
                <a:cubicBezTo>
                  <a:pt x="1610603" y="1800108"/>
                  <a:pt x="1602345" y="1796438"/>
                  <a:pt x="1595004" y="1792768"/>
                </a:cubicBezTo>
                <a:cubicBezTo>
                  <a:pt x="1593169" y="1791850"/>
                  <a:pt x="1592251" y="1791850"/>
                  <a:pt x="1591334" y="1790933"/>
                </a:cubicBezTo>
                <a:cubicBezTo>
                  <a:pt x="1583075" y="1787263"/>
                  <a:pt x="1575735" y="1783593"/>
                  <a:pt x="1569312" y="1779923"/>
                </a:cubicBezTo>
                <a:cubicBezTo>
                  <a:pt x="1566559" y="1779923"/>
                  <a:pt x="1564724" y="1778088"/>
                  <a:pt x="1563806" y="1777171"/>
                </a:cubicBezTo>
                <a:cubicBezTo>
                  <a:pt x="1556465" y="1773501"/>
                  <a:pt x="1549125" y="1769831"/>
                  <a:pt x="1542701" y="1766161"/>
                </a:cubicBezTo>
                <a:cubicBezTo>
                  <a:pt x="1541784" y="1765243"/>
                  <a:pt x="1540866" y="1765243"/>
                  <a:pt x="1539948" y="1764326"/>
                </a:cubicBezTo>
                <a:cubicBezTo>
                  <a:pt x="1533525" y="1760656"/>
                  <a:pt x="1527102" y="1756986"/>
                  <a:pt x="1521597" y="1753316"/>
                </a:cubicBezTo>
                <a:cubicBezTo>
                  <a:pt x="1520679" y="1752399"/>
                  <a:pt x="1518844" y="1751481"/>
                  <a:pt x="1517009" y="1750563"/>
                </a:cubicBezTo>
                <a:cubicBezTo>
                  <a:pt x="1511503" y="1746893"/>
                  <a:pt x="1505080" y="1742306"/>
                  <a:pt x="1499574" y="1737719"/>
                </a:cubicBezTo>
                <a:cubicBezTo>
                  <a:pt x="1497739" y="1736801"/>
                  <a:pt x="1495904" y="1735884"/>
                  <a:pt x="1494986" y="1734966"/>
                </a:cubicBezTo>
                <a:cubicBezTo>
                  <a:pt x="1489481" y="1730379"/>
                  <a:pt x="1483058" y="1726709"/>
                  <a:pt x="1477552" y="1722121"/>
                </a:cubicBezTo>
                <a:cubicBezTo>
                  <a:pt x="1476634" y="1721204"/>
                  <a:pt x="1475717" y="1719369"/>
                  <a:pt x="1474799" y="1719369"/>
                </a:cubicBezTo>
                <a:cubicBezTo>
                  <a:pt x="1469294" y="1715699"/>
                  <a:pt x="1465623" y="1711112"/>
                  <a:pt x="1461035" y="1707442"/>
                </a:cubicBezTo>
                <a:cubicBezTo>
                  <a:pt x="1459200" y="1706524"/>
                  <a:pt x="1458283" y="1705607"/>
                  <a:pt x="1457365" y="1703772"/>
                </a:cubicBezTo>
                <a:cubicBezTo>
                  <a:pt x="1452777" y="1699184"/>
                  <a:pt x="1447272" y="1694597"/>
                  <a:pt x="1442684" y="1690009"/>
                </a:cubicBezTo>
                <a:cubicBezTo>
                  <a:pt x="1441766" y="1689092"/>
                  <a:pt x="1439931" y="1687257"/>
                  <a:pt x="1439013" y="1685422"/>
                </a:cubicBezTo>
                <a:cubicBezTo>
                  <a:pt x="1434425" y="1681752"/>
                  <a:pt x="1429837" y="1676247"/>
                  <a:pt x="1425249" y="1671660"/>
                </a:cubicBezTo>
                <a:cubicBezTo>
                  <a:pt x="1424332" y="1670742"/>
                  <a:pt x="1423414" y="1669825"/>
                  <a:pt x="1422497" y="1667990"/>
                </a:cubicBezTo>
                <a:cubicBezTo>
                  <a:pt x="1418826" y="1664320"/>
                  <a:pt x="1415156" y="1659732"/>
                  <a:pt x="1412403" y="1656062"/>
                </a:cubicBezTo>
                <a:cubicBezTo>
                  <a:pt x="1411485" y="1654227"/>
                  <a:pt x="1409650" y="1653310"/>
                  <a:pt x="1408733" y="1652393"/>
                </a:cubicBezTo>
                <a:cubicBezTo>
                  <a:pt x="1405062" y="1646888"/>
                  <a:pt x="1402310" y="1643218"/>
                  <a:pt x="1397722" y="1637713"/>
                </a:cubicBezTo>
                <a:cubicBezTo>
                  <a:pt x="1396804" y="1635878"/>
                  <a:pt x="1395886" y="1634043"/>
                  <a:pt x="1394051" y="1632208"/>
                </a:cubicBezTo>
                <a:cubicBezTo>
                  <a:pt x="1391298" y="1627620"/>
                  <a:pt x="1387628" y="1623033"/>
                  <a:pt x="1384875" y="1618445"/>
                </a:cubicBezTo>
                <a:cubicBezTo>
                  <a:pt x="1383958" y="1616611"/>
                  <a:pt x="1383040" y="1615693"/>
                  <a:pt x="1382123" y="1612941"/>
                </a:cubicBezTo>
                <a:cubicBezTo>
                  <a:pt x="1379370" y="1609271"/>
                  <a:pt x="1376617" y="1605601"/>
                  <a:pt x="1374782" y="1601013"/>
                </a:cubicBezTo>
                <a:cubicBezTo>
                  <a:pt x="1372947" y="1599178"/>
                  <a:pt x="1372947" y="1598261"/>
                  <a:pt x="1372029" y="1597343"/>
                </a:cubicBezTo>
                <a:cubicBezTo>
                  <a:pt x="1372029" y="1596426"/>
                  <a:pt x="1372029" y="1596426"/>
                  <a:pt x="1372029" y="1596426"/>
                </a:cubicBezTo>
                <a:cubicBezTo>
                  <a:pt x="1325232" y="1515687"/>
                  <a:pt x="1309633" y="1428526"/>
                  <a:pt x="1306880" y="1355127"/>
                </a:cubicBezTo>
                <a:lnTo>
                  <a:pt x="1305962" y="1355127"/>
                </a:lnTo>
                <a:cubicBezTo>
                  <a:pt x="1303210" y="1355127"/>
                  <a:pt x="1300457" y="1355127"/>
                  <a:pt x="1296786" y="1354209"/>
                </a:cubicBezTo>
                <a:cubicBezTo>
                  <a:pt x="1295869" y="1354209"/>
                  <a:pt x="1295869" y="1354209"/>
                  <a:pt x="1294951" y="1354209"/>
                </a:cubicBezTo>
                <a:cubicBezTo>
                  <a:pt x="1292198" y="1354209"/>
                  <a:pt x="1288528" y="1353292"/>
                  <a:pt x="1285775" y="1352375"/>
                </a:cubicBezTo>
                <a:cubicBezTo>
                  <a:pt x="1284858" y="1352375"/>
                  <a:pt x="1283940" y="1352375"/>
                  <a:pt x="1283940" y="1351457"/>
                </a:cubicBezTo>
                <a:cubicBezTo>
                  <a:pt x="1280270" y="1350539"/>
                  <a:pt x="1277517" y="1349622"/>
                  <a:pt x="1274764" y="1348705"/>
                </a:cubicBezTo>
                <a:cubicBezTo>
                  <a:pt x="1274764" y="1347787"/>
                  <a:pt x="1273847" y="1347787"/>
                  <a:pt x="1273847" y="1347787"/>
                </a:cubicBezTo>
                <a:cubicBezTo>
                  <a:pt x="1271094" y="1345952"/>
                  <a:pt x="1268341" y="1345035"/>
                  <a:pt x="1265588" y="1343200"/>
                </a:cubicBezTo>
                <a:lnTo>
                  <a:pt x="1264671" y="1342282"/>
                </a:lnTo>
                <a:cubicBezTo>
                  <a:pt x="1261918" y="1340447"/>
                  <a:pt x="1259165" y="1338612"/>
                  <a:pt x="1256412" y="1336777"/>
                </a:cubicBezTo>
                <a:cubicBezTo>
                  <a:pt x="1255495" y="1335860"/>
                  <a:pt x="1255495" y="1335860"/>
                  <a:pt x="1254577" y="1334942"/>
                </a:cubicBezTo>
                <a:cubicBezTo>
                  <a:pt x="1252742" y="1333107"/>
                  <a:pt x="1249989" y="1330355"/>
                  <a:pt x="1247236" y="1327602"/>
                </a:cubicBezTo>
                <a:lnTo>
                  <a:pt x="1246319" y="1326685"/>
                </a:lnTo>
                <a:cubicBezTo>
                  <a:pt x="1244484" y="1323933"/>
                  <a:pt x="1241731" y="1321180"/>
                  <a:pt x="1239896" y="1319345"/>
                </a:cubicBezTo>
                <a:cubicBezTo>
                  <a:pt x="1238978" y="1319345"/>
                  <a:pt x="1238978" y="1318427"/>
                  <a:pt x="1238060" y="1317510"/>
                </a:cubicBezTo>
                <a:cubicBezTo>
                  <a:pt x="1236225" y="1314758"/>
                  <a:pt x="1234390" y="1312005"/>
                  <a:pt x="1231637" y="1309253"/>
                </a:cubicBezTo>
                <a:cubicBezTo>
                  <a:pt x="1231637" y="1308335"/>
                  <a:pt x="1230720" y="1307418"/>
                  <a:pt x="1230720" y="1306500"/>
                </a:cubicBezTo>
                <a:cubicBezTo>
                  <a:pt x="1227967" y="1303748"/>
                  <a:pt x="1227049" y="1300995"/>
                  <a:pt x="1225214" y="1297325"/>
                </a:cubicBezTo>
                <a:cubicBezTo>
                  <a:pt x="1224297" y="1296408"/>
                  <a:pt x="1223379" y="1295490"/>
                  <a:pt x="1222461" y="1293655"/>
                </a:cubicBezTo>
                <a:cubicBezTo>
                  <a:pt x="1221544" y="1291821"/>
                  <a:pt x="1219709" y="1288151"/>
                  <a:pt x="1217873" y="1284481"/>
                </a:cubicBezTo>
                <a:cubicBezTo>
                  <a:pt x="1217873" y="1283563"/>
                  <a:pt x="1216956" y="1282646"/>
                  <a:pt x="1216956" y="1280811"/>
                </a:cubicBezTo>
                <a:cubicBezTo>
                  <a:pt x="1215121" y="1278976"/>
                  <a:pt x="1213285" y="1275306"/>
                  <a:pt x="1212368" y="1273471"/>
                </a:cubicBezTo>
                <a:cubicBezTo>
                  <a:pt x="1212368" y="1271636"/>
                  <a:pt x="1211450" y="1270718"/>
                  <a:pt x="1210533" y="1268883"/>
                </a:cubicBezTo>
                <a:cubicBezTo>
                  <a:pt x="1209615" y="1265213"/>
                  <a:pt x="1208698" y="1262461"/>
                  <a:pt x="1207780" y="1258791"/>
                </a:cubicBezTo>
                <a:cubicBezTo>
                  <a:pt x="1205945" y="1256956"/>
                  <a:pt x="1205945" y="1255121"/>
                  <a:pt x="1205027" y="1253286"/>
                </a:cubicBezTo>
                <a:cubicBezTo>
                  <a:pt x="1204110" y="1251451"/>
                  <a:pt x="1203192" y="1247781"/>
                  <a:pt x="1201357" y="1244111"/>
                </a:cubicBezTo>
                <a:cubicBezTo>
                  <a:pt x="1201357" y="1242276"/>
                  <a:pt x="1200439" y="1240441"/>
                  <a:pt x="1200439" y="1237689"/>
                </a:cubicBezTo>
                <a:cubicBezTo>
                  <a:pt x="1199522" y="1235854"/>
                  <a:pt x="1198604" y="1234019"/>
                  <a:pt x="1198604" y="1231266"/>
                </a:cubicBezTo>
                <a:cubicBezTo>
                  <a:pt x="1197686" y="1228514"/>
                  <a:pt x="1196769" y="1224844"/>
                  <a:pt x="1195851" y="1222091"/>
                </a:cubicBezTo>
                <a:cubicBezTo>
                  <a:pt x="1195851" y="1219339"/>
                  <a:pt x="1194934" y="1217504"/>
                  <a:pt x="1194016" y="1215669"/>
                </a:cubicBezTo>
                <a:cubicBezTo>
                  <a:pt x="1194016" y="1212917"/>
                  <a:pt x="1193099" y="1210164"/>
                  <a:pt x="1192181" y="1208329"/>
                </a:cubicBezTo>
                <a:cubicBezTo>
                  <a:pt x="1192181" y="1206494"/>
                  <a:pt x="1191263" y="1203742"/>
                  <a:pt x="1191263" y="1202824"/>
                </a:cubicBezTo>
                <a:cubicBezTo>
                  <a:pt x="1190346" y="1198237"/>
                  <a:pt x="1190346" y="1194567"/>
                  <a:pt x="1189428" y="1190897"/>
                </a:cubicBezTo>
                <a:cubicBezTo>
                  <a:pt x="1189428" y="1189979"/>
                  <a:pt x="1189428" y="1188145"/>
                  <a:pt x="1189428" y="1187227"/>
                </a:cubicBezTo>
                <a:cubicBezTo>
                  <a:pt x="1188511" y="1182640"/>
                  <a:pt x="1187593" y="1178052"/>
                  <a:pt x="1187593" y="1173465"/>
                </a:cubicBezTo>
                <a:cubicBezTo>
                  <a:pt x="1186675" y="1172547"/>
                  <a:pt x="1186675" y="1170712"/>
                  <a:pt x="1186675" y="1169795"/>
                </a:cubicBezTo>
                <a:cubicBezTo>
                  <a:pt x="1186675" y="1164290"/>
                  <a:pt x="1185758" y="1158785"/>
                  <a:pt x="1184840" y="1153280"/>
                </a:cubicBezTo>
                <a:cubicBezTo>
                  <a:pt x="1184840" y="1153280"/>
                  <a:pt x="1184840" y="1153280"/>
                  <a:pt x="1184840" y="1152363"/>
                </a:cubicBezTo>
                <a:cubicBezTo>
                  <a:pt x="1181170" y="1082634"/>
                  <a:pt x="1195851" y="1014740"/>
                  <a:pt x="1232555" y="990885"/>
                </a:cubicBezTo>
                <a:cubicBezTo>
                  <a:pt x="1273847" y="964278"/>
                  <a:pt x="1309633" y="974370"/>
                  <a:pt x="1332572" y="990885"/>
                </a:cubicBezTo>
                <a:cubicBezTo>
                  <a:pt x="1336243" y="973453"/>
                  <a:pt x="1338078" y="959691"/>
                  <a:pt x="1338996" y="956021"/>
                </a:cubicBezTo>
                <a:cubicBezTo>
                  <a:pt x="1341748" y="949598"/>
                  <a:pt x="1343584" y="943176"/>
                  <a:pt x="1344501" y="935836"/>
                </a:cubicBezTo>
                <a:cubicBezTo>
                  <a:pt x="1344501" y="934918"/>
                  <a:pt x="1344501" y="934001"/>
                  <a:pt x="1345419" y="932166"/>
                </a:cubicBezTo>
                <a:cubicBezTo>
                  <a:pt x="1345419" y="929413"/>
                  <a:pt x="1345419" y="925743"/>
                  <a:pt x="1345419" y="922074"/>
                </a:cubicBezTo>
                <a:cubicBezTo>
                  <a:pt x="1344501" y="912899"/>
                  <a:pt x="1340831" y="904641"/>
                  <a:pt x="1338078" y="895466"/>
                </a:cubicBezTo>
                <a:cubicBezTo>
                  <a:pt x="1298622" y="785368"/>
                  <a:pt x="1326149" y="653250"/>
                  <a:pt x="1401392" y="564254"/>
                </a:cubicBezTo>
                <a:lnTo>
                  <a:pt x="1402310" y="563337"/>
                </a:lnTo>
                <a:cubicBezTo>
                  <a:pt x="1406897" y="557832"/>
                  <a:pt x="1411485" y="552327"/>
                  <a:pt x="1416991" y="546822"/>
                </a:cubicBezTo>
                <a:cubicBezTo>
                  <a:pt x="1416991" y="546822"/>
                  <a:pt x="1416991" y="545904"/>
                  <a:pt x="1417909" y="545904"/>
                </a:cubicBezTo>
                <a:cubicBezTo>
                  <a:pt x="1422497" y="540399"/>
                  <a:pt x="1428002" y="535812"/>
                  <a:pt x="1434425" y="530307"/>
                </a:cubicBezTo>
                <a:cubicBezTo>
                  <a:pt x="1440848" y="524802"/>
                  <a:pt x="1446354" y="519297"/>
                  <a:pt x="1452777" y="514710"/>
                </a:cubicBezTo>
                <a:cubicBezTo>
                  <a:pt x="1437178" y="495443"/>
                  <a:pt x="1421579" y="474340"/>
                  <a:pt x="1407815" y="450486"/>
                </a:cubicBezTo>
                <a:cubicBezTo>
                  <a:pt x="1310550" y="290843"/>
                  <a:pt x="1452777" y="133035"/>
                  <a:pt x="1452777" y="133035"/>
                </a:cubicBezTo>
                <a:cubicBezTo>
                  <a:pt x="1452777" y="133035"/>
                  <a:pt x="1452777" y="200012"/>
                  <a:pt x="1494986" y="243134"/>
                </a:cubicBezTo>
                <a:cubicBezTo>
                  <a:pt x="1494986" y="243134"/>
                  <a:pt x="1527102" y="35782"/>
                  <a:pt x="1619779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0B0EE44-0558-2D47-B561-71B328EC19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85858" y="8290111"/>
            <a:ext cx="4380009" cy="5424103"/>
          </a:xfrm>
          <a:custGeom>
            <a:avLst/>
            <a:gdLst>
              <a:gd name="connsiteX0" fmla="*/ 1995149 w 4380009"/>
              <a:gd name="connsiteY0" fmla="*/ 0 h 5424103"/>
              <a:gd name="connsiteX1" fmla="*/ 2020740 w 4380009"/>
              <a:gd name="connsiteY1" fmla="*/ 170344 h 5424103"/>
              <a:gd name="connsiteX2" fmla="*/ 2048300 w 4380009"/>
              <a:gd name="connsiteY2" fmla="*/ 60064 h 5424103"/>
              <a:gd name="connsiteX3" fmla="*/ 2048300 w 4380009"/>
              <a:gd name="connsiteY3" fmla="*/ 61048 h 5424103"/>
              <a:gd name="connsiteX4" fmla="*/ 2049284 w 4380009"/>
              <a:gd name="connsiteY4" fmla="*/ 61048 h 5424103"/>
              <a:gd name="connsiteX5" fmla="*/ 2215627 w 4380009"/>
              <a:gd name="connsiteY5" fmla="*/ 205792 h 5424103"/>
              <a:gd name="connsiteX6" fmla="*/ 2275668 w 4380009"/>
              <a:gd name="connsiteY6" fmla="*/ 222531 h 5424103"/>
              <a:gd name="connsiteX7" fmla="*/ 3006987 w 4380009"/>
              <a:gd name="connsiteY7" fmla="*/ 625252 h 5424103"/>
              <a:gd name="connsiteX8" fmla="*/ 3008956 w 4380009"/>
              <a:gd name="connsiteY8" fmla="*/ 625252 h 5424103"/>
              <a:gd name="connsiteX9" fmla="*/ 3009940 w 4380009"/>
              <a:gd name="connsiteY9" fmla="*/ 625252 h 5424103"/>
              <a:gd name="connsiteX10" fmla="*/ 3012893 w 4380009"/>
              <a:gd name="connsiteY10" fmla="*/ 625252 h 5424103"/>
              <a:gd name="connsiteX11" fmla="*/ 3016830 w 4380009"/>
              <a:gd name="connsiteY11" fmla="*/ 625252 h 5424103"/>
              <a:gd name="connsiteX12" fmla="*/ 3017814 w 4380009"/>
              <a:gd name="connsiteY12" fmla="*/ 625252 h 5424103"/>
              <a:gd name="connsiteX13" fmla="*/ 3022736 w 4380009"/>
              <a:gd name="connsiteY13" fmla="*/ 626236 h 5424103"/>
              <a:gd name="connsiteX14" fmla="*/ 3024704 w 4380009"/>
              <a:gd name="connsiteY14" fmla="*/ 626236 h 5424103"/>
              <a:gd name="connsiteX15" fmla="*/ 3028641 w 4380009"/>
              <a:gd name="connsiteY15" fmla="*/ 626236 h 5424103"/>
              <a:gd name="connsiteX16" fmla="*/ 3030610 w 4380009"/>
              <a:gd name="connsiteY16" fmla="*/ 627221 h 5424103"/>
              <a:gd name="connsiteX17" fmla="*/ 3036515 w 4380009"/>
              <a:gd name="connsiteY17" fmla="*/ 627221 h 5424103"/>
              <a:gd name="connsiteX18" fmla="*/ 3039468 w 4380009"/>
              <a:gd name="connsiteY18" fmla="*/ 628206 h 5424103"/>
              <a:gd name="connsiteX19" fmla="*/ 3044390 w 4380009"/>
              <a:gd name="connsiteY19" fmla="*/ 629190 h 5424103"/>
              <a:gd name="connsiteX20" fmla="*/ 3047342 w 4380009"/>
              <a:gd name="connsiteY20" fmla="*/ 630175 h 5424103"/>
              <a:gd name="connsiteX21" fmla="*/ 3055217 w 4380009"/>
              <a:gd name="connsiteY21" fmla="*/ 631160 h 5424103"/>
              <a:gd name="connsiteX22" fmla="*/ 3057185 w 4380009"/>
              <a:gd name="connsiteY22" fmla="*/ 631160 h 5424103"/>
              <a:gd name="connsiteX23" fmla="*/ 3064075 w 4380009"/>
              <a:gd name="connsiteY23" fmla="*/ 633129 h 5424103"/>
              <a:gd name="connsiteX24" fmla="*/ 3066044 w 4380009"/>
              <a:gd name="connsiteY24" fmla="*/ 635098 h 5424103"/>
              <a:gd name="connsiteX25" fmla="*/ 3074902 w 4380009"/>
              <a:gd name="connsiteY25" fmla="*/ 637067 h 5424103"/>
              <a:gd name="connsiteX26" fmla="*/ 3077855 w 4380009"/>
              <a:gd name="connsiteY26" fmla="*/ 637067 h 5424103"/>
              <a:gd name="connsiteX27" fmla="*/ 3084745 w 4380009"/>
              <a:gd name="connsiteY27" fmla="*/ 640021 h 5424103"/>
              <a:gd name="connsiteX28" fmla="*/ 3088682 w 4380009"/>
              <a:gd name="connsiteY28" fmla="*/ 641006 h 5424103"/>
              <a:gd name="connsiteX29" fmla="*/ 3096556 w 4380009"/>
              <a:gd name="connsiteY29" fmla="*/ 644945 h 5424103"/>
              <a:gd name="connsiteX30" fmla="*/ 3098525 w 4380009"/>
              <a:gd name="connsiteY30" fmla="*/ 645929 h 5424103"/>
              <a:gd name="connsiteX31" fmla="*/ 3108368 w 4380009"/>
              <a:gd name="connsiteY31" fmla="*/ 649868 h 5424103"/>
              <a:gd name="connsiteX32" fmla="*/ 3112305 w 4380009"/>
              <a:gd name="connsiteY32" fmla="*/ 650853 h 5424103"/>
              <a:gd name="connsiteX33" fmla="*/ 3119195 w 4380009"/>
              <a:gd name="connsiteY33" fmla="*/ 654791 h 5424103"/>
              <a:gd name="connsiteX34" fmla="*/ 3123132 w 4380009"/>
              <a:gd name="connsiteY34" fmla="*/ 656761 h 5424103"/>
              <a:gd name="connsiteX35" fmla="*/ 3132974 w 4380009"/>
              <a:gd name="connsiteY35" fmla="*/ 661684 h 5424103"/>
              <a:gd name="connsiteX36" fmla="*/ 3135928 w 4380009"/>
              <a:gd name="connsiteY36" fmla="*/ 663653 h 5424103"/>
              <a:gd name="connsiteX37" fmla="*/ 3143802 w 4380009"/>
              <a:gd name="connsiteY37" fmla="*/ 668576 h 5424103"/>
              <a:gd name="connsiteX38" fmla="*/ 3147739 w 4380009"/>
              <a:gd name="connsiteY38" fmla="*/ 670546 h 5424103"/>
              <a:gd name="connsiteX39" fmla="*/ 3157582 w 4380009"/>
              <a:gd name="connsiteY39" fmla="*/ 678423 h 5424103"/>
              <a:gd name="connsiteX40" fmla="*/ 3161519 w 4380009"/>
              <a:gd name="connsiteY40" fmla="*/ 680392 h 5424103"/>
              <a:gd name="connsiteX41" fmla="*/ 3168409 w 4380009"/>
              <a:gd name="connsiteY41" fmla="*/ 686300 h 5424103"/>
              <a:gd name="connsiteX42" fmla="*/ 3172346 w 4380009"/>
              <a:gd name="connsiteY42" fmla="*/ 689254 h 5424103"/>
              <a:gd name="connsiteX43" fmla="*/ 3182188 w 4380009"/>
              <a:gd name="connsiteY43" fmla="*/ 697131 h 5424103"/>
              <a:gd name="connsiteX44" fmla="*/ 3185141 w 4380009"/>
              <a:gd name="connsiteY44" fmla="*/ 700085 h 5424103"/>
              <a:gd name="connsiteX45" fmla="*/ 3192031 w 4380009"/>
              <a:gd name="connsiteY45" fmla="*/ 707962 h 5424103"/>
              <a:gd name="connsiteX46" fmla="*/ 3195968 w 4380009"/>
              <a:gd name="connsiteY46" fmla="*/ 711901 h 5424103"/>
              <a:gd name="connsiteX47" fmla="*/ 3204827 w 4380009"/>
              <a:gd name="connsiteY47" fmla="*/ 721747 h 5424103"/>
              <a:gd name="connsiteX48" fmla="*/ 3278648 w 4380009"/>
              <a:gd name="connsiteY48" fmla="*/ 923600 h 5424103"/>
              <a:gd name="connsiteX49" fmla="*/ 3281601 w 4380009"/>
              <a:gd name="connsiteY49" fmla="*/ 947232 h 5424103"/>
              <a:gd name="connsiteX50" fmla="*/ 3281601 w 4380009"/>
              <a:gd name="connsiteY50" fmla="*/ 948216 h 5424103"/>
              <a:gd name="connsiteX51" fmla="*/ 3281601 w 4380009"/>
              <a:gd name="connsiteY51" fmla="*/ 952155 h 5424103"/>
              <a:gd name="connsiteX52" fmla="*/ 3281601 w 4380009"/>
              <a:gd name="connsiteY52" fmla="*/ 955109 h 5424103"/>
              <a:gd name="connsiteX53" fmla="*/ 3281601 w 4380009"/>
              <a:gd name="connsiteY53" fmla="*/ 958063 h 5424103"/>
              <a:gd name="connsiteX54" fmla="*/ 3281601 w 4380009"/>
              <a:gd name="connsiteY54" fmla="*/ 962001 h 5424103"/>
              <a:gd name="connsiteX55" fmla="*/ 3281601 w 4380009"/>
              <a:gd name="connsiteY55" fmla="*/ 964955 h 5424103"/>
              <a:gd name="connsiteX56" fmla="*/ 3281601 w 4380009"/>
              <a:gd name="connsiteY56" fmla="*/ 972833 h 5424103"/>
              <a:gd name="connsiteX57" fmla="*/ 3281601 w 4380009"/>
              <a:gd name="connsiteY57" fmla="*/ 975787 h 5424103"/>
              <a:gd name="connsiteX58" fmla="*/ 3280616 w 4380009"/>
              <a:gd name="connsiteY58" fmla="*/ 981694 h 5424103"/>
              <a:gd name="connsiteX59" fmla="*/ 3280616 w 4380009"/>
              <a:gd name="connsiteY59" fmla="*/ 984648 h 5424103"/>
              <a:gd name="connsiteX60" fmla="*/ 3280616 w 4380009"/>
              <a:gd name="connsiteY60" fmla="*/ 991541 h 5424103"/>
              <a:gd name="connsiteX61" fmla="*/ 3279632 w 4380009"/>
              <a:gd name="connsiteY61" fmla="*/ 994495 h 5424103"/>
              <a:gd name="connsiteX62" fmla="*/ 3278648 w 4380009"/>
              <a:gd name="connsiteY62" fmla="*/ 1001387 h 5424103"/>
              <a:gd name="connsiteX63" fmla="*/ 3278648 w 4380009"/>
              <a:gd name="connsiteY63" fmla="*/ 1005326 h 5424103"/>
              <a:gd name="connsiteX64" fmla="*/ 3274711 w 4380009"/>
              <a:gd name="connsiteY64" fmla="*/ 1027973 h 5424103"/>
              <a:gd name="connsiteX65" fmla="*/ 3274711 w 4380009"/>
              <a:gd name="connsiteY65" fmla="*/ 1030927 h 5424103"/>
              <a:gd name="connsiteX66" fmla="*/ 3272742 w 4380009"/>
              <a:gd name="connsiteY66" fmla="*/ 1039789 h 5424103"/>
              <a:gd name="connsiteX67" fmla="*/ 3272742 w 4380009"/>
              <a:gd name="connsiteY67" fmla="*/ 1043727 h 5424103"/>
              <a:gd name="connsiteX68" fmla="*/ 3269789 w 4380009"/>
              <a:gd name="connsiteY68" fmla="*/ 1053574 h 5424103"/>
              <a:gd name="connsiteX69" fmla="*/ 3268805 w 4380009"/>
              <a:gd name="connsiteY69" fmla="*/ 1057512 h 5424103"/>
              <a:gd name="connsiteX70" fmla="*/ 3265852 w 4380009"/>
              <a:gd name="connsiteY70" fmla="*/ 1070313 h 5424103"/>
              <a:gd name="connsiteX71" fmla="*/ 3264868 w 4380009"/>
              <a:gd name="connsiteY71" fmla="*/ 1071297 h 5424103"/>
              <a:gd name="connsiteX72" fmla="*/ 3260931 w 4380009"/>
              <a:gd name="connsiteY72" fmla="*/ 1086067 h 5424103"/>
              <a:gd name="connsiteX73" fmla="*/ 3260931 w 4380009"/>
              <a:gd name="connsiteY73" fmla="*/ 1090006 h 5424103"/>
              <a:gd name="connsiteX74" fmla="*/ 3256994 w 4380009"/>
              <a:gd name="connsiteY74" fmla="*/ 1100837 h 5424103"/>
              <a:gd name="connsiteX75" fmla="*/ 3255025 w 4380009"/>
              <a:gd name="connsiteY75" fmla="*/ 1106745 h 5424103"/>
              <a:gd name="connsiteX76" fmla="*/ 3251088 w 4380009"/>
              <a:gd name="connsiteY76" fmla="*/ 1117576 h 5424103"/>
              <a:gd name="connsiteX77" fmla="*/ 3249120 w 4380009"/>
              <a:gd name="connsiteY77" fmla="*/ 1122499 h 5424103"/>
              <a:gd name="connsiteX78" fmla="*/ 3244198 w 4380009"/>
              <a:gd name="connsiteY78" fmla="*/ 1136284 h 5424103"/>
              <a:gd name="connsiteX79" fmla="*/ 3243214 w 4380009"/>
              <a:gd name="connsiteY79" fmla="*/ 1139238 h 5424103"/>
              <a:gd name="connsiteX80" fmla="*/ 3236324 w 4380009"/>
              <a:gd name="connsiteY80" fmla="*/ 1156962 h 5424103"/>
              <a:gd name="connsiteX81" fmla="*/ 3235340 w 4380009"/>
              <a:gd name="connsiteY81" fmla="*/ 1159916 h 5424103"/>
              <a:gd name="connsiteX82" fmla="*/ 3228450 w 4380009"/>
              <a:gd name="connsiteY82" fmla="*/ 1174685 h 5424103"/>
              <a:gd name="connsiteX83" fmla="*/ 3226481 w 4380009"/>
              <a:gd name="connsiteY83" fmla="*/ 1180593 h 5424103"/>
              <a:gd name="connsiteX84" fmla="*/ 3220576 w 4380009"/>
              <a:gd name="connsiteY84" fmla="*/ 1194379 h 5424103"/>
              <a:gd name="connsiteX85" fmla="*/ 3217622 w 4380009"/>
              <a:gd name="connsiteY85" fmla="*/ 1200286 h 5424103"/>
              <a:gd name="connsiteX86" fmla="*/ 3210732 w 4380009"/>
              <a:gd name="connsiteY86" fmla="*/ 1215056 h 5424103"/>
              <a:gd name="connsiteX87" fmla="*/ 3207780 w 4380009"/>
              <a:gd name="connsiteY87" fmla="*/ 1218995 h 5424103"/>
              <a:gd name="connsiteX88" fmla="*/ 3197937 w 4380009"/>
              <a:gd name="connsiteY88" fmla="*/ 1239672 h 5424103"/>
              <a:gd name="connsiteX89" fmla="*/ 3195968 w 4380009"/>
              <a:gd name="connsiteY89" fmla="*/ 1242626 h 5424103"/>
              <a:gd name="connsiteX90" fmla="*/ 3186126 w 4380009"/>
              <a:gd name="connsiteY90" fmla="*/ 1260350 h 5424103"/>
              <a:gd name="connsiteX91" fmla="*/ 3182188 w 4380009"/>
              <a:gd name="connsiteY91" fmla="*/ 1267243 h 5424103"/>
              <a:gd name="connsiteX92" fmla="*/ 3174314 w 4380009"/>
              <a:gd name="connsiteY92" fmla="*/ 1282012 h 5424103"/>
              <a:gd name="connsiteX93" fmla="*/ 3169393 w 4380009"/>
              <a:gd name="connsiteY93" fmla="*/ 1288905 h 5424103"/>
              <a:gd name="connsiteX94" fmla="*/ 3159550 w 4380009"/>
              <a:gd name="connsiteY94" fmla="*/ 1304659 h 5424103"/>
              <a:gd name="connsiteX95" fmla="*/ 3155613 w 4380009"/>
              <a:gd name="connsiteY95" fmla="*/ 1311552 h 5424103"/>
              <a:gd name="connsiteX96" fmla="*/ 3141833 w 4380009"/>
              <a:gd name="connsiteY96" fmla="*/ 1334199 h 5424103"/>
              <a:gd name="connsiteX97" fmla="*/ 3124116 w 4380009"/>
              <a:gd name="connsiteY97" fmla="*/ 1314506 h 5424103"/>
              <a:gd name="connsiteX98" fmla="*/ 3165456 w 4380009"/>
              <a:gd name="connsiteY98" fmla="*/ 1471065 h 5424103"/>
              <a:gd name="connsiteX99" fmla="*/ 3164472 w 4380009"/>
              <a:gd name="connsiteY99" fmla="*/ 1473034 h 5424103"/>
              <a:gd name="connsiteX100" fmla="*/ 3163487 w 4380009"/>
              <a:gd name="connsiteY100" fmla="*/ 1485834 h 5424103"/>
              <a:gd name="connsiteX101" fmla="*/ 3163487 w 4380009"/>
              <a:gd name="connsiteY101" fmla="*/ 1487804 h 5424103"/>
              <a:gd name="connsiteX102" fmla="*/ 3158566 w 4380009"/>
              <a:gd name="connsiteY102" fmla="*/ 1517343 h 5424103"/>
              <a:gd name="connsiteX103" fmla="*/ 3157582 w 4380009"/>
              <a:gd name="connsiteY103" fmla="*/ 1521282 h 5424103"/>
              <a:gd name="connsiteX104" fmla="*/ 3154629 w 4380009"/>
              <a:gd name="connsiteY104" fmla="*/ 1531128 h 5424103"/>
              <a:gd name="connsiteX105" fmla="*/ 3153644 w 4380009"/>
              <a:gd name="connsiteY105" fmla="*/ 1536051 h 5424103"/>
              <a:gd name="connsiteX106" fmla="*/ 3147739 w 4380009"/>
              <a:gd name="connsiteY106" fmla="*/ 1549837 h 5424103"/>
              <a:gd name="connsiteX107" fmla="*/ 3118210 w 4380009"/>
              <a:gd name="connsiteY107" fmla="*/ 1607931 h 5424103"/>
              <a:gd name="connsiteX108" fmla="*/ 2912496 w 4380009"/>
              <a:gd name="connsiteY108" fmla="*/ 1709350 h 5424103"/>
              <a:gd name="connsiteX109" fmla="*/ 2406577 w 4380009"/>
              <a:gd name="connsiteY109" fmla="*/ 2043145 h 5424103"/>
              <a:gd name="connsiteX110" fmla="*/ 2389844 w 4380009"/>
              <a:gd name="connsiteY110" fmla="*/ 2136687 h 5424103"/>
              <a:gd name="connsiteX111" fmla="*/ 2398703 w 4380009"/>
              <a:gd name="connsiteY111" fmla="*/ 2104193 h 5424103"/>
              <a:gd name="connsiteX112" fmla="*/ 2403624 w 4380009"/>
              <a:gd name="connsiteY112" fmla="*/ 2107147 h 5424103"/>
              <a:gd name="connsiteX113" fmla="*/ 2440043 w 4380009"/>
              <a:gd name="connsiteY113" fmla="*/ 2113055 h 5424103"/>
              <a:gd name="connsiteX114" fmla="*/ 2535518 w 4380009"/>
              <a:gd name="connsiteY114" fmla="*/ 2203643 h 5424103"/>
              <a:gd name="connsiteX115" fmla="*/ 2902654 w 4380009"/>
              <a:gd name="connsiteY115" fmla="*/ 2296200 h 5424103"/>
              <a:gd name="connsiteX116" fmla="*/ 3393808 w 4380009"/>
              <a:gd name="connsiteY116" fmla="*/ 2435035 h 5424103"/>
              <a:gd name="connsiteX117" fmla="*/ 3765866 w 4380009"/>
              <a:gd name="connsiteY117" fmla="*/ 2522669 h 5424103"/>
              <a:gd name="connsiteX118" fmla="*/ 3940083 w 4380009"/>
              <a:gd name="connsiteY118" fmla="*/ 2529562 h 5424103"/>
              <a:gd name="connsiteX119" fmla="*/ 3943036 w 4380009"/>
              <a:gd name="connsiteY119" fmla="*/ 2527593 h 5424103"/>
              <a:gd name="connsiteX120" fmla="*/ 3960753 w 4380009"/>
              <a:gd name="connsiteY120" fmla="*/ 2516761 h 5424103"/>
              <a:gd name="connsiteX121" fmla="*/ 3966658 w 4380009"/>
              <a:gd name="connsiteY121" fmla="*/ 2507899 h 5424103"/>
              <a:gd name="connsiteX122" fmla="*/ 3963706 w 4380009"/>
              <a:gd name="connsiteY122" fmla="*/ 2490176 h 5424103"/>
              <a:gd name="connsiteX123" fmla="*/ 3962721 w 4380009"/>
              <a:gd name="connsiteY123" fmla="*/ 2479345 h 5424103"/>
              <a:gd name="connsiteX124" fmla="*/ 3958784 w 4380009"/>
              <a:gd name="connsiteY124" fmla="*/ 2450790 h 5424103"/>
              <a:gd name="connsiteX125" fmla="*/ 3955831 w 4380009"/>
              <a:gd name="connsiteY125" fmla="*/ 2437005 h 5424103"/>
              <a:gd name="connsiteX126" fmla="*/ 3947957 w 4380009"/>
              <a:gd name="connsiteY126" fmla="*/ 2385803 h 5424103"/>
              <a:gd name="connsiteX127" fmla="*/ 3942051 w 4380009"/>
              <a:gd name="connsiteY127" fmla="*/ 2348387 h 5424103"/>
              <a:gd name="connsiteX128" fmla="*/ 3939098 w 4380009"/>
              <a:gd name="connsiteY128" fmla="*/ 2328693 h 5424103"/>
              <a:gd name="connsiteX129" fmla="*/ 3933193 w 4380009"/>
              <a:gd name="connsiteY129" fmla="*/ 2292261 h 5424103"/>
              <a:gd name="connsiteX130" fmla="*/ 3938114 w 4380009"/>
              <a:gd name="connsiteY130" fmla="*/ 2310970 h 5424103"/>
              <a:gd name="connsiteX131" fmla="*/ 3818032 w 4380009"/>
              <a:gd name="connsiteY131" fmla="*/ 1551806 h 5424103"/>
              <a:gd name="connsiteX132" fmla="*/ 3921382 w 4380009"/>
              <a:gd name="connsiteY132" fmla="*/ 1444479 h 5424103"/>
              <a:gd name="connsiteX133" fmla="*/ 3916460 w 4380009"/>
              <a:gd name="connsiteY133" fmla="*/ 1428725 h 5424103"/>
              <a:gd name="connsiteX134" fmla="*/ 3915476 w 4380009"/>
              <a:gd name="connsiteY134" fmla="*/ 1423802 h 5424103"/>
              <a:gd name="connsiteX135" fmla="*/ 3946973 w 4380009"/>
              <a:gd name="connsiteY135" fmla="*/ 1400170 h 5424103"/>
              <a:gd name="connsiteX136" fmla="*/ 3946973 w 4380009"/>
              <a:gd name="connsiteY136" fmla="*/ 1394262 h 5424103"/>
              <a:gd name="connsiteX137" fmla="*/ 3736337 w 4380009"/>
              <a:gd name="connsiteY137" fmla="*/ 1245580 h 5424103"/>
              <a:gd name="connsiteX138" fmla="*/ 3713699 w 4380009"/>
              <a:gd name="connsiteY138" fmla="*/ 1132346 h 5424103"/>
              <a:gd name="connsiteX139" fmla="*/ 3701888 w 4380009"/>
              <a:gd name="connsiteY139" fmla="*/ 1069328 h 5424103"/>
              <a:gd name="connsiteX140" fmla="*/ 3763897 w 4380009"/>
              <a:gd name="connsiteY140" fmla="*/ 1059482 h 5424103"/>
              <a:gd name="connsiteX141" fmla="*/ 3755038 w 4380009"/>
              <a:gd name="connsiteY141" fmla="*/ 1050620 h 5424103"/>
              <a:gd name="connsiteX142" fmla="*/ 3787520 w 4380009"/>
              <a:gd name="connsiteY142" fmla="*/ 1063420 h 5424103"/>
              <a:gd name="connsiteX143" fmla="*/ 3787520 w 4380009"/>
              <a:gd name="connsiteY143" fmla="*/ 1061451 h 5424103"/>
              <a:gd name="connsiteX144" fmla="*/ 3787520 w 4380009"/>
              <a:gd name="connsiteY144" fmla="*/ 1058497 h 5424103"/>
              <a:gd name="connsiteX145" fmla="*/ 3787520 w 4380009"/>
              <a:gd name="connsiteY145" fmla="*/ 1055543 h 5424103"/>
              <a:gd name="connsiteX146" fmla="*/ 3787520 w 4380009"/>
              <a:gd name="connsiteY146" fmla="*/ 1052589 h 5424103"/>
              <a:gd name="connsiteX147" fmla="*/ 3788504 w 4380009"/>
              <a:gd name="connsiteY147" fmla="*/ 1050620 h 5424103"/>
              <a:gd name="connsiteX148" fmla="*/ 3883979 w 4380009"/>
              <a:gd name="connsiteY148" fmla="*/ 910800 h 5424103"/>
              <a:gd name="connsiteX149" fmla="*/ 3882995 w 4380009"/>
              <a:gd name="connsiteY149" fmla="*/ 910800 h 5424103"/>
              <a:gd name="connsiteX150" fmla="*/ 3867246 w 4380009"/>
              <a:gd name="connsiteY150" fmla="*/ 903907 h 5424103"/>
              <a:gd name="connsiteX151" fmla="*/ 3883979 w 4380009"/>
              <a:gd name="connsiteY151" fmla="*/ 907846 h 5424103"/>
              <a:gd name="connsiteX152" fmla="*/ 3909570 w 4380009"/>
              <a:gd name="connsiteY152" fmla="*/ 920646 h 5424103"/>
              <a:gd name="connsiteX153" fmla="*/ 4016856 w 4380009"/>
              <a:gd name="connsiteY153" fmla="*/ 890122 h 5424103"/>
              <a:gd name="connsiteX154" fmla="*/ 4018825 w 4380009"/>
              <a:gd name="connsiteY154" fmla="*/ 891107 h 5424103"/>
              <a:gd name="connsiteX155" fmla="*/ 4027684 w 4380009"/>
              <a:gd name="connsiteY155" fmla="*/ 893076 h 5424103"/>
              <a:gd name="connsiteX156" fmla="*/ 4030636 w 4380009"/>
              <a:gd name="connsiteY156" fmla="*/ 894061 h 5424103"/>
              <a:gd name="connsiteX157" fmla="*/ 4040479 w 4380009"/>
              <a:gd name="connsiteY157" fmla="*/ 897999 h 5424103"/>
              <a:gd name="connsiteX158" fmla="*/ 4041464 w 4380009"/>
              <a:gd name="connsiteY158" fmla="*/ 897999 h 5424103"/>
              <a:gd name="connsiteX159" fmla="*/ 4042448 w 4380009"/>
              <a:gd name="connsiteY159" fmla="*/ 898984 h 5424103"/>
              <a:gd name="connsiteX160" fmla="*/ 4058196 w 4380009"/>
              <a:gd name="connsiteY160" fmla="*/ 904892 h 5424103"/>
              <a:gd name="connsiteX161" fmla="*/ 4081819 w 4380009"/>
              <a:gd name="connsiteY161" fmla="*/ 903907 h 5424103"/>
              <a:gd name="connsiteX162" fmla="*/ 4143828 w 4380009"/>
              <a:gd name="connsiteY162" fmla="*/ 930493 h 5424103"/>
              <a:gd name="connsiteX163" fmla="*/ 4146781 w 4380009"/>
              <a:gd name="connsiteY163" fmla="*/ 932462 h 5424103"/>
              <a:gd name="connsiteX164" fmla="*/ 4160561 w 4380009"/>
              <a:gd name="connsiteY164" fmla="*/ 932462 h 5424103"/>
              <a:gd name="connsiteX165" fmla="*/ 4161546 w 4380009"/>
              <a:gd name="connsiteY165" fmla="*/ 933447 h 5424103"/>
              <a:gd name="connsiteX166" fmla="*/ 4243240 w 4380009"/>
              <a:gd name="connsiteY166" fmla="*/ 1116591 h 5424103"/>
              <a:gd name="connsiteX167" fmla="*/ 4241272 w 4380009"/>
              <a:gd name="connsiteY167" fmla="*/ 1157947 h 5424103"/>
              <a:gd name="connsiteX168" fmla="*/ 4206822 w 4380009"/>
              <a:gd name="connsiteY168" fmla="*/ 1300721 h 5424103"/>
              <a:gd name="connsiteX169" fmla="*/ 4209775 w 4380009"/>
              <a:gd name="connsiteY169" fmla="*/ 1299736 h 5424103"/>
              <a:gd name="connsiteX170" fmla="*/ 4234382 w 4380009"/>
              <a:gd name="connsiteY170" fmla="*/ 1390323 h 5424103"/>
              <a:gd name="connsiteX171" fmla="*/ 4271784 w 4380009"/>
              <a:gd name="connsiteY171" fmla="*/ 1395247 h 5424103"/>
              <a:gd name="connsiteX172" fmla="*/ 4264894 w 4380009"/>
              <a:gd name="connsiteY172" fmla="*/ 2853511 h 5424103"/>
              <a:gd name="connsiteX173" fmla="*/ 4261942 w 4380009"/>
              <a:gd name="connsiteY173" fmla="*/ 2856465 h 5424103"/>
              <a:gd name="connsiteX174" fmla="*/ 4253084 w 4380009"/>
              <a:gd name="connsiteY174" fmla="*/ 2864342 h 5424103"/>
              <a:gd name="connsiteX175" fmla="*/ 4207806 w 4380009"/>
              <a:gd name="connsiteY175" fmla="*/ 2892897 h 5424103"/>
              <a:gd name="connsiteX176" fmla="*/ 2883952 w 4380009"/>
              <a:gd name="connsiteY176" fmla="*/ 2852526 h 5424103"/>
              <a:gd name="connsiteX177" fmla="*/ 2808163 w 4380009"/>
              <a:gd name="connsiteY177" fmla="*/ 3093765 h 5424103"/>
              <a:gd name="connsiteX178" fmla="*/ 2684144 w 4380009"/>
              <a:gd name="connsiteY178" fmla="*/ 3526026 h 5424103"/>
              <a:gd name="connsiteX179" fmla="*/ 2682175 w 4380009"/>
              <a:gd name="connsiteY179" fmla="*/ 3529965 h 5424103"/>
              <a:gd name="connsiteX180" fmla="*/ 2669380 w 4380009"/>
              <a:gd name="connsiteY180" fmla="*/ 3585105 h 5424103"/>
              <a:gd name="connsiteX181" fmla="*/ 2666427 w 4380009"/>
              <a:gd name="connsiteY181" fmla="*/ 3604798 h 5424103"/>
              <a:gd name="connsiteX182" fmla="*/ 2665442 w 4380009"/>
              <a:gd name="connsiteY182" fmla="*/ 3612675 h 5424103"/>
              <a:gd name="connsiteX183" fmla="*/ 2663474 w 4380009"/>
              <a:gd name="connsiteY183" fmla="*/ 3628429 h 5424103"/>
              <a:gd name="connsiteX184" fmla="*/ 2662490 w 4380009"/>
              <a:gd name="connsiteY184" fmla="*/ 3638276 h 5424103"/>
              <a:gd name="connsiteX185" fmla="*/ 2661505 w 4380009"/>
              <a:gd name="connsiteY185" fmla="*/ 3654030 h 5424103"/>
              <a:gd name="connsiteX186" fmla="*/ 2660521 w 4380009"/>
              <a:gd name="connsiteY186" fmla="*/ 3665846 h 5424103"/>
              <a:gd name="connsiteX187" fmla="*/ 2659537 w 4380009"/>
              <a:gd name="connsiteY187" fmla="*/ 3682585 h 5424103"/>
              <a:gd name="connsiteX188" fmla="*/ 2658552 w 4380009"/>
              <a:gd name="connsiteY188" fmla="*/ 3695385 h 5424103"/>
              <a:gd name="connsiteX189" fmla="*/ 2658552 w 4380009"/>
              <a:gd name="connsiteY189" fmla="*/ 3716063 h 5424103"/>
              <a:gd name="connsiteX190" fmla="*/ 2657568 w 4380009"/>
              <a:gd name="connsiteY190" fmla="*/ 3727879 h 5424103"/>
              <a:gd name="connsiteX191" fmla="*/ 2657568 w 4380009"/>
              <a:gd name="connsiteY191" fmla="*/ 3751510 h 5424103"/>
              <a:gd name="connsiteX192" fmla="*/ 2657568 w 4380009"/>
              <a:gd name="connsiteY192" fmla="*/ 3762341 h 5424103"/>
              <a:gd name="connsiteX193" fmla="*/ 2657568 w 4380009"/>
              <a:gd name="connsiteY193" fmla="*/ 3797789 h 5424103"/>
              <a:gd name="connsiteX194" fmla="*/ 2657568 w 4380009"/>
              <a:gd name="connsiteY194" fmla="*/ 3799758 h 5424103"/>
              <a:gd name="connsiteX195" fmla="*/ 2657568 w 4380009"/>
              <a:gd name="connsiteY195" fmla="*/ 3838159 h 5424103"/>
              <a:gd name="connsiteX196" fmla="*/ 2657568 w 4380009"/>
              <a:gd name="connsiteY196" fmla="*/ 3848991 h 5424103"/>
              <a:gd name="connsiteX197" fmla="*/ 2657568 w 4380009"/>
              <a:gd name="connsiteY197" fmla="*/ 3877545 h 5424103"/>
              <a:gd name="connsiteX198" fmla="*/ 2657568 w 4380009"/>
              <a:gd name="connsiteY198" fmla="*/ 3892315 h 5424103"/>
              <a:gd name="connsiteX199" fmla="*/ 2657568 w 4380009"/>
              <a:gd name="connsiteY199" fmla="*/ 3919885 h 5424103"/>
              <a:gd name="connsiteX200" fmla="*/ 2658552 w 4380009"/>
              <a:gd name="connsiteY200" fmla="*/ 3936624 h 5424103"/>
              <a:gd name="connsiteX201" fmla="*/ 2658552 w 4380009"/>
              <a:gd name="connsiteY201" fmla="*/ 3963210 h 5424103"/>
              <a:gd name="connsiteX202" fmla="*/ 2659537 w 4380009"/>
              <a:gd name="connsiteY202" fmla="*/ 3979949 h 5424103"/>
              <a:gd name="connsiteX203" fmla="*/ 2659537 w 4380009"/>
              <a:gd name="connsiteY203" fmla="*/ 4008503 h 5424103"/>
              <a:gd name="connsiteX204" fmla="*/ 2660521 w 4380009"/>
              <a:gd name="connsiteY204" fmla="*/ 4023273 h 5424103"/>
              <a:gd name="connsiteX205" fmla="*/ 2661505 w 4380009"/>
              <a:gd name="connsiteY205" fmla="*/ 4055767 h 5424103"/>
              <a:gd name="connsiteX206" fmla="*/ 2661505 w 4380009"/>
              <a:gd name="connsiteY206" fmla="*/ 4067583 h 5424103"/>
              <a:gd name="connsiteX207" fmla="*/ 2664458 w 4380009"/>
              <a:gd name="connsiteY207" fmla="*/ 4157185 h 5424103"/>
              <a:gd name="connsiteX208" fmla="*/ 2664458 w 4380009"/>
              <a:gd name="connsiteY208" fmla="*/ 4159155 h 5424103"/>
              <a:gd name="connsiteX209" fmla="*/ 2665442 w 4380009"/>
              <a:gd name="connsiteY209" fmla="*/ 4171955 h 5424103"/>
              <a:gd name="connsiteX210" fmla="*/ 2666427 w 4380009"/>
              <a:gd name="connsiteY210" fmla="*/ 4205433 h 5424103"/>
              <a:gd name="connsiteX211" fmla="*/ 2667411 w 4380009"/>
              <a:gd name="connsiteY211" fmla="*/ 4212326 h 5424103"/>
              <a:gd name="connsiteX212" fmla="*/ 2668395 w 4380009"/>
              <a:gd name="connsiteY212" fmla="*/ 4246789 h 5424103"/>
              <a:gd name="connsiteX213" fmla="*/ 2677254 w 4380009"/>
              <a:gd name="connsiteY213" fmla="*/ 4725327 h 5424103"/>
              <a:gd name="connsiteX214" fmla="*/ 2498115 w 4380009"/>
              <a:gd name="connsiteY214" fmla="*/ 4811977 h 5424103"/>
              <a:gd name="connsiteX215" fmla="*/ 2371604 w 4380009"/>
              <a:gd name="connsiteY215" fmla="*/ 5413197 h 5424103"/>
              <a:gd name="connsiteX216" fmla="*/ 2370975 w 4380009"/>
              <a:gd name="connsiteY216" fmla="*/ 5424103 h 5424103"/>
              <a:gd name="connsiteX217" fmla="*/ 1979377 w 4380009"/>
              <a:gd name="connsiteY217" fmla="*/ 5424103 h 5424103"/>
              <a:gd name="connsiteX218" fmla="*/ 1984814 w 4380009"/>
              <a:gd name="connsiteY218" fmla="*/ 5368549 h 5424103"/>
              <a:gd name="connsiteX219" fmla="*/ 2063064 w 4380009"/>
              <a:gd name="connsiteY219" fmla="*/ 4963613 h 5424103"/>
              <a:gd name="connsiteX220" fmla="*/ 2063064 w 4380009"/>
              <a:gd name="connsiteY220" fmla="*/ 4958689 h 5424103"/>
              <a:gd name="connsiteX221" fmla="*/ 2064048 w 4380009"/>
              <a:gd name="connsiteY221" fmla="*/ 4953766 h 5424103"/>
              <a:gd name="connsiteX222" fmla="*/ 2066017 w 4380009"/>
              <a:gd name="connsiteY222" fmla="*/ 4947858 h 5424103"/>
              <a:gd name="connsiteX223" fmla="*/ 2066017 w 4380009"/>
              <a:gd name="connsiteY223" fmla="*/ 4943919 h 5424103"/>
              <a:gd name="connsiteX224" fmla="*/ 2067986 w 4380009"/>
              <a:gd name="connsiteY224" fmla="*/ 4935057 h 5424103"/>
              <a:gd name="connsiteX225" fmla="*/ 2067986 w 4380009"/>
              <a:gd name="connsiteY225" fmla="*/ 4934073 h 5424103"/>
              <a:gd name="connsiteX226" fmla="*/ 2067986 w 4380009"/>
              <a:gd name="connsiteY226" fmla="*/ 4928165 h 5424103"/>
              <a:gd name="connsiteX227" fmla="*/ 2067986 w 4380009"/>
              <a:gd name="connsiteY227" fmla="*/ 4926196 h 5424103"/>
              <a:gd name="connsiteX228" fmla="*/ 2067986 w 4380009"/>
              <a:gd name="connsiteY228" fmla="*/ 4922257 h 5424103"/>
              <a:gd name="connsiteX229" fmla="*/ 2067986 w 4380009"/>
              <a:gd name="connsiteY229" fmla="*/ 4920288 h 5424103"/>
              <a:gd name="connsiteX230" fmla="*/ 2067001 w 4380009"/>
              <a:gd name="connsiteY230" fmla="*/ 4917334 h 5424103"/>
              <a:gd name="connsiteX231" fmla="*/ 2048300 w 4380009"/>
              <a:gd name="connsiteY231" fmla="*/ 4894687 h 5424103"/>
              <a:gd name="connsiteX232" fmla="*/ 1933139 w 4380009"/>
              <a:gd name="connsiteY232" fmla="*/ 4838562 h 5424103"/>
              <a:gd name="connsiteX233" fmla="*/ 1933139 w 4380009"/>
              <a:gd name="connsiteY233" fmla="*/ 4839547 h 5424103"/>
              <a:gd name="connsiteX234" fmla="*/ 1932155 w 4380009"/>
              <a:gd name="connsiteY234" fmla="*/ 4838562 h 5424103"/>
              <a:gd name="connsiteX235" fmla="*/ 1888847 w 4380009"/>
              <a:gd name="connsiteY235" fmla="*/ 4824777 h 5424103"/>
              <a:gd name="connsiteX236" fmla="*/ 1879988 w 4380009"/>
              <a:gd name="connsiteY236" fmla="*/ 4824777 h 5424103"/>
              <a:gd name="connsiteX237" fmla="*/ 1879988 w 4380009"/>
              <a:gd name="connsiteY237" fmla="*/ 4828715 h 5424103"/>
              <a:gd name="connsiteX238" fmla="*/ 1875067 w 4380009"/>
              <a:gd name="connsiteY238" fmla="*/ 4828715 h 5424103"/>
              <a:gd name="connsiteX239" fmla="*/ 1874083 w 4380009"/>
              <a:gd name="connsiteY239" fmla="*/ 4823793 h 5424103"/>
              <a:gd name="connsiteX240" fmla="*/ 1850460 w 4380009"/>
              <a:gd name="connsiteY240" fmla="*/ 4823793 h 5424103"/>
              <a:gd name="connsiteX241" fmla="*/ 1814042 w 4380009"/>
              <a:gd name="connsiteY241" fmla="*/ 4824777 h 5424103"/>
              <a:gd name="connsiteX242" fmla="*/ 1757938 w 4380009"/>
              <a:gd name="connsiteY242" fmla="*/ 4841516 h 5424103"/>
              <a:gd name="connsiteX243" fmla="*/ 1636872 w 4380009"/>
              <a:gd name="connsiteY243" fmla="*/ 4957705 h 5424103"/>
              <a:gd name="connsiteX244" fmla="*/ 1615218 w 4380009"/>
              <a:gd name="connsiteY244" fmla="*/ 4983305 h 5424103"/>
              <a:gd name="connsiteX245" fmla="*/ 1581752 w 4380009"/>
              <a:gd name="connsiteY245" fmla="*/ 5025645 h 5424103"/>
              <a:gd name="connsiteX246" fmla="*/ 1513837 w 4380009"/>
              <a:gd name="connsiteY246" fmla="*/ 5121156 h 5424103"/>
              <a:gd name="connsiteX247" fmla="*/ 1492183 w 4380009"/>
              <a:gd name="connsiteY247" fmla="*/ 5156603 h 5424103"/>
              <a:gd name="connsiteX248" fmla="*/ 1406428 w 4380009"/>
              <a:gd name="connsiteY248" fmla="*/ 5342825 h 5424103"/>
              <a:gd name="connsiteX249" fmla="*/ 1385518 w 4380009"/>
              <a:gd name="connsiteY249" fmla="*/ 5424103 h 5424103"/>
              <a:gd name="connsiteX250" fmla="*/ 912676 w 4380009"/>
              <a:gd name="connsiteY250" fmla="*/ 5424103 h 5424103"/>
              <a:gd name="connsiteX251" fmla="*/ 930160 w 4380009"/>
              <a:gd name="connsiteY251" fmla="*/ 5318086 h 5424103"/>
              <a:gd name="connsiteX252" fmla="*/ 1277610 w 4380009"/>
              <a:gd name="connsiteY252" fmla="*/ 4667233 h 5424103"/>
              <a:gd name="connsiteX253" fmla="*/ 1254972 w 4380009"/>
              <a:gd name="connsiteY253" fmla="*/ 4636709 h 5424103"/>
              <a:gd name="connsiteX254" fmla="*/ 1247098 w 4380009"/>
              <a:gd name="connsiteY254" fmla="*/ 4589446 h 5424103"/>
              <a:gd name="connsiteX255" fmla="*/ 1274657 w 4380009"/>
              <a:gd name="connsiteY255" fmla="*/ 4434857 h 5424103"/>
              <a:gd name="connsiteX256" fmla="*/ 1276626 w 4380009"/>
              <a:gd name="connsiteY256" fmla="*/ 4424025 h 5424103"/>
              <a:gd name="connsiteX257" fmla="*/ 1303201 w 4380009"/>
              <a:gd name="connsiteY257" fmla="*/ 4192633 h 5424103"/>
              <a:gd name="connsiteX258" fmla="*/ 1306154 w 4380009"/>
              <a:gd name="connsiteY258" fmla="*/ 4149308 h 5424103"/>
              <a:gd name="connsiteX259" fmla="*/ 1307139 w 4380009"/>
              <a:gd name="connsiteY259" fmla="*/ 4142416 h 5424103"/>
              <a:gd name="connsiteX260" fmla="*/ 1315013 w 4380009"/>
              <a:gd name="connsiteY260" fmla="*/ 4002596 h 5424103"/>
              <a:gd name="connsiteX261" fmla="*/ 1315013 w 4380009"/>
              <a:gd name="connsiteY261" fmla="*/ 4003580 h 5424103"/>
              <a:gd name="connsiteX262" fmla="*/ 1320918 w 4380009"/>
              <a:gd name="connsiteY262" fmla="*/ 3608736 h 5424103"/>
              <a:gd name="connsiteX263" fmla="*/ 1293359 w 4380009"/>
              <a:gd name="connsiteY263" fmla="*/ 2700891 h 5424103"/>
              <a:gd name="connsiteX264" fmla="*/ 1290406 w 4380009"/>
              <a:gd name="connsiteY264" fmla="*/ 2657566 h 5424103"/>
              <a:gd name="connsiteX265" fmla="*/ 1285484 w 4380009"/>
              <a:gd name="connsiteY265" fmla="*/ 2658551 h 5424103"/>
              <a:gd name="connsiteX266" fmla="*/ 1285484 w 4380009"/>
              <a:gd name="connsiteY266" fmla="*/ 2679228 h 5424103"/>
              <a:gd name="connsiteX267" fmla="*/ 1282532 w 4380009"/>
              <a:gd name="connsiteY267" fmla="*/ 2659535 h 5424103"/>
              <a:gd name="connsiteX268" fmla="*/ 46278 w 4380009"/>
              <a:gd name="connsiteY268" fmla="*/ 2332632 h 5424103"/>
              <a:gd name="connsiteX269" fmla="*/ 37420 w 4380009"/>
              <a:gd name="connsiteY269" fmla="*/ 2317862 h 5424103"/>
              <a:gd name="connsiteX270" fmla="*/ 20687 w 4380009"/>
              <a:gd name="connsiteY270" fmla="*/ 2278476 h 5424103"/>
              <a:gd name="connsiteX271" fmla="*/ 1986 w 4380009"/>
              <a:gd name="connsiteY271" fmla="*/ 2187889 h 5424103"/>
              <a:gd name="connsiteX272" fmla="*/ 17 w 4380009"/>
              <a:gd name="connsiteY272" fmla="*/ 2136687 h 5424103"/>
              <a:gd name="connsiteX273" fmla="*/ 387823 w 4380009"/>
              <a:gd name="connsiteY273" fmla="*/ 905877 h 5424103"/>
              <a:gd name="connsiteX274" fmla="*/ 446879 w 4380009"/>
              <a:gd name="connsiteY274" fmla="*/ 912769 h 5424103"/>
              <a:gd name="connsiteX275" fmla="*/ 491172 w 4380009"/>
              <a:gd name="connsiteY275" fmla="*/ 833997 h 5424103"/>
              <a:gd name="connsiteX276" fmla="*/ 493140 w 4380009"/>
              <a:gd name="connsiteY276" fmla="*/ 834982 h 5424103"/>
              <a:gd name="connsiteX277" fmla="*/ 485266 w 4380009"/>
              <a:gd name="connsiteY277" fmla="*/ 763103 h 5424103"/>
              <a:gd name="connsiteX278" fmla="*/ 490188 w 4380009"/>
              <a:gd name="connsiteY278" fmla="*/ 703039 h 5424103"/>
              <a:gd name="connsiteX279" fmla="*/ 500030 w 4380009"/>
              <a:gd name="connsiteY279" fmla="*/ 648883 h 5424103"/>
              <a:gd name="connsiteX280" fmla="*/ 621097 w 4380009"/>
              <a:gd name="connsiteY280" fmla="*/ 487401 h 5424103"/>
              <a:gd name="connsiteX281" fmla="*/ 622081 w 4380009"/>
              <a:gd name="connsiteY281" fmla="*/ 487401 h 5424103"/>
              <a:gd name="connsiteX282" fmla="*/ 637829 w 4380009"/>
              <a:gd name="connsiteY282" fmla="*/ 490355 h 5424103"/>
              <a:gd name="connsiteX283" fmla="*/ 639798 w 4380009"/>
              <a:gd name="connsiteY283" fmla="*/ 489370 h 5424103"/>
              <a:gd name="connsiteX284" fmla="*/ 706729 w 4380009"/>
              <a:gd name="connsiteY284" fmla="*/ 477554 h 5424103"/>
              <a:gd name="connsiteX285" fmla="*/ 728383 w 4380009"/>
              <a:gd name="connsiteY285" fmla="*/ 484447 h 5424103"/>
              <a:gd name="connsiteX286" fmla="*/ 746100 w 4380009"/>
              <a:gd name="connsiteY286" fmla="*/ 481493 h 5424103"/>
              <a:gd name="connsiteX287" fmla="*/ 748069 w 4380009"/>
              <a:gd name="connsiteY287" fmla="*/ 481493 h 5424103"/>
              <a:gd name="connsiteX288" fmla="*/ 758896 w 4380009"/>
              <a:gd name="connsiteY288" fmla="*/ 480508 h 5424103"/>
              <a:gd name="connsiteX289" fmla="*/ 760864 w 4380009"/>
              <a:gd name="connsiteY289" fmla="*/ 479524 h 5424103"/>
              <a:gd name="connsiteX290" fmla="*/ 770707 w 4380009"/>
              <a:gd name="connsiteY290" fmla="*/ 479524 h 5424103"/>
              <a:gd name="connsiteX291" fmla="*/ 771691 w 4380009"/>
              <a:gd name="connsiteY291" fmla="*/ 479524 h 5424103"/>
              <a:gd name="connsiteX292" fmla="*/ 870119 w 4380009"/>
              <a:gd name="connsiteY292" fmla="*/ 533679 h 5424103"/>
              <a:gd name="connsiteX293" fmla="*/ 897679 w 4380009"/>
              <a:gd name="connsiteY293" fmla="*/ 526787 h 5424103"/>
              <a:gd name="connsiteX294" fmla="*/ 914412 w 4380009"/>
              <a:gd name="connsiteY294" fmla="*/ 526787 h 5424103"/>
              <a:gd name="connsiteX295" fmla="*/ 897679 w 4380009"/>
              <a:gd name="connsiteY295" fmla="*/ 529741 h 5424103"/>
              <a:gd name="connsiteX296" fmla="*/ 957720 w 4380009"/>
              <a:gd name="connsiteY296" fmla="*/ 687285 h 5424103"/>
              <a:gd name="connsiteX297" fmla="*/ 957720 w 4380009"/>
              <a:gd name="connsiteY297" fmla="*/ 690239 h 5424103"/>
              <a:gd name="connsiteX298" fmla="*/ 957720 w 4380009"/>
              <a:gd name="connsiteY298" fmla="*/ 693192 h 5424103"/>
              <a:gd name="connsiteX299" fmla="*/ 956736 w 4380009"/>
              <a:gd name="connsiteY299" fmla="*/ 696146 h 5424103"/>
              <a:gd name="connsiteX300" fmla="*/ 956736 w 4380009"/>
              <a:gd name="connsiteY300" fmla="*/ 699100 h 5424103"/>
              <a:gd name="connsiteX301" fmla="*/ 956736 w 4380009"/>
              <a:gd name="connsiteY301" fmla="*/ 701070 h 5424103"/>
              <a:gd name="connsiteX302" fmla="*/ 990201 w 4380009"/>
              <a:gd name="connsiteY302" fmla="*/ 696146 h 5424103"/>
              <a:gd name="connsiteX303" fmla="*/ 980358 w 4380009"/>
              <a:gd name="connsiteY303" fmla="*/ 703039 h 5424103"/>
              <a:gd name="connsiteX304" fmla="*/ 1037446 w 4380009"/>
              <a:gd name="connsiteY304" fmla="*/ 726671 h 5424103"/>
              <a:gd name="connsiteX305" fmla="*/ 1011855 w 4380009"/>
              <a:gd name="connsiteY305" fmla="*/ 784765 h 5424103"/>
              <a:gd name="connsiteX306" fmla="*/ 963625 w 4380009"/>
              <a:gd name="connsiteY306" fmla="*/ 890122 h 5424103"/>
              <a:gd name="connsiteX307" fmla="*/ 724446 w 4380009"/>
              <a:gd name="connsiteY307" fmla="*/ 986618 h 5424103"/>
              <a:gd name="connsiteX308" fmla="*/ 722477 w 4380009"/>
              <a:gd name="connsiteY308" fmla="*/ 991541 h 5424103"/>
              <a:gd name="connsiteX309" fmla="*/ 748069 w 4380009"/>
              <a:gd name="connsiteY309" fmla="*/ 1022065 h 5424103"/>
              <a:gd name="connsiteX310" fmla="*/ 733304 w 4380009"/>
              <a:gd name="connsiteY310" fmla="*/ 1050620 h 5424103"/>
              <a:gd name="connsiteX311" fmla="*/ 793345 w 4380009"/>
              <a:gd name="connsiteY311" fmla="*/ 1161885 h 5424103"/>
              <a:gd name="connsiteX312" fmla="*/ 509873 w 4380009"/>
              <a:gd name="connsiteY312" fmla="*/ 1855077 h 5424103"/>
              <a:gd name="connsiteX313" fmla="*/ 427194 w 4380009"/>
              <a:gd name="connsiteY313" fmla="*/ 2056931 h 5424103"/>
              <a:gd name="connsiteX314" fmla="*/ 430147 w 4380009"/>
              <a:gd name="connsiteY314" fmla="*/ 2062838 h 5424103"/>
              <a:gd name="connsiteX315" fmla="*/ 430147 w 4380009"/>
              <a:gd name="connsiteY315" fmla="*/ 2063823 h 5424103"/>
              <a:gd name="connsiteX316" fmla="*/ 1464623 w 4380009"/>
              <a:gd name="connsiteY316" fmla="*/ 2121917 h 5424103"/>
              <a:gd name="connsiteX317" fmla="*/ 1804199 w 4380009"/>
              <a:gd name="connsiteY317" fmla="*/ 2118963 h 5424103"/>
              <a:gd name="connsiteX318" fmla="*/ 1993180 w 4380009"/>
              <a:gd name="connsiteY318" fmla="*/ 2056931 h 5424103"/>
              <a:gd name="connsiteX319" fmla="*/ 1940029 w 4380009"/>
              <a:gd name="connsiteY319" fmla="*/ 2119948 h 5424103"/>
              <a:gd name="connsiteX320" fmla="*/ 2009913 w 4380009"/>
              <a:gd name="connsiteY320" fmla="*/ 2050038 h 5424103"/>
              <a:gd name="connsiteX321" fmla="*/ 2003023 w 4380009"/>
              <a:gd name="connsiteY321" fmla="*/ 2102224 h 5424103"/>
              <a:gd name="connsiteX322" fmla="*/ 2015819 w 4380009"/>
              <a:gd name="connsiteY322" fmla="*/ 2027391 h 5424103"/>
              <a:gd name="connsiteX323" fmla="*/ 1982353 w 4380009"/>
              <a:gd name="connsiteY323" fmla="*/ 2020499 h 5424103"/>
              <a:gd name="connsiteX324" fmla="*/ 1958731 w 4380009"/>
              <a:gd name="connsiteY324" fmla="*/ 2014591 h 5424103"/>
              <a:gd name="connsiteX325" fmla="*/ 1951841 w 4380009"/>
              <a:gd name="connsiteY325" fmla="*/ 2012621 h 5424103"/>
              <a:gd name="connsiteX326" fmla="*/ 1937076 w 4380009"/>
              <a:gd name="connsiteY326" fmla="*/ 2008683 h 5424103"/>
              <a:gd name="connsiteX327" fmla="*/ 1929202 w 4380009"/>
              <a:gd name="connsiteY327" fmla="*/ 2006713 h 5424103"/>
              <a:gd name="connsiteX328" fmla="*/ 1914438 w 4380009"/>
              <a:gd name="connsiteY328" fmla="*/ 2002775 h 5424103"/>
              <a:gd name="connsiteX329" fmla="*/ 1907548 w 4380009"/>
              <a:gd name="connsiteY329" fmla="*/ 1999821 h 5424103"/>
              <a:gd name="connsiteX330" fmla="*/ 1893768 w 4380009"/>
              <a:gd name="connsiteY330" fmla="*/ 1994898 h 5424103"/>
              <a:gd name="connsiteX331" fmla="*/ 1886878 w 4380009"/>
              <a:gd name="connsiteY331" fmla="*/ 1993913 h 5424103"/>
              <a:gd name="connsiteX332" fmla="*/ 1869161 w 4380009"/>
              <a:gd name="connsiteY332" fmla="*/ 1987021 h 5424103"/>
              <a:gd name="connsiteX333" fmla="*/ 1867193 w 4380009"/>
              <a:gd name="connsiteY333" fmla="*/ 1987021 h 5424103"/>
              <a:gd name="connsiteX334" fmla="*/ 1847507 w 4380009"/>
              <a:gd name="connsiteY334" fmla="*/ 1979143 h 5424103"/>
              <a:gd name="connsiteX335" fmla="*/ 1841602 w 4380009"/>
              <a:gd name="connsiteY335" fmla="*/ 1977174 h 5424103"/>
              <a:gd name="connsiteX336" fmla="*/ 1828806 w 4380009"/>
              <a:gd name="connsiteY336" fmla="*/ 1972251 h 5424103"/>
              <a:gd name="connsiteX337" fmla="*/ 1821916 w 4380009"/>
              <a:gd name="connsiteY337" fmla="*/ 1968312 h 5424103"/>
              <a:gd name="connsiteX338" fmla="*/ 1810105 w 4380009"/>
              <a:gd name="connsiteY338" fmla="*/ 1963389 h 5424103"/>
              <a:gd name="connsiteX339" fmla="*/ 1804199 w 4380009"/>
              <a:gd name="connsiteY339" fmla="*/ 1960435 h 5424103"/>
              <a:gd name="connsiteX340" fmla="*/ 1792388 w 4380009"/>
              <a:gd name="connsiteY340" fmla="*/ 1954527 h 5424103"/>
              <a:gd name="connsiteX341" fmla="*/ 1787466 w 4380009"/>
              <a:gd name="connsiteY341" fmla="*/ 1952558 h 5424103"/>
              <a:gd name="connsiteX342" fmla="*/ 1771718 w 4380009"/>
              <a:gd name="connsiteY342" fmla="*/ 1944681 h 5424103"/>
              <a:gd name="connsiteX343" fmla="*/ 1770734 w 4380009"/>
              <a:gd name="connsiteY343" fmla="*/ 1943696 h 5424103"/>
              <a:gd name="connsiteX344" fmla="*/ 1754001 w 4380009"/>
              <a:gd name="connsiteY344" fmla="*/ 1934834 h 5424103"/>
              <a:gd name="connsiteX345" fmla="*/ 1751048 w 4380009"/>
              <a:gd name="connsiteY345" fmla="*/ 1933849 h 5424103"/>
              <a:gd name="connsiteX346" fmla="*/ 1738252 w 4380009"/>
              <a:gd name="connsiteY346" fmla="*/ 1925972 h 5424103"/>
              <a:gd name="connsiteX347" fmla="*/ 1734315 w 4380009"/>
              <a:gd name="connsiteY347" fmla="*/ 1924003 h 5424103"/>
              <a:gd name="connsiteX348" fmla="*/ 1722504 w 4380009"/>
              <a:gd name="connsiteY348" fmla="*/ 1916126 h 5424103"/>
              <a:gd name="connsiteX349" fmla="*/ 1718567 w 4380009"/>
              <a:gd name="connsiteY349" fmla="*/ 1914157 h 5424103"/>
              <a:gd name="connsiteX350" fmla="*/ 1707740 w 4380009"/>
              <a:gd name="connsiteY350" fmla="*/ 1906279 h 5424103"/>
              <a:gd name="connsiteX351" fmla="*/ 1704787 w 4380009"/>
              <a:gd name="connsiteY351" fmla="*/ 1904310 h 5424103"/>
              <a:gd name="connsiteX352" fmla="*/ 1691991 w 4380009"/>
              <a:gd name="connsiteY352" fmla="*/ 1895448 h 5424103"/>
              <a:gd name="connsiteX353" fmla="*/ 1691007 w 4380009"/>
              <a:gd name="connsiteY353" fmla="*/ 1894463 h 5424103"/>
              <a:gd name="connsiteX354" fmla="*/ 1664431 w 4380009"/>
              <a:gd name="connsiteY354" fmla="*/ 1873786 h 5424103"/>
              <a:gd name="connsiteX355" fmla="*/ 1662463 w 4380009"/>
              <a:gd name="connsiteY355" fmla="*/ 1871817 h 5424103"/>
              <a:gd name="connsiteX356" fmla="*/ 1652620 w 4380009"/>
              <a:gd name="connsiteY356" fmla="*/ 1862955 h 5424103"/>
              <a:gd name="connsiteX357" fmla="*/ 1649667 w 4380009"/>
              <a:gd name="connsiteY357" fmla="*/ 1860985 h 5424103"/>
              <a:gd name="connsiteX358" fmla="*/ 1640809 w 4380009"/>
              <a:gd name="connsiteY358" fmla="*/ 1851139 h 5424103"/>
              <a:gd name="connsiteX359" fmla="*/ 1637856 w 4380009"/>
              <a:gd name="connsiteY359" fmla="*/ 1849170 h 5424103"/>
              <a:gd name="connsiteX360" fmla="*/ 1628013 w 4380009"/>
              <a:gd name="connsiteY360" fmla="*/ 1839323 h 5424103"/>
              <a:gd name="connsiteX361" fmla="*/ 1627029 w 4380009"/>
              <a:gd name="connsiteY361" fmla="*/ 1838339 h 5424103"/>
              <a:gd name="connsiteX362" fmla="*/ 1605375 w 4380009"/>
              <a:gd name="connsiteY362" fmla="*/ 1815692 h 5424103"/>
              <a:gd name="connsiteX363" fmla="*/ 1605375 w 4380009"/>
              <a:gd name="connsiteY363" fmla="*/ 1814707 h 5424103"/>
              <a:gd name="connsiteX364" fmla="*/ 1595532 w 4380009"/>
              <a:gd name="connsiteY364" fmla="*/ 1803876 h 5424103"/>
              <a:gd name="connsiteX365" fmla="*/ 1594548 w 4380009"/>
              <a:gd name="connsiteY365" fmla="*/ 1801907 h 5424103"/>
              <a:gd name="connsiteX366" fmla="*/ 1586673 w 4380009"/>
              <a:gd name="connsiteY366" fmla="*/ 1792060 h 5424103"/>
              <a:gd name="connsiteX367" fmla="*/ 1585689 w 4380009"/>
              <a:gd name="connsiteY367" fmla="*/ 1791075 h 5424103"/>
              <a:gd name="connsiteX368" fmla="*/ 1553208 w 4380009"/>
              <a:gd name="connsiteY368" fmla="*/ 1741843 h 5424103"/>
              <a:gd name="connsiteX369" fmla="*/ 1553208 w 4380009"/>
              <a:gd name="connsiteY369" fmla="*/ 1740858 h 5424103"/>
              <a:gd name="connsiteX370" fmla="*/ 1546318 w 4380009"/>
              <a:gd name="connsiteY370" fmla="*/ 1729043 h 5424103"/>
              <a:gd name="connsiteX371" fmla="*/ 1546318 w 4380009"/>
              <a:gd name="connsiteY371" fmla="*/ 1728058 h 5424103"/>
              <a:gd name="connsiteX372" fmla="*/ 1488246 w 4380009"/>
              <a:gd name="connsiteY372" fmla="*/ 1421832 h 5424103"/>
              <a:gd name="connsiteX373" fmla="*/ 1477419 w 4380009"/>
              <a:gd name="connsiteY373" fmla="*/ 1419863 h 5424103"/>
              <a:gd name="connsiteX374" fmla="*/ 1475450 w 4380009"/>
              <a:gd name="connsiteY374" fmla="*/ 1418878 h 5424103"/>
              <a:gd name="connsiteX375" fmla="*/ 1465607 w 4380009"/>
              <a:gd name="connsiteY375" fmla="*/ 1415924 h 5424103"/>
              <a:gd name="connsiteX376" fmla="*/ 1463639 w 4380009"/>
              <a:gd name="connsiteY376" fmla="*/ 1414940 h 5424103"/>
              <a:gd name="connsiteX377" fmla="*/ 1454780 w 4380009"/>
              <a:gd name="connsiteY377" fmla="*/ 1410017 h 5424103"/>
              <a:gd name="connsiteX378" fmla="*/ 1453796 w 4380009"/>
              <a:gd name="connsiteY378" fmla="*/ 1409032 h 5424103"/>
              <a:gd name="connsiteX379" fmla="*/ 1444938 w 4380009"/>
              <a:gd name="connsiteY379" fmla="*/ 1404109 h 5424103"/>
              <a:gd name="connsiteX380" fmla="*/ 1443953 w 4380009"/>
              <a:gd name="connsiteY380" fmla="*/ 1403124 h 5424103"/>
              <a:gd name="connsiteX381" fmla="*/ 1437063 w 4380009"/>
              <a:gd name="connsiteY381" fmla="*/ 1395247 h 5424103"/>
              <a:gd name="connsiteX382" fmla="*/ 1435095 w 4380009"/>
              <a:gd name="connsiteY382" fmla="*/ 1393277 h 5424103"/>
              <a:gd name="connsiteX383" fmla="*/ 1427221 w 4380009"/>
              <a:gd name="connsiteY383" fmla="*/ 1385400 h 5424103"/>
              <a:gd name="connsiteX384" fmla="*/ 1426236 w 4380009"/>
              <a:gd name="connsiteY384" fmla="*/ 1383431 h 5424103"/>
              <a:gd name="connsiteX385" fmla="*/ 1420331 w 4380009"/>
              <a:gd name="connsiteY385" fmla="*/ 1374569 h 5424103"/>
              <a:gd name="connsiteX386" fmla="*/ 1419346 w 4380009"/>
              <a:gd name="connsiteY386" fmla="*/ 1373585 h 5424103"/>
              <a:gd name="connsiteX387" fmla="*/ 1413441 w 4380009"/>
              <a:gd name="connsiteY387" fmla="*/ 1362753 h 5424103"/>
              <a:gd name="connsiteX388" fmla="*/ 1412456 w 4380009"/>
              <a:gd name="connsiteY388" fmla="*/ 1359799 h 5424103"/>
              <a:gd name="connsiteX389" fmla="*/ 1407535 w 4380009"/>
              <a:gd name="connsiteY389" fmla="*/ 1348968 h 5424103"/>
              <a:gd name="connsiteX390" fmla="*/ 1405566 w 4380009"/>
              <a:gd name="connsiteY390" fmla="*/ 1345030 h 5424103"/>
              <a:gd name="connsiteX391" fmla="*/ 1401629 w 4380009"/>
              <a:gd name="connsiteY391" fmla="*/ 1335183 h 5424103"/>
              <a:gd name="connsiteX392" fmla="*/ 1400645 w 4380009"/>
              <a:gd name="connsiteY392" fmla="*/ 1331245 h 5424103"/>
              <a:gd name="connsiteX393" fmla="*/ 1397692 w 4380009"/>
              <a:gd name="connsiteY393" fmla="*/ 1321398 h 5424103"/>
              <a:gd name="connsiteX394" fmla="*/ 1395724 w 4380009"/>
              <a:gd name="connsiteY394" fmla="*/ 1316475 h 5424103"/>
              <a:gd name="connsiteX395" fmla="*/ 1392771 w 4380009"/>
              <a:gd name="connsiteY395" fmla="*/ 1305644 h 5424103"/>
              <a:gd name="connsiteX396" fmla="*/ 1391787 w 4380009"/>
              <a:gd name="connsiteY396" fmla="*/ 1299736 h 5424103"/>
              <a:gd name="connsiteX397" fmla="*/ 1389818 w 4380009"/>
              <a:gd name="connsiteY397" fmla="*/ 1289889 h 5424103"/>
              <a:gd name="connsiteX398" fmla="*/ 1387849 w 4380009"/>
              <a:gd name="connsiteY398" fmla="*/ 1282012 h 5424103"/>
              <a:gd name="connsiteX399" fmla="*/ 1386865 w 4380009"/>
              <a:gd name="connsiteY399" fmla="*/ 1275120 h 5424103"/>
              <a:gd name="connsiteX400" fmla="*/ 1384897 w 4380009"/>
              <a:gd name="connsiteY400" fmla="*/ 1264289 h 5424103"/>
              <a:gd name="connsiteX401" fmla="*/ 1384897 w 4380009"/>
              <a:gd name="connsiteY401" fmla="*/ 1257396 h 5424103"/>
              <a:gd name="connsiteX402" fmla="*/ 1383912 w 4380009"/>
              <a:gd name="connsiteY402" fmla="*/ 1249519 h 5424103"/>
              <a:gd name="connsiteX403" fmla="*/ 1383912 w 4380009"/>
              <a:gd name="connsiteY403" fmla="*/ 1244595 h 5424103"/>
              <a:gd name="connsiteX404" fmla="*/ 1382928 w 4380009"/>
              <a:gd name="connsiteY404" fmla="*/ 1229826 h 5424103"/>
              <a:gd name="connsiteX405" fmla="*/ 1382928 w 4380009"/>
              <a:gd name="connsiteY405" fmla="*/ 1225887 h 5424103"/>
              <a:gd name="connsiteX406" fmla="*/ 1381944 w 4380009"/>
              <a:gd name="connsiteY406" fmla="*/ 1210133 h 5424103"/>
              <a:gd name="connsiteX407" fmla="*/ 1382928 w 4380009"/>
              <a:gd name="connsiteY407" fmla="*/ 1206194 h 5424103"/>
              <a:gd name="connsiteX408" fmla="*/ 1382928 w 4380009"/>
              <a:gd name="connsiteY408" fmla="*/ 1187486 h 5424103"/>
              <a:gd name="connsiteX409" fmla="*/ 1453796 w 4380009"/>
              <a:gd name="connsiteY409" fmla="*/ 1019111 h 5424103"/>
              <a:gd name="connsiteX410" fmla="*/ 1562066 w 4380009"/>
              <a:gd name="connsiteY410" fmla="*/ 1031911 h 5424103"/>
              <a:gd name="connsiteX411" fmla="*/ 1572894 w 4380009"/>
              <a:gd name="connsiteY411" fmla="*/ 996464 h 5424103"/>
              <a:gd name="connsiteX412" fmla="*/ 1580768 w 4380009"/>
              <a:gd name="connsiteY412" fmla="*/ 977756 h 5424103"/>
              <a:gd name="connsiteX413" fmla="*/ 1582736 w 4380009"/>
              <a:gd name="connsiteY413" fmla="*/ 970863 h 5424103"/>
              <a:gd name="connsiteX414" fmla="*/ 1583721 w 4380009"/>
              <a:gd name="connsiteY414" fmla="*/ 960032 h 5424103"/>
              <a:gd name="connsiteX415" fmla="*/ 1579784 w 4380009"/>
              <a:gd name="connsiteY415" fmla="*/ 930493 h 5424103"/>
              <a:gd name="connsiteX416" fmla="*/ 1690023 w 4380009"/>
              <a:gd name="connsiteY416" fmla="*/ 580943 h 5424103"/>
              <a:gd name="connsiteX417" fmla="*/ 1707740 w 4380009"/>
              <a:gd name="connsiteY417" fmla="*/ 564203 h 5424103"/>
              <a:gd name="connsiteX418" fmla="*/ 1709708 w 4380009"/>
              <a:gd name="connsiteY418" fmla="*/ 563219 h 5424103"/>
              <a:gd name="connsiteX419" fmla="*/ 1728410 w 4380009"/>
              <a:gd name="connsiteY419" fmla="*/ 548449 h 5424103"/>
              <a:gd name="connsiteX420" fmla="*/ 1729394 w 4380009"/>
              <a:gd name="connsiteY420" fmla="*/ 548449 h 5424103"/>
              <a:gd name="connsiteX421" fmla="*/ 1751048 w 4380009"/>
              <a:gd name="connsiteY421" fmla="*/ 535649 h 5424103"/>
              <a:gd name="connsiteX422" fmla="*/ 1710692 w 4380009"/>
              <a:gd name="connsiteY422" fmla="*/ 459831 h 5424103"/>
              <a:gd name="connsiteX423" fmla="*/ 1799278 w 4380009"/>
              <a:gd name="connsiteY423" fmla="*/ 123081 h 5424103"/>
              <a:gd name="connsiteX424" fmla="*/ 1830774 w 4380009"/>
              <a:gd name="connsiteY424" fmla="*/ 247147 h 5424103"/>
              <a:gd name="connsiteX425" fmla="*/ 1995149 w 4380009"/>
              <a:gd name="connsiteY425" fmla="*/ 0 h 5424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</a:cxnLst>
            <a:rect l="l" t="t" r="r" b="b"/>
            <a:pathLst>
              <a:path w="4380009" h="5424103">
                <a:moveTo>
                  <a:pt x="1995149" y="0"/>
                </a:moveTo>
                <a:cubicBezTo>
                  <a:pt x="1995149" y="0"/>
                  <a:pt x="1993180" y="127020"/>
                  <a:pt x="2020740" y="170344"/>
                </a:cubicBezTo>
                <a:lnTo>
                  <a:pt x="2048300" y="60064"/>
                </a:lnTo>
                <a:lnTo>
                  <a:pt x="2048300" y="61048"/>
                </a:lnTo>
                <a:cubicBezTo>
                  <a:pt x="2049284" y="61048"/>
                  <a:pt x="2049284" y="61048"/>
                  <a:pt x="2049284" y="61048"/>
                </a:cubicBezTo>
                <a:cubicBezTo>
                  <a:pt x="2059127" y="72864"/>
                  <a:pt x="2138854" y="168375"/>
                  <a:pt x="2215627" y="205792"/>
                </a:cubicBezTo>
                <a:cubicBezTo>
                  <a:pt x="2236297" y="216623"/>
                  <a:pt x="2256967" y="222531"/>
                  <a:pt x="2275668" y="222531"/>
                </a:cubicBezTo>
                <a:cubicBezTo>
                  <a:pt x="2369175" y="220561"/>
                  <a:pt x="3002066" y="111265"/>
                  <a:pt x="3006987" y="625252"/>
                </a:cubicBezTo>
                <a:cubicBezTo>
                  <a:pt x="3007971" y="625252"/>
                  <a:pt x="3008956" y="625252"/>
                  <a:pt x="3008956" y="625252"/>
                </a:cubicBezTo>
                <a:cubicBezTo>
                  <a:pt x="3008956" y="625252"/>
                  <a:pt x="3008956" y="625252"/>
                  <a:pt x="3009940" y="625252"/>
                </a:cubicBezTo>
                <a:cubicBezTo>
                  <a:pt x="3009940" y="625252"/>
                  <a:pt x="3011908" y="625252"/>
                  <a:pt x="3012893" y="625252"/>
                </a:cubicBezTo>
                <a:cubicBezTo>
                  <a:pt x="3014861" y="625252"/>
                  <a:pt x="3015846" y="625252"/>
                  <a:pt x="3016830" y="625252"/>
                </a:cubicBezTo>
                <a:cubicBezTo>
                  <a:pt x="3016830" y="625252"/>
                  <a:pt x="3016830" y="625252"/>
                  <a:pt x="3017814" y="625252"/>
                </a:cubicBezTo>
                <a:cubicBezTo>
                  <a:pt x="3018798" y="625252"/>
                  <a:pt x="3020767" y="625252"/>
                  <a:pt x="3022736" y="626236"/>
                </a:cubicBezTo>
                <a:cubicBezTo>
                  <a:pt x="3022736" y="626236"/>
                  <a:pt x="3023720" y="626236"/>
                  <a:pt x="3024704" y="626236"/>
                </a:cubicBezTo>
                <a:cubicBezTo>
                  <a:pt x="3025688" y="626236"/>
                  <a:pt x="3026672" y="626236"/>
                  <a:pt x="3028641" y="626236"/>
                </a:cubicBezTo>
                <a:cubicBezTo>
                  <a:pt x="3029626" y="626236"/>
                  <a:pt x="3029626" y="626236"/>
                  <a:pt x="3030610" y="627221"/>
                </a:cubicBezTo>
                <a:cubicBezTo>
                  <a:pt x="3032578" y="627221"/>
                  <a:pt x="3034547" y="627221"/>
                  <a:pt x="3036515" y="627221"/>
                </a:cubicBezTo>
                <a:cubicBezTo>
                  <a:pt x="3037500" y="628206"/>
                  <a:pt x="3038484" y="628206"/>
                  <a:pt x="3039468" y="628206"/>
                </a:cubicBezTo>
                <a:cubicBezTo>
                  <a:pt x="3040452" y="629190"/>
                  <a:pt x="3042421" y="629190"/>
                  <a:pt x="3044390" y="629190"/>
                </a:cubicBezTo>
                <a:cubicBezTo>
                  <a:pt x="3045374" y="629190"/>
                  <a:pt x="3046358" y="629190"/>
                  <a:pt x="3047342" y="630175"/>
                </a:cubicBezTo>
                <a:cubicBezTo>
                  <a:pt x="3049311" y="630175"/>
                  <a:pt x="3052264" y="630175"/>
                  <a:pt x="3055217" y="631160"/>
                </a:cubicBezTo>
                <a:cubicBezTo>
                  <a:pt x="3055217" y="631160"/>
                  <a:pt x="3056201" y="631160"/>
                  <a:pt x="3057185" y="631160"/>
                </a:cubicBezTo>
                <a:cubicBezTo>
                  <a:pt x="3059154" y="632144"/>
                  <a:pt x="3061122" y="633129"/>
                  <a:pt x="3064075" y="633129"/>
                </a:cubicBezTo>
                <a:cubicBezTo>
                  <a:pt x="3065060" y="634114"/>
                  <a:pt x="3066044" y="634114"/>
                  <a:pt x="3066044" y="635098"/>
                </a:cubicBezTo>
                <a:cubicBezTo>
                  <a:pt x="3068996" y="635098"/>
                  <a:pt x="3071949" y="636083"/>
                  <a:pt x="3074902" y="637067"/>
                </a:cubicBezTo>
                <a:cubicBezTo>
                  <a:pt x="3075886" y="637067"/>
                  <a:pt x="3075886" y="637067"/>
                  <a:pt x="3077855" y="637067"/>
                </a:cubicBezTo>
                <a:cubicBezTo>
                  <a:pt x="3079824" y="639037"/>
                  <a:pt x="3082776" y="639037"/>
                  <a:pt x="3084745" y="640021"/>
                </a:cubicBezTo>
                <a:cubicBezTo>
                  <a:pt x="3085729" y="640021"/>
                  <a:pt x="3087698" y="641006"/>
                  <a:pt x="3088682" y="641006"/>
                </a:cubicBezTo>
                <a:cubicBezTo>
                  <a:pt x="3091635" y="641991"/>
                  <a:pt x="3093604" y="642975"/>
                  <a:pt x="3096556" y="644945"/>
                </a:cubicBezTo>
                <a:cubicBezTo>
                  <a:pt x="3097540" y="644945"/>
                  <a:pt x="3098525" y="644945"/>
                  <a:pt x="3098525" y="645929"/>
                </a:cubicBezTo>
                <a:cubicBezTo>
                  <a:pt x="3102462" y="646914"/>
                  <a:pt x="3105415" y="647899"/>
                  <a:pt x="3108368" y="649868"/>
                </a:cubicBezTo>
                <a:cubicBezTo>
                  <a:pt x="3109352" y="649868"/>
                  <a:pt x="3111320" y="650853"/>
                  <a:pt x="3112305" y="650853"/>
                </a:cubicBezTo>
                <a:cubicBezTo>
                  <a:pt x="3114273" y="652822"/>
                  <a:pt x="3117226" y="653807"/>
                  <a:pt x="3119195" y="654791"/>
                </a:cubicBezTo>
                <a:cubicBezTo>
                  <a:pt x="3121163" y="655776"/>
                  <a:pt x="3122148" y="655776"/>
                  <a:pt x="3123132" y="656761"/>
                </a:cubicBezTo>
                <a:cubicBezTo>
                  <a:pt x="3126085" y="658730"/>
                  <a:pt x="3129038" y="659714"/>
                  <a:pt x="3132974" y="661684"/>
                </a:cubicBezTo>
                <a:cubicBezTo>
                  <a:pt x="3133959" y="662668"/>
                  <a:pt x="3134943" y="662668"/>
                  <a:pt x="3135928" y="663653"/>
                </a:cubicBezTo>
                <a:cubicBezTo>
                  <a:pt x="3138880" y="665622"/>
                  <a:pt x="3141833" y="666607"/>
                  <a:pt x="3143802" y="668576"/>
                </a:cubicBezTo>
                <a:cubicBezTo>
                  <a:pt x="3144786" y="669561"/>
                  <a:pt x="3145770" y="669561"/>
                  <a:pt x="3147739" y="670546"/>
                </a:cubicBezTo>
                <a:cubicBezTo>
                  <a:pt x="3150692" y="672515"/>
                  <a:pt x="3154629" y="675469"/>
                  <a:pt x="3157582" y="678423"/>
                </a:cubicBezTo>
                <a:cubicBezTo>
                  <a:pt x="3158566" y="678423"/>
                  <a:pt x="3159550" y="679407"/>
                  <a:pt x="3161519" y="680392"/>
                </a:cubicBezTo>
                <a:cubicBezTo>
                  <a:pt x="3163487" y="682361"/>
                  <a:pt x="3165456" y="683346"/>
                  <a:pt x="3168409" y="686300"/>
                </a:cubicBezTo>
                <a:cubicBezTo>
                  <a:pt x="3169393" y="687285"/>
                  <a:pt x="3171362" y="687285"/>
                  <a:pt x="3172346" y="689254"/>
                </a:cubicBezTo>
                <a:cubicBezTo>
                  <a:pt x="3175298" y="692208"/>
                  <a:pt x="3178252" y="695162"/>
                  <a:pt x="3182188" y="697131"/>
                </a:cubicBezTo>
                <a:cubicBezTo>
                  <a:pt x="3183173" y="698116"/>
                  <a:pt x="3184157" y="699100"/>
                  <a:pt x="3185141" y="700085"/>
                </a:cubicBezTo>
                <a:cubicBezTo>
                  <a:pt x="3187110" y="703039"/>
                  <a:pt x="3190063" y="705008"/>
                  <a:pt x="3192031" y="707962"/>
                </a:cubicBezTo>
                <a:cubicBezTo>
                  <a:pt x="3194000" y="708947"/>
                  <a:pt x="3194984" y="709931"/>
                  <a:pt x="3195968" y="711901"/>
                </a:cubicBezTo>
                <a:cubicBezTo>
                  <a:pt x="3198921" y="714855"/>
                  <a:pt x="3201874" y="718793"/>
                  <a:pt x="3204827" y="721747"/>
                </a:cubicBezTo>
                <a:cubicBezTo>
                  <a:pt x="3242230" y="766056"/>
                  <a:pt x="3271758" y="830059"/>
                  <a:pt x="3278648" y="923600"/>
                </a:cubicBezTo>
                <a:cubicBezTo>
                  <a:pt x="3278648" y="923600"/>
                  <a:pt x="3280616" y="931477"/>
                  <a:pt x="3281601" y="947232"/>
                </a:cubicBezTo>
                <a:lnTo>
                  <a:pt x="3281601" y="948216"/>
                </a:lnTo>
                <a:cubicBezTo>
                  <a:pt x="3281601" y="949201"/>
                  <a:pt x="3281601" y="951170"/>
                  <a:pt x="3281601" y="952155"/>
                </a:cubicBezTo>
                <a:cubicBezTo>
                  <a:pt x="3281601" y="953140"/>
                  <a:pt x="3281601" y="954124"/>
                  <a:pt x="3281601" y="955109"/>
                </a:cubicBezTo>
                <a:cubicBezTo>
                  <a:pt x="3281601" y="956094"/>
                  <a:pt x="3281601" y="957078"/>
                  <a:pt x="3281601" y="958063"/>
                </a:cubicBezTo>
                <a:cubicBezTo>
                  <a:pt x="3281601" y="959047"/>
                  <a:pt x="3281601" y="961017"/>
                  <a:pt x="3281601" y="962001"/>
                </a:cubicBezTo>
                <a:cubicBezTo>
                  <a:pt x="3281601" y="962986"/>
                  <a:pt x="3281601" y="963971"/>
                  <a:pt x="3281601" y="964955"/>
                </a:cubicBezTo>
                <a:cubicBezTo>
                  <a:pt x="3281601" y="967909"/>
                  <a:pt x="3281601" y="970863"/>
                  <a:pt x="3281601" y="972833"/>
                </a:cubicBezTo>
                <a:cubicBezTo>
                  <a:pt x="3281601" y="973817"/>
                  <a:pt x="3281601" y="974802"/>
                  <a:pt x="3281601" y="975787"/>
                </a:cubicBezTo>
                <a:cubicBezTo>
                  <a:pt x="3280616" y="977756"/>
                  <a:pt x="3280616" y="979725"/>
                  <a:pt x="3280616" y="981694"/>
                </a:cubicBezTo>
                <a:cubicBezTo>
                  <a:pt x="3280616" y="982679"/>
                  <a:pt x="3280616" y="983664"/>
                  <a:pt x="3280616" y="984648"/>
                </a:cubicBezTo>
                <a:cubicBezTo>
                  <a:pt x="3280616" y="987602"/>
                  <a:pt x="3280616" y="988587"/>
                  <a:pt x="3280616" y="991541"/>
                </a:cubicBezTo>
                <a:cubicBezTo>
                  <a:pt x="3280616" y="992526"/>
                  <a:pt x="3279632" y="993510"/>
                  <a:pt x="3279632" y="994495"/>
                </a:cubicBezTo>
                <a:cubicBezTo>
                  <a:pt x="3279632" y="997449"/>
                  <a:pt x="3278648" y="999418"/>
                  <a:pt x="3278648" y="1001387"/>
                </a:cubicBezTo>
                <a:cubicBezTo>
                  <a:pt x="3278648" y="1003357"/>
                  <a:pt x="3278648" y="1004341"/>
                  <a:pt x="3278648" y="1005326"/>
                </a:cubicBezTo>
                <a:cubicBezTo>
                  <a:pt x="3277664" y="1012219"/>
                  <a:pt x="3276679" y="1019111"/>
                  <a:pt x="3274711" y="1027973"/>
                </a:cubicBezTo>
                <a:cubicBezTo>
                  <a:pt x="3274711" y="1028958"/>
                  <a:pt x="3274711" y="1029942"/>
                  <a:pt x="3274711" y="1030927"/>
                </a:cubicBezTo>
                <a:cubicBezTo>
                  <a:pt x="3273726" y="1033881"/>
                  <a:pt x="3273726" y="1036835"/>
                  <a:pt x="3272742" y="1039789"/>
                </a:cubicBezTo>
                <a:cubicBezTo>
                  <a:pt x="3272742" y="1041758"/>
                  <a:pt x="3272742" y="1042743"/>
                  <a:pt x="3272742" y="1043727"/>
                </a:cubicBezTo>
                <a:cubicBezTo>
                  <a:pt x="3270774" y="1047666"/>
                  <a:pt x="3270774" y="1050620"/>
                  <a:pt x="3269789" y="1053574"/>
                </a:cubicBezTo>
                <a:cubicBezTo>
                  <a:pt x="3268805" y="1055543"/>
                  <a:pt x="3268805" y="1056528"/>
                  <a:pt x="3268805" y="1057512"/>
                </a:cubicBezTo>
                <a:cubicBezTo>
                  <a:pt x="3267821" y="1062436"/>
                  <a:pt x="3266836" y="1066374"/>
                  <a:pt x="3265852" y="1070313"/>
                </a:cubicBezTo>
                <a:cubicBezTo>
                  <a:pt x="3265852" y="1071297"/>
                  <a:pt x="3265852" y="1071297"/>
                  <a:pt x="3264868" y="1071297"/>
                </a:cubicBezTo>
                <a:cubicBezTo>
                  <a:pt x="3263884" y="1076221"/>
                  <a:pt x="3262899" y="1081144"/>
                  <a:pt x="3260931" y="1086067"/>
                </a:cubicBezTo>
                <a:cubicBezTo>
                  <a:pt x="3260931" y="1087052"/>
                  <a:pt x="3260931" y="1088037"/>
                  <a:pt x="3260931" y="1090006"/>
                </a:cubicBezTo>
                <a:cubicBezTo>
                  <a:pt x="3258962" y="1092960"/>
                  <a:pt x="3257978" y="1096898"/>
                  <a:pt x="3256994" y="1100837"/>
                </a:cubicBezTo>
                <a:cubicBezTo>
                  <a:pt x="3256010" y="1102806"/>
                  <a:pt x="3255025" y="1104775"/>
                  <a:pt x="3255025" y="1106745"/>
                </a:cubicBezTo>
                <a:cubicBezTo>
                  <a:pt x="3254041" y="1109699"/>
                  <a:pt x="3253056" y="1113637"/>
                  <a:pt x="3251088" y="1117576"/>
                </a:cubicBezTo>
                <a:cubicBezTo>
                  <a:pt x="3251088" y="1119545"/>
                  <a:pt x="3250104" y="1120530"/>
                  <a:pt x="3249120" y="1122499"/>
                </a:cubicBezTo>
                <a:cubicBezTo>
                  <a:pt x="3248135" y="1127422"/>
                  <a:pt x="3246166" y="1132346"/>
                  <a:pt x="3244198" y="1136284"/>
                </a:cubicBezTo>
                <a:cubicBezTo>
                  <a:pt x="3244198" y="1137269"/>
                  <a:pt x="3244198" y="1138253"/>
                  <a:pt x="3243214" y="1139238"/>
                </a:cubicBezTo>
                <a:cubicBezTo>
                  <a:pt x="3241245" y="1145146"/>
                  <a:pt x="3238292" y="1151054"/>
                  <a:pt x="3236324" y="1156962"/>
                </a:cubicBezTo>
                <a:cubicBezTo>
                  <a:pt x="3236324" y="1157947"/>
                  <a:pt x="3235340" y="1158931"/>
                  <a:pt x="3235340" y="1159916"/>
                </a:cubicBezTo>
                <a:cubicBezTo>
                  <a:pt x="3233371" y="1164839"/>
                  <a:pt x="3231402" y="1169762"/>
                  <a:pt x="3228450" y="1174685"/>
                </a:cubicBezTo>
                <a:cubicBezTo>
                  <a:pt x="3227465" y="1176655"/>
                  <a:pt x="3227465" y="1178624"/>
                  <a:pt x="3226481" y="1180593"/>
                </a:cubicBezTo>
                <a:cubicBezTo>
                  <a:pt x="3224512" y="1185517"/>
                  <a:pt x="3222544" y="1189455"/>
                  <a:pt x="3220576" y="1194379"/>
                </a:cubicBezTo>
                <a:cubicBezTo>
                  <a:pt x="3218607" y="1195363"/>
                  <a:pt x="3218607" y="1197332"/>
                  <a:pt x="3217622" y="1200286"/>
                </a:cubicBezTo>
                <a:cubicBezTo>
                  <a:pt x="3214670" y="1205210"/>
                  <a:pt x="3212701" y="1209148"/>
                  <a:pt x="3210732" y="1215056"/>
                </a:cubicBezTo>
                <a:cubicBezTo>
                  <a:pt x="3209748" y="1216041"/>
                  <a:pt x="3208764" y="1217025"/>
                  <a:pt x="3207780" y="1218995"/>
                </a:cubicBezTo>
                <a:cubicBezTo>
                  <a:pt x="3204827" y="1225887"/>
                  <a:pt x="3200890" y="1232780"/>
                  <a:pt x="3197937" y="1239672"/>
                </a:cubicBezTo>
                <a:cubicBezTo>
                  <a:pt x="3196953" y="1240657"/>
                  <a:pt x="3196953" y="1241642"/>
                  <a:pt x="3195968" y="1242626"/>
                </a:cubicBezTo>
                <a:cubicBezTo>
                  <a:pt x="3193016" y="1248534"/>
                  <a:pt x="3189078" y="1254442"/>
                  <a:pt x="3186126" y="1260350"/>
                </a:cubicBezTo>
                <a:cubicBezTo>
                  <a:pt x="3185141" y="1262319"/>
                  <a:pt x="3184157" y="1265273"/>
                  <a:pt x="3182188" y="1267243"/>
                </a:cubicBezTo>
                <a:cubicBezTo>
                  <a:pt x="3179236" y="1272166"/>
                  <a:pt x="3177267" y="1276104"/>
                  <a:pt x="3174314" y="1282012"/>
                </a:cubicBezTo>
                <a:cubicBezTo>
                  <a:pt x="3172346" y="1283981"/>
                  <a:pt x="3171362" y="1286935"/>
                  <a:pt x="3169393" y="1288905"/>
                </a:cubicBezTo>
                <a:cubicBezTo>
                  <a:pt x="3166440" y="1294813"/>
                  <a:pt x="3163487" y="1299736"/>
                  <a:pt x="3159550" y="1304659"/>
                </a:cubicBezTo>
                <a:cubicBezTo>
                  <a:pt x="3158566" y="1306628"/>
                  <a:pt x="3157582" y="1309582"/>
                  <a:pt x="3155613" y="1311552"/>
                </a:cubicBezTo>
                <a:cubicBezTo>
                  <a:pt x="3151676" y="1319429"/>
                  <a:pt x="3146754" y="1326321"/>
                  <a:pt x="3141833" y="1334199"/>
                </a:cubicBezTo>
                <a:cubicBezTo>
                  <a:pt x="3141833" y="1334199"/>
                  <a:pt x="3134943" y="1325337"/>
                  <a:pt x="3124116" y="1314506"/>
                </a:cubicBezTo>
                <a:cubicBezTo>
                  <a:pt x="3152660" y="1354876"/>
                  <a:pt x="3168409" y="1411986"/>
                  <a:pt x="3165456" y="1471065"/>
                </a:cubicBezTo>
                <a:cubicBezTo>
                  <a:pt x="3165456" y="1472049"/>
                  <a:pt x="3165456" y="1473034"/>
                  <a:pt x="3164472" y="1473034"/>
                </a:cubicBezTo>
                <a:cubicBezTo>
                  <a:pt x="3164472" y="1476973"/>
                  <a:pt x="3164472" y="1481896"/>
                  <a:pt x="3163487" y="1485834"/>
                </a:cubicBezTo>
                <a:cubicBezTo>
                  <a:pt x="3163487" y="1486819"/>
                  <a:pt x="3163487" y="1487804"/>
                  <a:pt x="3163487" y="1487804"/>
                </a:cubicBezTo>
                <a:cubicBezTo>
                  <a:pt x="3162503" y="1497650"/>
                  <a:pt x="3160534" y="1507497"/>
                  <a:pt x="3158566" y="1517343"/>
                </a:cubicBezTo>
                <a:cubicBezTo>
                  <a:pt x="3157582" y="1518328"/>
                  <a:pt x="3157582" y="1520297"/>
                  <a:pt x="3157582" y="1521282"/>
                </a:cubicBezTo>
                <a:cubicBezTo>
                  <a:pt x="3155613" y="1524236"/>
                  <a:pt x="3155613" y="1528174"/>
                  <a:pt x="3154629" y="1531128"/>
                </a:cubicBezTo>
                <a:cubicBezTo>
                  <a:pt x="3153644" y="1533097"/>
                  <a:pt x="3153644" y="1534082"/>
                  <a:pt x="3153644" y="1536051"/>
                </a:cubicBezTo>
                <a:cubicBezTo>
                  <a:pt x="3151676" y="1539990"/>
                  <a:pt x="3149707" y="1544913"/>
                  <a:pt x="3147739" y="1549837"/>
                </a:cubicBezTo>
                <a:cubicBezTo>
                  <a:pt x="3139864" y="1572483"/>
                  <a:pt x="3129038" y="1591192"/>
                  <a:pt x="3118210" y="1607931"/>
                </a:cubicBezTo>
                <a:cubicBezTo>
                  <a:pt x="3040452" y="1723135"/>
                  <a:pt x="2912496" y="1709350"/>
                  <a:pt x="2912496" y="1709350"/>
                </a:cubicBezTo>
                <a:cubicBezTo>
                  <a:pt x="2836707" y="1884617"/>
                  <a:pt x="2651662" y="2007698"/>
                  <a:pt x="2406577" y="2043145"/>
                </a:cubicBezTo>
                <a:lnTo>
                  <a:pt x="2389844" y="2136687"/>
                </a:lnTo>
                <a:cubicBezTo>
                  <a:pt x="2398703" y="2120933"/>
                  <a:pt x="2402640" y="2106163"/>
                  <a:pt x="2398703" y="2104193"/>
                </a:cubicBezTo>
                <a:cubicBezTo>
                  <a:pt x="2400672" y="2105178"/>
                  <a:pt x="2401656" y="2106163"/>
                  <a:pt x="2403624" y="2107147"/>
                </a:cubicBezTo>
                <a:cubicBezTo>
                  <a:pt x="2405593" y="2105178"/>
                  <a:pt x="2419373" y="2090409"/>
                  <a:pt x="2440043" y="2113055"/>
                </a:cubicBezTo>
                <a:cubicBezTo>
                  <a:pt x="2440043" y="2113055"/>
                  <a:pt x="2491225" y="2136687"/>
                  <a:pt x="2535518" y="2203643"/>
                </a:cubicBezTo>
                <a:cubicBezTo>
                  <a:pt x="2617213" y="2202659"/>
                  <a:pt x="2780603" y="2246967"/>
                  <a:pt x="2902654" y="2296200"/>
                </a:cubicBezTo>
                <a:cubicBezTo>
                  <a:pt x="3091635" y="2340509"/>
                  <a:pt x="3231402" y="2392695"/>
                  <a:pt x="3393808" y="2435035"/>
                </a:cubicBezTo>
                <a:cubicBezTo>
                  <a:pt x="3516843" y="2467529"/>
                  <a:pt x="3640862" y="2501007"/>
                  <a:pt x="3765866" y="2522669"/>
                </a:cubicBezTo>
                <a:cubicBezTo>
                  <a:pt x="3803268" y="2527593"/>
                  <a:pt x="3889884" y="2549255"/>
                  <a:pt x="3940083" y="2529562"/>
                </a:cubicBezTo>
                <a:cubicBezTo>
                  <a:pt x="3941067" y="2528577"/>
                  <a:pt x="3942051" y="2527593"/>
                  <a:pt x="3943036" y="2527593"/>
                </a:cubicBezTo>
                <a:cubicBezTo>
                  <a:pt x="3949926" y="2524639"/>
                  <a:pt x="3955831" y="2520700"/>
                  <a:pt x="3960753" y="2516761"/>
                </a:cubicBezTo>
                <a:cubicBezTo>
                  <a:pt x="3962721" y="2513807"/>
                  <a:pt x="3965674" y="2510853"/>
                  <a:pt x="3966658" y="2507899"/>
                </a:cubicBezTo>
                <a:cubicBezTo>
                  <a:pt x="3966658" y="2507899"/>
                  <a:pt x="3965674" y="2501007"/>
                  <a:pt x="3963706" y="2490176"/>
                </a:cubicBezTo>
                <a:cubicBezTo>
                  <a:pt x="3963706" y="2489191"/>
                  <a:pt x="3962721" y="2480329"/>
                  <a:pt x="3962721" y="2479345"/>
                </a:cubicBezTo>
                <a:cubicBezTo>
                  <a:pt x="3961737" y="2471467"/>
                  <a:pt x="3959768" y="2461621"/>
                  <a:pt x="3958784" y="2450790"/>
                </a:cubicBezTo>
                <a:cubicBezTo>
                  <a:pt x="3957800" y="2449805"/>
                  <a:pt x="3955831" y="2437989"/>
                  <a:pt x="3955831" y="2437005"/>
                </a:cubicBezTo>
                <a:cubicBezTo>
                  <a:pt x="3952878" y="2421251"/>
                  <a:pt x="3950910" y="2403527"/>
                  <a:pt x="3947957" y="2385803"/>
                </a:cubicBezTo>
                <a:cubicBezTo>
                  <a:pt x="3946973" y="2377926"/>
                  <a:pt x="3943036" y="2358233"/>
                  <a:pt x="3942051" y="2348387"/>
                </a:cubicBezTo>
                <a:cubicBezTo>
                  <a:pt x="3941067" y="2341494"/>
                  <a:pt x="3940083" y="2335586"/>
                  <a:pt x="3939098" y="2328693"/>
                </a:cubicBezTo>
                <a:cubicBezTo>
                  <a:pt x="3937130" y="2317862"/>
                  <a:pt x="3935162" y="2305062"/>
                  <a:pt x="3933193" y="2292261"/>
                </a:cubicBezTo>
                <a:cubicBezTo>
                  <a:pt x="3935162" y="2298169"/>
                  <a:pt x="3936146" y="2304077"/>
                  <a:pt x="3938114" y="2310970"/>
                </a:cubicBezTo>
                <a:lnTo>
                  <a:pt x="3818032" y="1551806"/>
                </a:lnTo>
                <a:cubicBezTo>
                  <a:pt x="3843624" y="1503558"/>
                  <a:pt x="3880042" y="1469095"/>
                  <a:pt x="3921382" y="1444479"/>
                </a:cubicBezTo>
                <a:lnTo>
                  <a:pt x="3916460" y="1428725"/>
                </a:lnTo>
                <a:lnTo>
                  <a:pt x="3915476" y="1423802"/>
                </a:lnTo>
                <a:cubicBezTo>
                  <a:pt x="3926303" y="1414940"/>
                  <a:pt x="3937130" y="1408047"/>
                  <a:pt x="3946973" y="1400170"/>
                </a:cubicBezTo>
                <a:lnTo>
                  <a:pt x="3946973" y="1394262"/>
                </a:lnTo>
                <a:cubicBezTo>
                  <a:pt x="3946973" y="1394262"/>
                  <a:pt x="3764881" y="1363738"/>
                  <a:pt x="3736337" y="1245580"/>
                </a:cubicBezTo>
                <a:cubicBezTo>
                  <a:pt x="3727479" y="1209148"/>
                  <a:pt x="3725510" y="1167793"/>
                  <a:pt x="3713699" y="1132346"/>
                </a:cubicBezTo>
                <a:cubicBezTo>
                  <a:pt x="3706809" y="1110683"/>
                  <a:pt x="3691060" y="1089021"/>
                  <a:pt x="3701888" y="1069328"/>
                </a:cubicBezTo>
                <a:cubicBezTo>
                  <a:pt x="3713699" y="1046681"/>
                  <a:pt x="3741258" y="1048651"/>
                  <a:pt x="3763897" y="1059482"/>
                </a:cubicBezTo>
                <a:cubicBezTo>
                  <a:pt x="3758976" y="1055543"/>
                  <a:pt x="3756023" y="1052589"/>
                  <a:pt x="3755038" y="1050620"/>
                </a:cubicBezTo>
                <a:cubicBezTo>
                  <a:pt x="3757007" y="1052589"/>
                  <a:pt x="3770787" y="1055543"/>
                  <a:pt x="3787520" y="1063420"/>
                </a:cubicBezTo>
                <a:cubicBezTo>
                  <a:pt x="3787520" y="1063420"/>
                  <a:pt x="3787520" y="1062436"/>
                  <a:pt x="3787520" y="1061451"/>
                </a:cubicBezTo>
                <a:cubicBezTo>
                  <a:pt x="3787520" y="1060466"/>
                  <a:pt x="3787520" y="1059482"/>
                  <a:pt x="3787520" y="1058497"/>
                </a:cubicBezTo>
                <a:cubicBezTo>
                  <a:pt x="3787520" y="1057512"/>
                  <a:pt x="3787520" y="1056528"/>
                  <a:pt x="3787520" y="1055543"/>
                </a:cubicBezTo>
                <a:cubicBezTo>
                  <a:pt x="3787520" y="1054558"/>
                  <a:pt x="3787520" y="1053574"/>
                  <a:pt x="3787520" y="1052589"/>
                </a:cubicBezTo>
                <a:cubicBezTo>
                  <a:pt x="3787520" y="1051605"/>
                  <a:pt x="3788504" y="1050620"/>
                  <a:pt x="3788504" y="1050620"/>
                </a:cubicBezTo>
                <a:cubicBezTo>
                  <a:pt x="3795394" y="993510"/>
                  <a:pt x="3830828" y="897015"/>
                  <a:pt x="3883979" y="910800"/>
                </a:cubicBezTo>
                <a:cubicBezTo>
                  <a:pt x="3882995" y="910800"/>
                  <a:pt x="3882995" y="910800"/>
                  <a:pt x="3882995" y="910800"/>
                </a:cubicBezTo>
                <a:cubicBezTo>
                  <a:pt x="3874136" y="904892"/>
                  <a:pt x="3867246" y="903907"/>
                  <a:pt x="3867246" y="903907"/>
                </a:cubicBezTo>
                <a:cubicBezTo>
                  <a:pt x="3867246" y="903907"/>
                  <a:pt x="3874136" y="903907"/>
                  <a:pt x="3883979" y="907846"/>
                </a:cubicBezTo>
                <a:cubicBezTo>
                  <a:pt x="3891853" y="909815"/>
                  <a:pt x="3900712" y="913754"/>
                  <a:pt x="3909570" y="920646"/>
                </a:cubicBezTo>
                <a:cubicBezTo>
                  <a:pt x="3937130" y="894061"/>
                  <a:pt x="3979454" y="882245"/>
                  <a:pt x="4016856" y="890122"/>
                </a:cubicBezTo>
                <a:cubicBezTo>
                  <a:pt x="4016856" y="890122"/>
                  <a:pt x="4017841" y="891107"/>
                  <a:pt x="4018825" y="891107"/>
                </a:cubicBezTo>
                <a:cubicBezTo>
                  <a:pt x="4021778" y="891107"/>
                  <a:pt x="4024731" y="892091"/>
                  <a:pt x="4027684" y="893076"/>
                </a:cubicBezTo>
                <a:cubicBezTo>
                  <a:pt x="4028668" y="894061"/>
                  <a:pt x="4029652" y="894061"/>
                  <a:pt x="4030636" y="894061"/>
                </a:cubicBezTo>
                <a:cubicBezTo>
                  <a:pt x="4034574" y="895045"/>
                  <a:pt x="4037526" y="897015"/>
                  <a:pt x="4040479" y="897999"/>
                </a:cubicBezTo>
                <a:cubicBezTo>
                  <a:pt x="4041464" y="897999"/>
                  <a:pt x="4041464" y="897999"/>
                  <a:pt x="4041464" y="897999"/>
                </a:cubicBezTo>
                <a:cubicBezTo>
                  <a:pt x="4041464" y="897999"/>
                  <a:pt x="4041464" y="897999"/>
                  <a:pt x="4042448" y="898984"/>
                </a:cubicBezTo>
                <a:cubicBezTo>
                  <a:pt x="4047369" y="900953"/>
                  <a:pt x="4052290" y="903907"/>
                  <a:pt x="4058196" y="904892"/>
                </a:cubicBezTo>
                <a:cubicBezTo>
                  <a:pt x="4066070" y="906861"/>
                  <a:pt x="4072960" y="904892"/>
                  <a:pt x="4081819" y="903907"/>
                </a:cubicBezTo>
                <a:cubicBezTo>
                  <a:pt x="4104457" y="901938"/>
                  <a:pt x="4128080" y="912769"/>
                  <a:pt x="4143828" y="930493"/>
                </a:cubicBezTo>
                <a:cubicBezTo>
                  <a:pt x="4143828" y="931477"/>
                  <a:pt x="4144813" y="931477"/>
                  <a:pt x="4146781" y="932462"/>
                </a:cubicBezTo>
                <a:cubicBezTo>
                  <a:pt x="4150718" y="933447"/>
                  <a:pt x="4156624" y="932462"/>
                  <a:pt x="4160561" y="932462"/>
                </a:cubicBezTo>
                <a:lnTo>
                  <a:pt x="4161546" y="933447"/>
                </a:lnTo>
                <a:cubicBezTo>
                  <a:pt x="4233398" y="957078"/>
                  <a:pt x="4243240" y="1055543"/>
                  <a:pt x="4243240" y="1116591"/>
                </a:cubicBezTo>
                <a:cubicBezTo>
                  <a:pt x="4243240" y="1129392"/>
                  <a:pt x="4242256" y="1143177"/>
                  <a:pt x="4241272" y="1157947"/>
                </a:cubicBezTo>
                <a:cubicBezTo>
                  <a:pt x="4238319" y="1206194"/>
                  <a:pt x="4230445" y="1259365"/>
                  <a:pt x="4206822" y="1300721"/>
                </a:cubicBezTo>
                <a:cubicBezTo>
                  <a:pt x="4208791" y="1300721"/>
                  <a:pt x="4209775" y="1299736"/>
                  <a:pt x="4209775" y="1299736"/>
                </a:cubicBezTo>
                <a:cubicBezTo>
                  <a:pt x="4217650" y="1308598"/>
                  <a:pt x="4227492" y="1354876"/>
                  <a:pt x="4234382" y="1390323"/>
                </a:cubicBezTo>
                <a:cubicBezTo>
                  <a:pt x="4258004" y="1393277"/>
                  <a:pt x="4271784" y="1395247"/>
                  <a:pt x="4271784" y="1395247"/>
                </a:cubicBezTo>
                <a:cubicBezTo>
                  <a:pt x="4271784" y="1395247"/>
                  <a:pt x="4519822" y="2594549"/>
                  <a:pt x="4264894" y="2853511"/>
                </a:cubicBezTo>
                <a:cubicBezTo>
                  <a:pt x="4263910" y="2854496"/>
                  <a:pt x="4262926" y="2855480"/>
                  <a:pt x="4261942" y="2856465"/>
                </a:cubicBezTo>
                <a:cubicBezTo>
                  <a:pt x="4258989" y="2858434"/>
                  <a:pt x="4256036" y="2861388"/>
                  <a:pt x="4253084" y="2864342"/>
                </a:cubicBezTo>
                <a:cubicBezTo>
                  <a:pt x="4239304" y="2877143"/>
                  <a:pt x="4224539" y="2886989"/>
                  <a:pt x="4207806" y="2892897"/>
                </a:cubicBezTo>
                <a:cubicBezTo>
                  <a:pt x="3942051" y="3000224"/>
                  <a:pt x="3191047" y="2962807"/>
                  <a:pt x="2883952" y="2852526"/>
                </a:cubicBezTo>
                <a:cubicBezTo>
                  <a:pt x="2858361" y="2931298"/>
                  <a:pt x="2832770" y="3013024"/>
                  <a:pt x="2808163" y="3093765"/>
                </a:cubicBezTo>
                <a:cubicBezTo>
                  <a:pt x="2755996" y="3265094"/>
                  <a:pt x="2708751" y="3426577"/>
                  <a:pt x="2684144" y="3526026"/>
                </a:cubicBezTo>
                <a:cubicBezTo>
                  <a:pt x="2683160" y="3527011"/>
                  <a:pt x="2683160" y="3528980"/>
                  <a:pt x="2682175" y="3529965"/>
                </a:cubicBezTo>
                <a:cubicBezTo>
                  <a:pt x="2677254" y="3551627"/>
                  <a:pt x="2672332" y="3570335"/>
                  <a:pt x="2669380" y="3585105"/>
                </a:cubicBezTo>
                <a:cubicBezTo>
                  <a:pt x="2668395" y="3591013"/>
                  <a:pt x="2667411" y="3597905"/>
                  <a:pt x="2666427" y="3604798"/>
                </a:cubicBezTo>
                <a:cubicBezTo>
                  <a:pt x="2665442" y="3607752"/>
                  <a:pt x="2665442" y="3609721"/>
                  <a:pt x="2665442" y="3612675"/>
                </a:cubicBezTo>
                <a:cubicBezTo>
                  <a:pt x="2664458" y="3616613"/>
                  <a:pt x="2664458" y="3622521"/>
                  <a:pt x="2663474" y="3628429"/>
                </a:cubicBezTo>
                <a:cubicBezTo>
                  <a:pt x="2663474" y="3630399"/>
                  <a:pt x="2662490" y="3634337"/>
                  <a:pt x="2662490" y="3638276"/>
                </a:cubicBezTo>
                <a:cubicBezTo>
                  <a:pt x="2662490" y="3643199"/>
                  <a:pt x="2661505" y="3648122"/>
                  <a:pt x="2661505" y="3654030"/>
                </a:cubicBezTo>
                <a:cubicBezTo>
                  <a:pt x="2661505" y="3657969"/>
                  <a:pt x="2661505" y="3660923"/>
                  <a:pt x="2660521" y="3665846"/>
                </a:cubicBezTo>
                <a:cubicBezTo>
                  <a:pt x="2659537" y="3670769"/>
                  <a:pt x="2659537" y="3677662"/>
                  <a:pt x="2659537" y="3682585"/>
                </a:cubicBezTo>
                <a:cubicBezTo>
                  <a:pt x="2659537" y="3687508"/>
                  <a:pt x="2659537" y="3690462"/>
                  <a:pt x="2658552" y="3695385"/>
                </a:cubicBezTo>
                <a:cubicBezTo>
                  <a:pt x="2658552" y="3702278"/>
                  <a:pt x="2658552" y="3709171"/>
                  <a:pt x="2658552" y="3716063"/>
                </a:cubicBezTo>
                <a:cubicBezTo>
                  <a:pt x="2658552" y="3719017"/>
                  <a:pt x="2658552" y="3722955"/>
                  <a:pt x="2657568" y="3727879"/>
                </a:cubicBezTo>
                <a:cubicBezTo>
                  <a:pt x="2657568" y="3735756"/>
                  <a:pt x="2657568" y="3743633"/>
                  <a:pt x="2657568" y="3751510"/>
                </a:cubicBezTo>
                <a:cubicBezTo>
                  <a:pt x="2657568" y="3755449"/>
                  <a:pt x="2657568" y="3758403"/>
                  <a:pt x="2657568" y="3762341"/>
                </a:cubicBezTo>
                <a:cubicBezTo>
                  <a:pt x="2657568" y="3773173"/>
                  <a:pt x="2657568" y="3785973"/>
                  <a:pt x="2657568" y="3797789"/>
                </a:cubicBezTo>
                <a:cubicBezTo>
                  <a:pt x="2657568" y="3798773"/>
                  <a:pt x="2657568" y="3798773"/>
                  <a:pt x="2657568" y="3799758"/>
                </a:cubicBezTo>
                <a:cubicBezTo>
                  <a:pt x="2656584" y="3812559"/>
                  <a:pt x="2656584" y="3824374"/>
                  <a:pt x="2657568" y="3838159"/>
                </a:cubicBezTo>
                <a:cubicBezTo>
                  <a:pt x="2657568" y="3841113"/>
                  <a:pt x="2657568" y="3846037"/>
                  <a:pt x="2657568" y="3848991"/>
                </a:cubicBezTo>
                <a:cubicBezTo>
                  <a:pt x="2657568" y="3858837"/>
                  <a:pt x="2657568" y="3868683"/>
                  <a:pt x="2657568" y="3877545"/>
                </a:cubicBezTo>
                <a:cubicBezTo>
                  <a:pt x="2657568" y="3882469"/>
                  <a:pt x="2657568" y="3888377"/>
                  <a:pt x="2657568" y="3892315"/>
                </a:cubicBezTo>
                <a:cubicBezTo>
                  <a:pt x="2657568" y="3902161"/>
                  <a:pt x="2657568" y="3911023"/>
                  <a:pt x="2657568" y="3919885"/>
                </a:cubicBezTo>
                <a:cubicBezTo>
                  <a:pt x="2657568" y="3924809"/>
                  <a:pt x="2658552" y="3930716"/>
                  <a:pt x="2658552" y="3936624"/>
                </a:cubicBezTo>
                <a:cubicBezTo>
                  <a:pt x="2658552" y="3945486"/>
                  <a:pt x="2658552" y="3954348"/>
                  <a:pt x="2658552" y="3963210"/>
                </a:cubicBezTo>
                <a:cubicBezTo>
                  <a:pt x="2658552" y="3968133"/>
                  <a:pt x="2658552" y="3974041"/>
                  <a:pt x="2659537" y="3979949"/>
                </a:cubicBezTo>
                <a:cubicBezTo>
                  <a:pt x="2659537" y="3988811"/>
                  <a:pt x="2659537" y="3998657"/>
                  <a:pt x="2659537" y="4008503"/>
                </a:cubicBezTo>
                <a:cubicBezTo>
                  <a:pt x="2659537" y="4013427"/>
                  <a:pt x="2659537" y="4018350"/>
                  <a:pt x="2660521" y="4023273"/>
                </a:cubicBezTo>
                <a:cubicBezTo>
                  <a:pt x="2660521" y="4034105"/>
                  <a:pt x="2661505" y="4044935"/>
                  <a:pt x="2661505" y="4055767"/>
                </a:cubicBezTo>
                <a:cubicBezTo>
                  <a:pt x="2661505" y="4059705"/>
                  <a:pt x="2661505" y="4063644"/>
                  <a:pt x="2661505" y="4067583"/>
                </a:cubicBezTo>
                <a:cubicBezTo>
                  <a:pt x="2662490" y="4097122"/>
                  <a:pt x="2663474" y="4127646"/>
                  <a:pt x="2664458" y="4157185"/>
                </a:cubicBezTo>
                <a:cubicBezTo>
                  <a:pt x="2664458" y="4158170"/>
                  <a:pt x="2664458" y="4158170"/>
                  <a:pt x="2664458" y="4159155"/>
                </a:cubicBezTo>
                <a:cubicBezTo>
                  <a:pt x="2665442" y="4163093"/>
                  <a:pt x="2665442" y="4168017"/>
                  <a:pt x="2665442" y="4171955"/>
                </a:cubicBezTo>
                <a:cubicBezTo>
                  <a:pt x="2665442" y="4182786"/>
                  <a:pt x="2666427" y="4194602"/>
                  <a:pt x="2666427" y="4205433"/>
                </a:cubicBezTo>
                <a:cubicBezTo>
                  <a:pt x="2667411" y="4208387"/>
                  <a:pt x="2667411" y="4210357"/>
                  <a:pt x="2667411" y="4212326"/>
                </a:cubicBezTo>
                <a:cubicBezTo>
                  <a:pt x="2667411" y="4224141"/>
                  <a:pt x="2667411" y="4235957"/>
                  <a:pt x="2668395" y="4246789"/>
                </a:cubicBezTo>
                <a:cubicBezTo>
                  <a:pt x="2677254" y="4484089"/>
                  <a:pt x="2688081" y="4696773"/>
                  <a:pt x="2677254" y="4725327"/>
                </a:cubicBezTo>
                <a:cubicBezTo>
                  <a:pt x="2665442" y="4754867"/>
                  <a:pt x="2584732" y="4789329"/>
                  <a:pt x="2498115" y="4811977"/>
                </a:cubicBezTo>
                <a:cubicBezTo>
                  <a:pt x="2447917" y="5005461"/>
                  <a:pt x="2393843" y="5223314"/>
                  <a:pt x="2371604" y="5413197"/>
                </a:cubicBezTo>
                <a:lnTo>
                  <a:pt x="2370975" y="5424103"/>
                </a:lnTo>
                <a:lnTo>
                  <a:pt x="1979377" y="5424103"/>
                </a:lnTo>
                <a:lnTo>
                  <a:pt x="1984814" y="5368549"/>
                </a:lnTo>
                <a:cubicBezTo>
                  <a:pt x="2008191" y="5187866"/>
                  <a:pt x="2048300" y="5036969"/>
                  <a:pt x="2063064" y="4963613"/>
                </a:cubicBezTo>
                <a:cubicBezTo>
                  <a:pt x="2063064" y="4962628"/>
                  <a:pt x="2063064" y="4960659"/>
                  <a:pt x="2063064" y="4958689"/>
                </a:cubicBezTo>
                <a:cubicBezTo>
                  <a:pt x="2064048" y="4957705"/>
                  <a:pt x="2064048" y="4954751"/>
                  <a:pt x="2064048" y="4953766"/>
                </a:cubicBezTo>
                <a:cubicBezTo>
                  <a:pt x="2064048" y="4951797"/>
                  <a:pt x="2065033" y="4948843"/>
                  <a:pt x="2066017" y="4947858"/>
                </a:cubicBezTo>
                <a:cubicBezTo>
                  <a:pt x="2066017" y="4946873"/>
                  <a:pt x="2066017" y="4944904"/>
                  <a:pt x="2066017" y="4943919"/>
                </a:cubicBezTo>
                <a:cubicBezTo>
                  <a:pt x="2066017" y="4940965"/>
                  <a:pt x="2067001" y="4938011"/>
                  <a:pt x="2067986" y="4935057"/>
                </a:cubicBezTo>
                <a:lnTo>
                  <a:pt x="2067986" y="4934073"/>
                </a:lnTo>
                <a:cubicBezTo>
                  <a:pt x="2067986" y="4931119"/>
                  <a:pt x="2067986" y="4929150"/>
                  <a:pt x="2067986" y="4928165"/>
                </a:cubicBezTo>
                <a:cubicBezTo>
                  <a:pt x="2067986" y="4927181"/>
                  <a:pt x="2067986" y="4927181"/>
                  <a:pt x="2067986" y="4926196"/>
                </a:cubicBezTo>
                <a:cubicBezTo>
                  <a:pt x="2067986" y="4924227"/>
                  <a:pt x="2067986" y="4923242"/>
                  <a:pt x="2067986" y="4922257"/>
                </a:cubicBezTo>
                <a:cubicBezTo>
                  <a:pt x="2067986" y="4921273"/>
                  <a:pt x="2067986" y="4921273"/>
                  <a:pt x="2067986" y="4920288"/>
                </a:cubicBezTo>
                <a:cubicBezTo>
                  <a:pt x="2067986" y="4918319"/>
                  <a:pt x="2067986" y="4917334"/>
                  <a:pt x="2067001" y="4917334"/>
                </a:cubicBezTo>
                <a:cubicBezTo>
                  <a:pt x="2063064" y="4909457"/>
                  <a:pt x="2056174" y="4901579"/>
                  <a:pt x="2048300" y="4894687"/>
                </a:cubicBezTo>
                <a:cubicBezTo>
                  <a:pt x="2020740" y="4873025"/>
                  <a:pt x="1973495" y="4853332"/>
                  <a:pt x="1933139" y="4838562"/>
                </a:cubicBezTo>
                <a:cubicBezTo>
                  <a:pt x="1933139" y="4839547"/>
                  <a:pt x="1933139" y="4839547"/>
                  <a:pt x="1933139" y="4839547"/>
                </a:cubicBezTo>
                <a:cubicBezTo>
                  <a:pt x="1933139" y="4839547"/>
                  <a:pt x="1932155" y="4839547"/>
                  <a:pt x="1932155" y="4838562"/>
                </a:cubicBezTo>
                <a:cubicBezTo>
                  <a:pt x="1915422" y="4833639"/>
                  <a:pt x="1900658" y="4828715"/>
                  <a:pt x="1888847" y="4824777"/>
                </a:cubicBezTo>
                <a:cubicBezTo>
                  <a:pt x="1884910" y="4824777"/>
                  <a:pt x="1882941" y="4824777"/>
                  <a:pt x="1879988" y="4824777"/>
                </a:cubicBezTo>
                <a:cubicBezTo>
                  <a:pt x="1879988" y="4825761"/>
                  <a:pt x="1879988" y="4827731"/>
                  <a:pt x="1879988" y="4828715"/>
                </a:cubicBezTo>
                <a:cubicBezTo>
                  <a:pt x="1878020" y="4828715"/>
                  <a:pt x="1877036" y="4828715"/>
                  <a:pt x="1875067" y="4828715"/>
                </a:cubicBezTo>
                <a:cubicBezTo>
                  <a:pt x="1874083" y="4826747"/>
                  <a:pt x="1874083" y="4825761"/>
                  <a:pt x="1874083" y="4823793"/>
                </a:cubicBezTo>
                <a:cubicBezTo>
                  <a:pt x="1865224" y="4823793"/>
                  <a:pt x="1857350" y="4823793"/>
                  <a:pt x="1850460" y="4823793"/>
                </a:cubicBezTo>
                <a:cubicBezTo>
                  <a:pt x="1837664" y="4823793"/>
                  <a:pt x="1824869" y="4823793"/>
                  <a:pt x="1814042" y="4824777"/>
                </a:cubicBezTo>
                <a:cubicBezTo>
                  <a:pt x="1791403" y="4827731"/>
                  <a:pt x="1771718" y="4833639"/>
                  <a:pt x="1757938" y="4841516"/>
                </a:cubicBezTo>
                <a:cubicBezTo>
                  <a:pt x="1741205" y="4851363"/>
                  <a:pt x="1692976" y="4893703"/>
                  <a:pt x="1636872" y="4957705"/>
                </a:cubicBezTo>
                <a:cubicBezTo>
                  <a:pt x="1628997" y="4966567"/>
                  <a:pt x="1622108" y="4974443"/>
                  <a:pt x="1615218" y="4983305"/>
                </a:cubicBezTo>
                <a:cubicBezTo>
                  <a:pt x="1603406" y="4996106"/>
                  <a:pt x="1592579" y="5010875"/>
                  <a:pt x="1581752" y="5025645"/>
                </a:cubicBezTo>
                <a:cubicBezTo>
                  <a:pt x="1559114" y="5055185"/>
                  <a:pt x="1535491" y="5086693"/>
                  <a:pt x="1513837" y="5121156"/>
                </a:cubicBezTo>
                <a:cubicBezTo>
                  <a:pt x="1506947" y="5132972"/>
                  <a:pt x="1499073" y="5144788"/>
                  <a:pt x="1492183" y="5156603"/>
                </a:cubicBezTo>
                <a:cubicBezTo>
                  <a:pt x="1458718" y="5213713"/>
                  <a:pt x="1428451" y="5276484"/>
                  <a:pt x="1406428" y="5342825"/>
                </a:cubicBezTo>
                <a:lnTo>
                  <a:pt x="1385518" y="5424103"/>
                </a:lnTo>
                <a:lnTo>
                  <a:pt x="912676" y="5424103"/>
                </a:lnTo>
                <a:lnTo>
                  <a:pt x="930160" y="5318086"/>
                </a:lnTo>
                <a:cubicBezTo>
                  <a:pt x="990201" y="5080785"/>
                  <a:pt x="1134890" y="4851363"/>
                  <a:pt x="1277610" y="4667233"/>
                </a:cubicBezTo>
                <a:cubicBezTo>
                  <a:pt x="1267767" y="4658371"/>
                  <a:pt x="1259893" y="4648525"/>
                  <a:pt x="1254972" y="4636709"/>
                </a:cubicBezTo>
                <a:cubicBezTo>
                  <a:pt x="1249066" y="4624893"/>
                  <a:pt x="1246113" y="4607170"/>
                  <a:pt x="1247098" y="4589446"/>
                </a:cubicBezTo>
                <a:cubicBezTo>
                  <a:pt x="1248082" y="4539229"/>
                  <a:pt x="1267767" y="4476211"/>
                  <a:pt x="1274657" y="4434857"/>
                </a:cubicBezTo>
                <a:cubicBezTo>
                  <a:pt x="1275642" y="4430917"/>
                  <a:pt x="1275642" y="4426979"/>
                  <a:pt x="1276626" y="4424025"/>
                </a:cubicBezTo>
                <a:cubicBezTo>
                  <a:pt x="1286469" y="4347223"/>
                  <a:pt x="1294343" y="4269435"/>
                  <a:pt x="1303201" y="4192633"/>
                </a:cubicBezTo>
                <a:cubicBezTo>
                  <a:pt x="1304186" y="4178848"/>
                  <a:pt x="1305170" y="4164078"/>
                  <a:pt x="1306154" y="4149308"/>
                </a:cubicBezTo>
                <a:cubicBezTo>
                  <a:pt x="1306154" y="4147339"/>
                  <a:pt x="1306154" y="4145370"/>
                  <a:pt x="1307139" y="4142416"/>
                </a:cubicBezTo>
                <a:cubicBezTo>
                  <a:pt x="1311076" y="4097122"/>
                  <a:pt x="1313044" y="4050843"/>
                  <a:pt x="1315013" y="4002596"/>
                </a:cubicBezTo>
                <a:lnTo>
                  <a:pt x="1315013" y="4003580"/>
                </a:lnTo>
                <a:cubicBezTo>
                  <a:pt x="1320918" y="3870653"/>
                  <a:pt x="1320918" y="3731817"/>
                  <a:pt x="1320918" y="3608736"/>
                </a:cubicBezTo>
                <a:cubicBezTo>
                  <a:pt x="1323871" y="3293649"/>
                  <a:pt x="1312060" y="3014009"/>
                  <a:pt x="1293359" y="2700891"/>
                </a:cubicBezTo>
                <a:cubicBezTo>
                  <a:pt x="1292374" y="2686121"/>
                  <a:pt x="1291390" y="2671351"/>
                  <a:pt x="1290406" y="2657566"/>
                </a:cubicBezTo>
                <a:cubicBezTo>
                  <a:pt x="1288437" y="2657566"/>
                  <a:pt x="1287453" y="2658551"/>
                  <a:pt x="1285484" y="2658551"/>
                </a:cubicBezTo>
                <a:cubicBezTo>
                  <a:pt x="1285484" y="2671351"/>
                  <a:pt x="1285484" y="2679228"/>
                  <a:pt x="1285484" y="2679228"/>
                </a:cubicBezTo>
                <a:cubicBezTo>
                  <a:pt x="1285484" y="2679228"/>
                  <a:pt x="1284500" y="2672336"/>
                  <a:pt x="1282532" y="2659535"/>
                </a:cubicBezTo>
                <a:cubicBezTo>
                  <a:pt x="909490" y="2745200"/>
                  <a:pt x="216558" y="2582733"/>
                  <a:pt x="46278" y="2332632"/>
                </a:cubicBezTo>
                <a:cubicBezTo>
                  <a:pt x="43325" y="2327709"/>
                  <a:pt x="40372" y="2322785"/>
                  <a:pt x="37420" y="2317862"/>
                </a:cubicBezTo>
                <a:cubicBezTo>
                  <a:pt x="30530" y="2305062"/>
                  <a:pt x="25608" y="2292261"/>
                  <a:pt x="20687" y="2278476"/>
                </a:cubicBezTo>
                <a:cubicBezTo>
                  <a:pt x="10844" y="2250906"/>
                  <a:pt x="4938" y="2221367"/>
                  <a:pt x="1986" y="2187889"/>
                </a:cubicBezTo>
                <a:cubicBezTo>
                  <a:pt x="1001" y="2171150"/>
                  <a:pt x="17" y="2154411"/>
                  <a:pt x="17" y="2136687"/>
                </a:cubicBezTo>
                <a:cubicBezTo>
                  <a:pt x="-2936" y="1703442"/>
                  <a:pt x="387823" y="905877"/>
                  <a:pt x="387823" y="905877"/>
                </a:cubicBezTo>
                <a:cubicBezTo>
                  <a:pt x="390776" y="905877"/>
                  <a:pt x="413414" y="906861"/>
                  <a:pt x="446879" y="912769"/>
                </a:cubicBezTo>
                <a:cubicBezTo>
                  <a:pt x="462628" y="881260"/>
                  <a:pt x="482313" y="839905"/>
                  <a:pt x="491172" y="833997"/>
                </a:cubicBezTo>
                <a:cubicBezTo>
                  <a:pt x="491172" y="833997"/>
                  <a:pt x="491172" y="834982"/>
                  <a:pt x="493140" y="834982"/>
                </a:cubicBezTo>
                <a:cubicBezTo>
                  <a:pt x="486251" y="812335"/>
                  <a:pt x="484282" y="787719"/>
                  <a:pt x="485266" y="763103"/>
                </a:cubicBezTo>
                <a:cubicBezTo>
                  <a:pt x="485266" y="742425"/>
                  <a:pt x="487235" y="721747"/>
                  <a:pt x="490188" y="703039"/>
                </a:cubicBezTo>
                <a:cubicBezTo>
                  <a:pt x="493140" y="683346"/>
                  <a:pt x="497078" y="664638"/>
                  <a:pt x="500030" y="648883"/>
                </a:cubicBezTo>
                <a:cubicBezTo>
                  <a:pt x="514795" y="587835"/>
                  <a:pt x="546292" y="494293"/>
                  <a:pt x="621097" y="487401"/>
                </a:cubicBezTo>
                <a:cubicBezTo>
                  <a:pt x="622081" y="487401"/>
                  <a:pt x="622081" y="487401"/>
                  <a:pt x="622081" y="487401"/>
                </a:cubicBezTo>
                <a:cubicBezTo>
                  <a:pt x="626018" y="487401"/>
                  <a:pt x="633892" y="491340"/>
                  <a:pt x="637829" y="490355"/>
                </a:cubicBezTo>
                <a:cubicBezTo>
                  <a:pt x="638814" y="490355"/>
                  <a:pt x="639798" y="490355"/>
                  <a:pt x="639798" y="489370"/>
                </a:cubicBezTo>
                <a:cubicBezTo>
                  <a:pt x="658499" y="475585"/>
                  <a:pt x="684090" y="470662"/>
                  <a:pt x="706729" y="477554"/>
                </a:cubicBezTo>
                <a:cubicBezTo>
                  <a:pt x="714603" y="480508"/>
                  <a:pt x="721493" y="483462"/>
                  <a:pt x="728383" y="484447"/>
                </a:cubicBezTo>
                <a:cubicBezTo>
                  <a:pt x="734289" y="484447"/>
                  <a:pt x="740194" y="483462"/>
                  <a:pt x="746100" y="481493"/>
                </a:cubicBezTo>
                <a:cubicBezTo>
                  <a:pt x="746100" y="481493"/>
                  <a:pt x="747084" y="481493"/>
                  <a:pt x="748069" y="481493"/>
                </a:cubicBezTo>
                <a:cubicBezTo>
                  <a:pt x="751021" y="480508"/>
                  <a:pt x="754958" y="480508"/>
                  <a:pt x="758896" y="480508"/>
                </a:cubicBezTo>
                <a:lnTo>
                  <a:pt x="760864" y="479524"/>
                </a:lnTo>
                <a:cubicBezTo>
                  <a:pt x="764801" y="479524"/>
                  <a:pt x="767754" y="479524"/>
                  <a:pt x="770707" y="479524"/>
                </a:cubicBezTo>
                <a:cubicBezTo>
                  <a:pt x="771691" y="479524"/>
                  <a:pt x="771691" y="479524"/>
                  <a:pt x="771691" y="479524"/>
                </a:cubicBezTo>
                <a:cubicBezTo>
                  <a:pt x="811062" y="480508"/>
                  <a:pt x="848465" y="501186"/>
                  <a:pt x="870119" y="533679"/>
                </a:cubicBezTo>
                <a:cubicBezTo>
                  <a:pt x="879962" y="529741"/>
                  <a:pt x="889805" y="526787"/>
                  <a:pt x="897679" y="526787"/>
                </a:cubicBezTo>
                <a:cubicBezTo>
                  <a:pt x="908506" y="525802"/>
                  <a:pt x="914412" y="526787"/>
                  <a:pt x="914412" y="526787"/>
                </a:cubicBezTo>
                <a:cubicBezTo>
                  <a:pt x="914412" y="526787"/>
                  <a:pt x="908506" y="526787"/>
                  <a:pt x="897679" y="529741"/>
                </a:cubicBezTo>
                <a:cubicBezTo>
                  <a:pt x="951814" y="527772"/>
                  <a:pt x="963625" y="630175"/>
                  <a:pt x="957720" y="687285"/>
                </a:cubicBezTo>
                <a:cubicBezTo>
                  <a:pt x="957720" y="688269"/>
                  <a:pt x="957720" y="689254"/>
                  <a:pt x="957720" y="690239"/>
                </a:cubicBezTo>
                <a:cubicBezTo>
                  <a:pt x="957720" y="691223"/>
                  <a:pt x="957720" y="692208"/>
                  <a:pt x="957720" y="693192"/>
                </a:cubicBezTo>
                <a:cubicBezTo>
                  <a:pt x="957720" y="694177"/>
                  <a:pt x="956736" y="695162"/>
                  <a:pt x="956736" y="696146"/>
                </a:cubicBezTo>
                <a:cubicBezTo>
                  <a:pt x="956736" y="697131"/>
                  <a:pt x="956736" y="698116"/>
                  <a:pt x="956736" y="699100"/>
                </a:cubicBezTo>
                <a:cubicBezTo>
                  <a:pt x="956736" y="699100"/>
                  <a:pt x="956736" y="700085"/>
                  <a:pt x="956736" y="701070"/>
                </a:cubicBezTo>
                <a:cubicBezTo>
                  <a:pt x="974453" y="696146"/>
                  <a:pt x="987248" y="697131"/>
                  <a:pt x="990201" y="696146"/>
                </a:cubicBezTo>
                <a:cubicBezTo>
                  <a:pt x="989217" y="697131"/>
                  <a:pt x="985280" y="699100"/>
                  <a:pt x="980358" y="703039"/>
                </a:cubicBezTo>
                <a:cubicBezTo>
                  <a:pt x="1003981" y="697131"/>
                  <a:pt x="1031541" y="702054"/>
                  <a:pt x="1037446" y="726671"/>
                </a:cubicBezTo>
                <a:cubicBezTo>
                  <a:pt x="1044336" y="748333"/>
                  <a:pt x="1023666" y="766056"/>
                  <a:pt x="1011855" y="784765"/>
                </a:cubicBezTo>
                <a:cubicBezTo>
                  <a:pt x="992170" y="817258"/>
                  <a:pt x="980358" y="855659"/>
                  <a:pt x="963625" y="890122"/>
                </a:cubicBezTo>
                <a:cubicBezTo>
                  <a:pt x="908506" y="998433"/>
                  <a:pt x="724446" y="986618"/>
                  <a:pt x="724446" y="986618"/>
                </a:cubicBezTo>
                <a:lnTo>
                  <a:pt x="722477" y="991541"/>
                </a:lnTo>
                <a:cubicBezTo>
                  <a:pt x="731336" y="1001387"/>
                  <a:pt x="740194" y="1011234"/>
                  <a:pt x="748069" y="1022065"/>
                </a:cubicBezTo>
                <a:lnTo>
                  <a:pt x="733304" y="1050620"/>
                </a:lnTo>
                <a:cubicBezTo>
                  <a:pt x="759880" y="1081144"/>
                  <a:pt x="781534" y="1117576"/>
                  <a:pt x="793345" y="1161885"/>
                </a:cubicBezTo>
                <a:lnTo>
                  <a:pt x="509873" y="1855077"/>
                </a:lnTo>
                <a:lnTo>
                  <a:pt x="427194" y="2056931"/>
                </a:lnTo>
                <a:cubicBezTo>
                  <a:pt x="427194" y="2058900"/>
                  <a:pt x="428178" y="2060869"/>
                  <a:pt x="430147" y="2062838"/>
                </a:cubicBezTo>
                <a:lnTo>
                  <a:pt x="430147" y="2063823"/>
                </a:lnTo>
                <a:cubicBezTo>
                  <a:pt x="492156" y="2171150"/>
                  <a:pt x="1132921" y="2094347"/>
                  <a:pt x="1464623" y="2121917"/>
                </a:cubicBezTo>
                <a:cubicBezTo>
                  <a:pt x="1571909" y="2105178"/>
                  <a:pt x="1712661" y="2112071"/>
                  <a:pt x="1804199" y="2118963"/>
                </a:cubicBezTo>
                <a:cubicBezTo>
                  <a:pt x="1899674" y="2053977"/>
                  <a:pt x="1981369" y="2064808"/>
                  <a:pt x="1993180" y="2056931"/>
                </a:cubicBezTo>
                <a:cubicBezTo>
                  <a:pt x="1989243" y="2061854"/>
                  <a:pt x="1968573" y="2083516"/>
                  <a:pt x="1940029" y="2119948"/>
                </a:cubicBezTo>
                <a:cubicBezTo>
                  <a:pt x="1962668" y="2094347"/>
                  <a:pt x="1986290" y="2071700"/>
                  <a:pt x="2009913" y="2050038"/>
                </a:cubicBezTo>
                <a:cubicBezTo>
                  <a:pt x="2006960" y="2066777"/>
                  <a:pt x="2004007" y="2084501"/>
                  <a:pt x="2003023" y="2102224"/>
                </a:cubicBezTo>
                <a:lnTo>
                  <a:pt x="2015819" y="2027391"/>
                </a:lnTo>
                <a:cubicBezTo>
                  <a:pt x="2004007" y="2024437"/>
                  <a:pt x="1993180" y="2022468"/>
                  <a:pt x="1982353" y="2020499"/>
                </a:cubicBezTo>
                <a:cubicBezTo>
                  <a:pt x="1973495" y="2018529"/>
                  <a:pt x="1966605" y="2016560"/>
                  <a:pt x="1958731" y="2014591"/>
                </a:cubicBezTo>
                <a:cubicBezTo>
                  <a:pt x="1956762" y="2013606"/>
                  <a:pt x="1953809" y="2013606"/>
                  <a:pt x="1951841" y="2012621"/>
                </a:cubicBezTo>
                <a:cubicBezTo>
                  <a:pt x="1946919" y="2011637"/>
                  <a:pt x="1941014" y="2010652"/>
                  <a:pt x="1937076" y="2008683"/>
                </a:cubicBezTo>
                <a:cubicBezTo>
                  <a:pt x="1934124" y="2007698"/>
                  <a:pt x="1931171" y="2007698"/>
                  <a:pt x="1929202" y="2006713"/>
                </a:cubicBezTo>
                <a:cubicBezTo>
                  <a:pt x="1924281" y="2004744"/>
                  <a:pt x="1919360" y="2003759"/>
                  <a:pt x="1914438" y="2002775"/>
                </a:cubicBezTo>
                <a:cubicBezTo>
                  <a:pt x="1912470" y="2001790"/>
                  <a:pt x="1909517" y="2000805"/>
                  <a:pt x="1907548" y="1999821"/>
                </a:cubicBezTo>
                <a:cubicBezTo>
                  <a:pt x="1902627" y="1998836"/>
                  <a:pt x="1898690" y="1996867"/>
                  <a:pt x="1893768" y="1994898"/>
                </a:cubicBezTo>
                <a:cubicBezTo>
                  <a:pt x="1890815" y="1994898"/>
                  <a:pt x="1888847" y="1993913"/>
                  <a:pt x="1886878" y="1993913"/>
                </a:cubicBezTo>
                <a:cubicBezTo>
                  <a:pt x="1880973" y="1990959"/>
                  <a:pt x="1874083" y="1989974"/>
                  <a:pt x="1869161" y="1987021"/>
                </a:cubicBezTo>
                <a:cubicBezTo>
                  <a:pt x="1868177" y="1987021"/>
                  <a:pt x="1867193" y="1987021"/>
                  <a:pt x="1867193" y="1987021"/>
                </a:cubicBezTo>
                <a:cubicBezTo>
                  <a:pt x="1860303" y="1984067"/>
                  <a:pt x="1853413" y="1982097"/>
                  <a:pt x="1847507" y="1979143"/>
                </a:cubicBezTo>
                <a:cubicBezTo>
                  <a:pt x="1845539" y="1978159"/>
                  <a:pt x="1843570" y="1978159"/>
                  <a:pt x="1841602" y="1977174"/>
                </a:cubicBezTo>
                <a:cubicBezTo>
                  <a:pt x="1837664" y="1975205"/>
                  <a:pt x="1833727" y="1973235"/>
                  <a:pt x="1828806" y="1972251"/>
                </a:cubicBezTo>
                <a:cubicBezTo>
                  <a:pt x="1826837" y="1970281"/>
                  <a:pt x="1824869" y="1970281"/>
                  <a:pt x="1821916" y="1968312"/>
                </a:cubicBezTo>
                <a:cubicBezTo>
                  <a:pt x="1817979" y="1967327"/>
                  <a:pt x="1814042" y="1965358"/>
                  <a:pt x="1810105" y="1963389"/>
                </a:cubicBezTo>
                <a:cubicBezTo>
                  <a:pt x="1808136" y="1963389"/>
                  <a:pt x="1806168" y="1962404"/>
                  <a:pt x="1804199" y="1960435"/>
                </a:cubicBezTo>
                <a:cubicBezTo>
                  <a:pt x="1800262" y="1958466"/>
                  <a:pt x="1796325" y="1957481"/>
                  <a:pt x="1792388" y="1954527"/>
                </a:cubicBezTo>
                <a:cubicBezTo>
                  <a:pt x="1790419" y="1954527"/>
                  <a:pt x="1789435" y="1953542"/>
                  <a:pt x="1787466" y="1952558"/>
                </a:cubicBezTo>
                <a:cubicBezTo>
                  <a:pt x="1781560" y="1950589"/>
                  <a:pt x="1777623" y="1947635"/>
                  <a:pt x="1771718" y="1944681"/>
                </a:cubicBezTo>
                <a:cubicBezTo>
                  <a:pt x="1771718" y="1944681"/>
                  <a:pt x="1770734" y="1944681"/>
                  <a:pt x="1770734" y="1943696"/>
                </a:cubicBezTo>
                <a:cubicBezTo>
                  <a:pt x="1764828" y="1940742"/>
                  <a:pt x="1759906" y="1937788"/>
                  <a:pt x="1754001" y="1934834"/>
                </a:cubicBezTo>
                <a:cubicBezTo>
                  <a:pt x="1753016" y="1934834"/>
                  <a:pt x="1752032" y="1933849"/>
                  <a:pt x="1751048" y="1933849"/>
                </a:cubicBezTo>
                <a:cubicBezTo>
                  <a:pt x="1747111" y="1930895"/>
                  <a:pt x="1742189" y="1928926"/>
                  <a:pt x="1738252" y="1925972"/>
                </a:cubicBezTo>
                <a:cubicBezTo>
                  <a:pt x="1737268" y="1924988"/>
                  <a:pt x="1735300" y="1924003"/>
                  <a:pt x="1734315" y="1924003"/>
                </a:cubicBezTo>
                <a:cubicBezTo>
                  <a:pt x="1730378" y="1921049"/>
                  <a:pt x="1727425" y="1919080"/>
                  <a:pt x="1722504" y="1916126"/>
                </a:cubicBezTo>
                <a:cubicBezTo>
                  <a:pt x="1721520" y="1915141"/>
                  <a:pt x="1720535" y="1915141"/>
                  <a:pt x="1718567" y="1914157"/>
                </a:cubicBezTo>
                <a:cubicBezTo>
                  <a:pt x="1715614" y="1911203"/>
                  <a:pt x="1711677" y="1909233"/>
                  <a:pt x="1707740" y="1906279"/>
                </a:cubicBezTo>
                <a:cubicBezTo>
                  <a:pt x="1706755" y="1905295"/>
                  <a:pt x="1705771" y="1905295"/>
                  <a:pt x="1704787" y="1904310"/>
                </a:cubicBezTo>
                <a:cubicBezTo>
                  <a:pt x="1700850" y="1901356"/>
                  <a:pt x="1695928" y="1898402"/>
                  <a:pt x="1691991" y="1895448"/>
                </a:cubicBezTo>
                <a:cubicBezTo>
                  <a:pt x="1691991" y="1894463"/>
                  <a:pt x="1691007" y="1894463"/>
                  <a:pt x="1691007" y="1894463"/>
                </a:cubicBezTo>
                <a:cubicBezTo>
                  <a:pt x="1682148" y="1887571"/>
                  <a:pt x="1672306" y="1880678"/>
                  <a:pt x="1664431" y="1873786"/>
                </a:cubicBezTo>
                <a:cubicBezTo>
                  <a:pt x="1663447" y="1872801"/>
                  <a:pt x="1662463" y="1871817"/>
                  <a:pt x="1662463" y="1871817"/>
                </a:cubicBezTo>
                <a:cubicBezTo>
                  <a:pt x="1658526" y="1868863"/>
                  <a:pt x="1655573" y="1865909"/>
                  <a:pt x="1652620" y="1862955"/>
                </a:cubicBezTo>
                <a:lnTo>
                  <a:pt x="1649667" y="1860985"/>
                </a:lnTo>
                <a:cubicBezTo>
                  <a:pt x="1645730" y="1858031"/>
                  <a:pt x="1642777" y="1855077"/>
                  <a:pt x="1640809" y="1851139"/>
                </a:cubicBezTo>
                <a:cubicBezTo>
                  <a:pt x="1638840" y="1851139"/>
                  <a:pt x="1638840" y="1850154"/>
                  <a:pt x="1637856" y="1849170"/>
                </a:cubicBezTo>
                <a:cubicBezTo>
                  <a:pt x="1634903" y="1846216"/>
                  <a:pt x="1630966" y="1843262"/>
                  <a:pt x="1628013" y="1839323"/>
                </a:cubicBezTo>
                <a:cubicBezTo>
                  <a:pt x="1627029" y="1838339"/>
                  <a:pt x="1627029" y="1838339"/>
                  <a:pt x="1627029" y="1838339"/>
                </a:cubicBezTo>
                <a:cubicBezTo>
                  <a:pt x="1619155" y="1831446"/>
                  <a:pt x="1612265" y="1823569"/>
                  <a:pt x="1605375" y="1815692"/>
                </a:cubicBezTo>
                <a:cubicBezTo>
                  <a:pt x="1605375" y="1814707"/>
                  <a:pt x="1605375" y="1814707"/>
                  <a:pt x="1605375" y="1814707"/>
                </a:cubicBezTo>
                <a:cubicBezTo>
                  <a:pt x="1602422" y="1810768"/>
                  <a:pt x="1599469" y="1806830"/>
                  <a:pt x="1595532" y="1803876"/>
                </a:cubicBezTo>
                <a:cubicBezTo>
                  <a:pt x="1595532" y="1803876"/>
                  <a:pt x="1595532" y="1802891"/>
                  <a:pt x="1594548" y="1801907"/>
                </a:cubicBezTo>
                <a:cubicBezTo>
                  <a:pt x="1591595" y="1798953"/>
                  <a:pt x="1589626" y="1795014"/>
                  <a:pt x="1586673" y="1792060"/>
                </a:cubicBezTo>
                <a:cubicBezTo>
                  <a:pt x="1586673" y="1791075"/>
                  <a:pt x="1585689" y="1791075"/>
                  <a:pt x="1585689" y="1791075"/>
                </a:cubicBezTo>
                <a:cubicBezTo>
                  <a:pt x="1573878" y="1774336"/>
                  <a:pt x="1563051" y="1757597"/>
                  <a:pt x="1553208" y="1741843"/>
                </a:cubicBezTo>
                <a:cubicBezTo>
                  <a:pt x="1553208" y="1740858"/>
                  <a:pt x="1553208" y="1740858"/>
                  <a:pt x="1553208" y="1740858"/>
                </a:cubicBezTo>
                <a:cubicBezTo>
                  <a:pt x="1551239" y="1736920"/>
                  <a:pt x="1548287" y="1732981"/>
                  <a:pt x="1546318" y="1729043"/>
                </a:cubicBezTo>
                <a:cubicBezTo>
                  <a:pt x="1546318" y="1728058"/>
                  <a:pt x="1546318" y="1728058"/>
                  <a:pt x="1546318" y="1728058"/>
                </a:cubicBezTo>
                <a:cubicBezTo>
                  <a:pt x="1490214" y="1623685"/>
                  <a:pt x="1481356" y="1511435"/>
                  <a:pt x="1488246" y="1421832"/>
                </a:cubicBezTo>
                <a:cubicBezTo>
                  <a:pt x="1484309" y="1420848"/>
                  <a:pt x="1481356" y="1420848"/>
                  <a:pt x="1477419" y="1419863"/>
                </a:cubicBezTo>
                <a:cubicBezTo>
                  <a:pt x="1476434" y="1418878"/>
                  <a:pt x="1476434" y="1418878"/>
                  <a:pt x="1475450" y="1418878"/>
                </a:cubicBezTo>
                <a:cubicBezTo>
                  <a:pt x="1472497" y="1417894"/>
                  <a:pt x="1469545" y="1416909"/>
                  <a:pt x="1465607" y="1415924"/>
                </a:cubicBezTo>
                <a:cubicBezTo>
                  <a:pt x="1464623" y="1415924"/>
                  <a:pt x="1464623" y="1414940"/>
                  <a:pt x="1463639" y="1414940"/>
                </a:cubicBezTo>
                <a:cubicBezTo>
                  <a:pt x="1461670" y="1413955"/>
                  <a:pt x="1457733" y="1412970"/>
                  <a:pt x="1454780" y="1410017"/>
                </a:cubicBezTo>
                <a:cubicBezTo>
                  <a:pt x="1454780" y="1410017"/>
                  <a:pt x="1453796" y="1410017"/>
                  <a:pt x="1453796" y="1409032"/>
                </a:cubicBezTo>
                <a:cubicBezTo>
                  <a:pt x="1451827" y="1408047"/>
                  <a:pt x="1447890" y="1406078"/>
                  <a:pt x="1444938" y="1404109"/>
                </a:cubicBezTo>
                <a:cubicBezTo>
                  <a:pt x="1444938" y="1403124"/>
                  <a:pt x="1444938" y="1403124"/>
                  <a:pt x="1443953" y="1403124"/>
                </a:cubicBezTo>
                <a:cubicBezTo>
                  <a:pt x="1441985" y="1400170"/>
                  <a:pt x="1439032" y="1398201"/>
                  <a:pt x="1437063" y="1395247"/>
                </a:cubicBezTo>
                <a:cubicBezTo>
                  <a:pt x="1436079" y="1394262"/>
                  <a:pt x="1435095" y="1394262"/>
                  <a:pt x="1435095" y="1393277"/>
                </a:cubicBezTo>
                <a:cubicBezTo>
                  <a:pt x="1432142" y="1391308"/>
                  <a:pt x="1430173" y="1388354"/>
                  <a:pt x="1427221" y="1385400"/>
                </a:cubicBezTo>
                <a:cubicBezTo>
                  <a:pt x="1427221" y="1384416"/>
                  <a:pt x="1427221" y="1384416"/>
                  <a:pt x="1426236" y="1383431"/>
                </a:cubicBezTo>
                <a:cubicBezTo>
                  <a:pt x="1424268" y="1380477"/>
                  <a:pt x="1422299" y="1377523"/>
                  <a:pt x="1420331" y="1374569"/>
                </a:cubicBezTo>
                <a:cubicBezTo>
                  <a:pt x="1420331" y="1373585"/>
                  <a:pt x="1420331" y="1373585"/>
                  <a:pt x="1419346" y="1373585"/>
                </a:cubicBezTo>
                <a:cubicBezTo>
                  <a:pt x="1417378" y="1369646"/>
                  <a:pt x="1415409" y="1365707"/>
                  <a:pt x="1413441" y="1362753"/>
                </a:cubicBezTo>
                <a:cubicBezTo>
                  <a:pt x="1413441" y="1361769"/>
                  <a:pt x="1412456" y="1360784"/>
                  <a:pt x="1412456" y="1359799"/>
                </a:cubicBezTo>
                <a:cubicBezTo>
                  <a:pt x="1410488" y="1355861"/>
                  <a:pt x="1409504" y="1352907"/>
                  <a:pt x="1407535" y="1348968"/>
                </a:cubicBezTo>
                <a:cubicBezTo>
                  <a:pt x="1406551" y="1347984"/>
                  <a:pt x="1405566" y="1346014"/>
                  <a:pt x="1405566" y="1345030"/>
                </a:cubicBezTo>
                <a:cubicBezTo>
                  <a:pt x="1404582" y="1342076"/>
                  <a:pt x="1402614" y="1338137"/>
                  <a:pt x="1401629" y="1335183"/>
                </a:cubicBezTo>
                <a:cubicBezTo>
                  <a:pt x="1400645" y="1334199"/>
                  <a:pt x="1400645" y="1332229"/>
                  <a:pt x="1400645" y="1331245"/>
                </a:cubicBezTo>
                <a:cubicBezTo>
                  <a:pt x="1399661" y="1327306"/>
                  <a:pt x="1397692" y="1324352"/>
                  <a:pt x="1397692" y="1321398"/>
                </a:cubicBezTo>
                <a:cubicBezTo>
                  <a:pt x="1396708" y="1319429"/>
                  <a:pt x="1396708" y="1318444"/>
                  <a:pt x="1395724" y="1316475"/>
                </a:cubicBezTo>
                <a:cubicBezTo>
                  <a:pt x="1394739" y="1313521"/>
                  <a:pt x="1393755" y="1309582"/>
                  <a:pt x="1392771" y="1305644"/>
                </a:cubicBezTo>
                <a:cubicBezTo>
                  <a:pt x="1392771" y="1303675"/>
                  <a:pt x="1391787" y="1301705"/>
                  <a:pt x="1391787" y="1299736"/>
                </a:cubicBezTo>
                <a:cubicBezTo>
                  <a:pt x="1390802" y="1295797"/>
                  <a:pt x="1389818" y="1292843"/>
                  <a:pt x="1389818" y="1289889"/>
                </a:cubicBezTo>
                <a:cubicBezTo>
                  <a:pt x="1388834" y="1286935"/>
                  <a:pt x="1387849" y="1284966"/>
                  <a:pt x="1387849" y="1282012"/>
                </a:cubicBezTo>
                <a:cubicBezTo>
                  <a:pt x="1387849" y="1279058"/>
                  <a:pt x="1386865" y="1277089"/>
                  <a:pt x="1386865" y="1275120"/>
                </a:cubicBezTo>
                <a:cubicBezTo>
                  <a:pt x="1386865" y="1271181"/>
                  <a:pt x="1385881" y="1267243"/>
                  <a:pt x="1384897" y="1264289"/>
                </a:cubicBezTo>
                <a:cubicBezTo>
                  <a:pt x="1384897" y="1261335"/>
                  <a:pt x="1384897" y="1259365"/>
                  <a:pt x="1384897" y="1257396"/>
                </a:cubicBezTo>
                <a:cubicBezTo>
                  <a:pt x="1383912" y="1254442"/>
                  <a:pt x="1383912" y="1251488"/>
                  <a:pt x="1383912" y="1249519"/>
                </a:cubicBezTo>
                <a:cubicBezTo>
                  <a:pt x="1383912" y="1247549"/>
                  <a:pt x="1383912" y="1245580"/>
                  <a:pt x="1383912" y="1244595"/>
                </a:cubicBezTo>
                <a:cubicBezTo>
                  <a:pt x="1382928" y="1239672"/>
                  <a:pt x="1382928" y="1234749"/>
                  <a:pt x="1382928" y="1229826"/>
                </a:cubicBezTo>
                <a:cubicBezTo>
                  <a:pt x="1382928" y="1228841"/>
                  <a:pt x="1382928" y="1226872"/>
                  <a:pt x="1382928" y="1225887"/>
                </a:cubicBezTo>
                <a:cubicBezTo>
                  <a:pt x="1382928" y="1219979"/>
                  <a:pt x="1381944" y="1216041"/>
                  <a:pt x="1381944" y="1210133"/>
                </a:cubicBezTo>
                <a:cubicBezTo>
                  <a:pt x="1381944" y="1209148"/>
                  <a:pt x="1381944" y="1208164"/>
                  <a:pt x="1382928" y="1206194"/>
                </a:cubicBezTo>
                <a:cubicBezTo>
                  <a:pt x="1382928" y="1200286"/>
                  <a:pt x="1382928" y="1194379"/>
                  <a:pt x="1382928" y="1187486"/>
                </a:cubicBezTo>
                <a:cubicBezTo>
                  <a:pt x="1386865" y="1111668"/>
                  <a:pt x="1410488" y="1040773"/>
                  <a:pt x="1453796" y="1019111"/>
                </a:cubicBezTo>
                <a:cubicBezTo>
                  <a:pt x="1502026" y="996464"/>
                  <a:pt x="1538444" y="1012219"/>
                  <a:pt x="1562066" y="1031911"/>
                </a:cubicBezTo>
                <a:cubicBezTo>
                  <a:pt x="1566988" y="1013203"/>
                  <a:pt x="1571909" y="999418"/>
                  <a:pt x="1572894" y="996464"/>
                </a:cubicBezTo>
                <a:cubicBezTo>
                  <a:pt x="1575846" y="990556"/>
                  <a:pt x="1578799" y="984648"/>
                  <a:pt x="1580768" y="977756"/>
                </a:cubicBezTo>
                <a:cubicBezTo>
                  <a:pt x="1581752" y="975787"/>
                  <a:pt x="1581752" y="973817"/>
                  <a:pt x="1582736" y="970863"/>
                </a:cubicBezTo>
                <a:cubicBezTo>
                  <a:pt x="1583721" y="967909"/>
                  <a:pt x="1583721" y="963971"/>
                  <a:pt x="1583721" y="960032"/>
                </a:cubicBezTo>
                <a:cubicBezTo>
                  <a:pt x="1584705" y="950186"/>
                  <a:pt x="1581752" y="940339"/>
                  <a:pt x="1579784" y="930493"/>
                </a:cubicBezTo>
                <a:cubicBezTo>
                  <a:pt x="1551239" y="807412"/>
                  <a:pt x="1596516" y="668576"/>
                  <a:pt x="1690023" y="580943"/>
                </a:cubicBezTo>
                <a:cubicBezTo>
                  <a:pt x="1695928" y="575035"/>
                  <a:pt x="1701834" y="570111"/>
                  <a:pt x="1707740" y="564203"/>
                </a:cubicBezTo>
                <a:lnTo>
                  <a:pt x="1709708" y="563219"/>
                </a:lnTo>
                <a:cubicBezTo>
                  <a:pt x="1715614" y="558296"/>
                  <a:pt x="1722504" y="553372"/>
                  <a:pt x="1728410" y="548449"/>
                </a:cubicBezTo>
                <a:lnTo>
                  <a:pt x="1729394" y="548449"/>
                </a:lnTo>
                <a:cubicBezTo>
                  <a:pt x="1736284" y="543526"/>
                  <a:pt x="1744158" y="538603"/>
                  <a:pt x="1751048" y="535649"/>
                </a:cubicBezTo>
                <a:cubicBezTo>
                  <a:pt x="1736284" y="512017"/>
                  <a:pt x="1722504" y="487401"/>
                  <a:pt x="1710692" y="459831"/>
                </a:cubicBezTo>
                <a:cubicBezTo>
                  <a:pt x="1626044" y="275702"/>
                  <a:pt x="1799278" y="123081"/>
                  <a:pt x="1799278" y="123081"/>
                </a:cubicBezTo>
                <a:cubicBezTo>
                  <a:pt x="1799278" y="123081"/>
                  <a:pt x="1790419" y="195945"/>
                  <a:pt x="1830774" y="247147"/>
                </a:cubicBezTo>
                <a:cubicBezTo>
                  <a:pt x="1830774" y="247147"/>
                  <a:pt x="1890815" y="27570"/>
                  <a:pt x="199514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A36DB6DB-86EB-AE4C-89DB-E3EC7781E0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521383" y="8290110"/>
            <a:ext cx="1967540" cy="5424104"/>
          </a:xfrm>
          <a:custGeom>
            <a:avLst/>
            <a:gdLst>
              <a:gd name="connsiteX0" fmla="*/ 1229084 w 1967540"/>
              <a:gd name="connsiteY0" fmla="*/ 1848793 h 5424104"/>
              <a:gd name="connsiteX1" fmla="*/ 1208455 w 1967540"/>
              <a:gd name="connsiteY1" fmla="*/ 1853483 h 5424104"/>
              <a:gd name="connsiteX2" fmla="*/ 1206580 w 1967540"/>
              <a:gd name="connsiteY2" fmla="*/ 1853483 h 5424104"/>
              <a:gd name="connsiteX3" fmla="*/ 1175635 w 1967540"/>
              <a:gd name="connsiteY3" fmla="*/ 1860049 h 5424104"/>
              <a:gd name="connsiteX4" fmla="*/ 1170009 w 1967540"/>
              <a:gd name="connsiteY4" fmla="*/ 1860987 h 5424104"/>
              <a:gd name="connsiteX5" fmla="*/ 1138128 w 1967540"/>
              <a:gd name="connsiteY5" fmla="*/ 1866615 h 5424104"/>
              <a:gd name="connsiteX6" fmla="*/ 1131564 w 1967540"/>
              <a:gd name="connsiteY6" fmla="*/ 1868491 h 5424104"/>
              <a:gd name="connsiteX7" fmla="*/ 1096869 w 1967540"/>
              <a:gd name="connsiteY7" fmla="*/ 1872243 h 5424104"/>
              <a:gd name="connsiteX8" fmla="*/ 1064987 w 1967540"/>
              <a:gd name="connsiteY8" fmla="*/ 1875995 h 5424104"/>
              <a:gd name="connsiteX9" fmla="*/ 1067800 w 1967540"/>
              <a:gd name="connsiteY9" fmla="*/ 1945407 h 5424104"/>
              <a:gd name="connsiteX10" fmla="*/ 1066862 w 1967540"/>
              <a:gd name="connsiteY10" fmla="*/ 1896631 h 5424104"/>
              <a:gd name="connsiteX11" fmla="*/ 1124062 w 1967540"/>
              <a:gd name="connsiteY11" fmla="*/ 1969795 h 5424104"/>
              <a:gd name="connsiteX12" fmla="*/ 1081866 w 1967540"/>
              <a:gd name="connsiteY12" fmla="*/ 1905073 h 5424104"/>
              <a:gd name="connsiteX13" fmla="*/ 1219707 w 1967540"/>
              <a:gd name="connsiteY13" fmla="*/ 1959477 h 5424104"/>
              <a:gd name="connsiteX14" fmla="*/ 1254402 w 1967540"/>
              <a:gd name="connsiteY14" fmla="*/ 1868491 h 5424104"/>
              <a:gd name="connsiteX15" fmla="*/ 1220645 w 1967540"/>
              <a:gd name="connsiteY15" fmla="*/ 1859111 h 5424104"/>
              <a:gd name="connsiteX16" fmla="*/ 1229084 w 1967540"/>
              <a:gd name="connsiteY16" fmla="*/ 1848793 h 5424104"/>
              <a:gd name="connsiteX17" fmla="*/ 1303163 w 1967540"/>
              <a:gd name="connsiteY17" fmla="*/ 0 h 5424104"/>
              <a:gd name="connsiteX18" fmla="*/ 1427877 w 1967540"/>
              <a:gd name="connsiteY18" fmla="*/ 246693 h 5424104"/>
              <a:gd name="connsiteX19" fmla="*/ 1470073 w 1967540"/>
              <a:gd name="connsiteY19" fmla="*/ 135072 h 5424104"/>
              <a:gd name="connsiteX20" fmla="*/ 1516020 w 1967540"/>
              <a:gd name="connsiteY20" fmla="*/ 456805 h 5424104"/>
              <a:gd name="connsiteX21" fmla="*/ 1470073 w 1967540"/>
              <a:gd name="connsiteY21" fmla="*/ 522465 h 5424104"/>
              <a:gd name="connsiteX22" fmla="*/ 1488827 w 1967540"/>
              <a:gd name="connsiteY22" fmla="*/ 537473 h 5424104"/>
              <a:gd name="connsiteX23" fmla="*/ 1489765 w 1967540"/>
              <a:gd name="connsiteY23" fmla="*/ 537473 h 5424104"/>
              <a:gd name="connsiteX24" fmla="*/ 1505706 w 1967540"/>
              <a:gd name="connsiteY24" fmla="*/ 553418 h 5424104"/>
              <a:gd name="connsiteX25" fmla="*/ 1506643 w 1967540"/>
              <a:gd name="connsiteY25" fmla="*/ 554356 h 5424104"/>
              <a:gd name="connsiteX26" fmla="*/ 1522584 w 1967540"/>
              <a:gd name="connsiteY26" fmla="*/ 571240 h 5424104"/>
              <a:gd name="connsiteX27" fmla="*/ 1586348 w 1967540"/>
              <a:gd name="connsiteY27" fmla="*/ 907044 h 5424104"/>
              <a:gd name="connsiteX28" fmla="*/ 1577909 w 1967540"/>
              <a:gd name="connsiteY28" fmla="*/ 933308 h 5424104"/>
              <a:gd name="connsiteX29" fmla="*/ 1578846 w 1967540"/>
              <a:gd name="connsiteY29" fmla="*/ 944563 h 5424104"/>
              <a:gd name="connsiteX30" fmla="*/ 1579784 w 1967540"/>
              <a:gd name="connsiteY30" fmla="*/ 950191 h 5424104"/>
              <a:gd name="connsiteX31" fmla="*/ 1584472 w 1967540"/>
              <a:gd name="connsiteY31" fmla="*/ 968013 h 5424104"/>
              <a:gd name="connsiteX32" fmla="*/ 1591036 w 1967540"/>
              <a:gd name="connsiteY32" fmla="*/ 1003657 h 5424104"/>
              <a:gd name="connsiteX33" fmla="*/ 1692308 w 1967540"/>
              <a:gd name="connsiteY33" fmla="*/ 1003657 h 5424104"/>
              <a:gd name="connsiteX34" fmla="*/ 1739193 w 1967540"/>
              <a:gd name="connsiteY34" fmla="*/ 1184691 h 5424104"/>
              <a:gd name="connsiteX35" fmla="*/ 1738255 w 1967540"/>
              <a:gd name="connsiteY35" fmla="*/ 1187505 h 5424104"/>
              <a:gd name="connsiteX36" fmla="*/ 1736379 w 1967540"/>
              <a:gd name="connsiteY36" fmla="*/ 1201575 h 5424104"/>
              <a:gd name="connsiteX37" fmla="*/ 1736379 w 1967540"/>
              <a:gd name="connsiteY37" fmla="*/ 1205327 h 5424104"/>
              <a:gd name="connsiteX38" fmla="*/ 1733567 w 1967540"/>
              <a:gd name="connsiteY38" fmla="*/ 1219397 h 5424104"/>
              <a:gd name="connsiteX39" fmla="*/ 1732629 w 1967540"/>
              <a:gd name="connsiteY39" fmla="*/ 1223149 h 5424104"/>
              <a:gd name="connsiteX40" fmla="*/ 1731691 w 1967540"/>
              <a:gd name="connsiteY40" fmla="*/ 1230653 h 5424104"/>
              <a:gd name="connsiteX41" fmla="*/ 1729816 w 1967540"/>
              <a:gd name="connsiteY41" fmla="*/ 1236281 h 5424104"/>
              <a:gd name="connsiteX42" fmla="*/ 1727003 w 1967540"/>
              <a:gd name="connsiteY42" fmla="*/ 1246599 h 5424104"/>
              <a:gd name="connsiteX43" fmla="*/ 1725127 w 1967540"/>
              <a:gd name="connsiteY43" fmla="*/ 1252227 h 5424104"/>
              <a:gd name="connsiteX44" fmla="*/ 1723252 w 1967540"/>
              <a:gd name="connsiteY44" fmla="*/ 1260669 h 5424104"/>
              <a:gd name="connsiteX45" fmla="*/ 1720439 w 1967540"/>
              <a:gd name="connsiteY45" fmla="*/ 1269111 h 5424104"/>
              <a:gd name="connsiteX46" fmla="*/ 1717625 w 1967540"/>
              <a:gd name="connsiteY46" fmla="*/ 1274739 h 5424104"/>
              <a:gd name="connsiteX47" fmla="*/ 1713875 w 1967540"/>
              <a:gd name="connsiteY47" fmla="*/ 1284118 h 5424104"/>
              <a:gd name="connsiteX48" fmla="*/ 1712937 w 1967540"/>
              <a:gd name="connsiteY48" fmla="*/ 1288808 h 5424104"/>
              <a:gd name="connsiteX49" fmla="*/ 1708249 w 1967540"/>
              <a:gd name="connsiteY49" fmla="*/ 1297250 h 5424104"/>
              <a:gd name="connsiteX50" fmla="*/ 1707311 w 1967540"/>
              <a:gd name="connsiteY50" fmla="*/ 1301002 h 5424104"/>
              <a:gd name="connsiteX51" fmla="*/ 1701685 w 1967540"/>
              <a:gd name="connsiteY51" fmla="*/ 1310382 h 5424104"/>
              <a:gd name="connsiteX52" fmla="*/ 1700747 w 1967540"/>
              <a:gd name="connsiteY52" fmla="*/ 1313196 h 5424104"/>
              <a:gd name="connsiteX53" fmla="*/ 1694183 w 1967540"/>
              <a:gd name="connsiteY53" fmla="*/ 1322576 h 5424104"/>
              <a:gd name="connsiteX54" fmla="*/ 1692308 w 1967540"/>
              <a:gd name="connsiteY54" fmla="*/ 1325390 h 5424104"/>
              <a:gd name="connsiteX55" fmla="*/ 1685744 w 1967540"/>
              <a:gd name="connsiteY55" fmla="*/ 1333832 h 5424104"/>
              <a:gd name="connsiteX56" fmla="*/ 1685744 w 1967540"/>
              <a:gd name="connsiteY56" fmla="*/ 1335708 h 5424104"/>
              <a:gd name="connsiteX57" fmla="*/ 1679180 w 1967540"/>
              <a:gd name="connsiteY57" fmla="*/ 1342274 h 5424104"/>
              <a:gd name="connsiteX58" fmla="*/ 1677305 w 1967540"/>
              <a:gd name="connsiteY58" fmla="*/ 1344150 h 5424104"/>
              <a:gd name="connsiteX59" fmla="*/ 1669803 w 1967540"/>
              <a:gd name="connsiteY59" fmla="*/ 1351654 h 5424104"/>
              <a:gd name="connsiteX60" fmla="*/ 1667927 w 1967540"/>
              <a:gd name="connsiteY60" fmla="*/ 1352592 h 5424104"/>
              <a:gd name="connsiteX61" fmla="*/ 1660426 w 1967540"/>
              <a:gd name="connsiteY61" fmla="*/ 1359158 h 5424104"/>
              <a:gd name="connsiteX62" fmla="*/ 1658551 w 1967540"/>
              <a:gd name="connsiteY62" fmla="*/ 1359158 h 5424104"/>
              <a:gd name="connsiteX63" fmla="*/ 1651049 w 1967540"/>
              <a:gd name="connsiteY63" fmla="*/ 1363848 h 5424104"/>
              <a:gd name="connsiteX64" fmla="*/ 1649173 w 1967540"/>
              <a:gd name="connsiteY64" fmla="*/ 1364786 h 5424104"/>
              <a:gd name="connsiteX65" fmla="*/ 1640734 w 1967540"/>
              <a:gd name="connsiteY65" fmla="*/ 1368538 h 5424104"/>
              <a:gd name="connsiteX66" fmla="*/ 1638859 w 1967540"/>
              <a:gd name="connsiteY66" fmla="*/ 1368538 h 5424104"/>
              <a:gd name="connsiteX67" fmla="*/ 1629482 w 1967540"/>
              <a:gd name="connsiteY67" fmla="*/ 1370414 h 5424104"/>
              <a:gd name="connsiteX68" fmla="*/ 1627607 w 1967540"/>
              <a:gd name="connsiteY68" fmla="*/ 1371352 h 5424104"/>
              <a:gd name="connsiteX69" fmla="*/ 1618229 w 1967540"/>
              <a:gd name="connsiteY69" fmla="*/ 1371352 h 5424104"/>
              <a:gd name="connsiteX70" fmla="*/ 1617292 w 1967540"/>
              <a:gd name="connsiteY70" fmla="*/ 1371352 h 5424104"/>
              <a:gd name="connsiteX71" fmla="*/ 1552591 w 1967540"/>
              <a:gd name="connsiteY71" fmla="*/ 1615232 h 5424104"/>
              <a:gd name="connsiteX72" fmla="*/ 1549777 w 1967540"/>
              <a:gd name="connsiteY72" fmla="*/ 1620860 h 5424104"/>
              <a:gd name="connsiteX73" fmla="*/ 1542276 w 1967540"/>
              <a:gd name="connsiteY73" fmla="*/ 1632116 h 5424104"/>
              <a:gd name="connsiteX74" fmla="*/ 1542276 w 1967540"/>
              <a:gd name="connsiteY74" fmla="*/ 1633054 h 5424104"/>
              <a:gd name="connsiteX75" fmla="*/ 1546964 w 1967540"/>
              <a:gd name="connsiteY75" fmla="*/ 1637744 h 5424104"/>
              <a:gd name="connsiteX76" fmla="*/ 1550715 w 1967540"/>
              <a:gd name="connsiteY76" fmla="*/ 1642434 h 5424104"/>
              <a:gd name="connsiteX77" fmla="*/ 1554466 w 1967540"/>
              <a:gd name="connsiteY77" fmla="*/ 1649000 h 5424104"/>
              <a:gd name="connsiteX78" fmla="*/ 1558217 w 1967540"/>
              <a:gd name="connsiteY78" fmla="*/ 1652752 h 5424104"/>
              <a:gd name="connsiteX79" fmla="*/ 1618229 w 1967540"/>
              <a:gd name="connsiteY79" fmla="*/ 1757807 h 5424104"/>
              <a:gd name="connsiteX80" fmla="*/ 1620105 w 1967540"/>
              <a:gd name="connsiteY80" fmla="*/ 1844103 h 5424104"/>
              <a:gd name="connsiteX81" fmla="*/ 1621043 w 1967540"/>
              <a:gd name="connsiteY81" fmla="*/ 1850669 h 5424104"/>
              <a:gd name="connsiteX82" fmla="*/ 1617292 w 1967540"/>
              <a:gd name="connsiteY82" fmla="*/ 1867553 h 5424104"/>
              <a:gd name="connsiteX83" fmla="*/ 1636046 w 1967540"/>
              <a:gd name="connsiteY83" fmla="*/ 1874119 h 5424104"/>
              <a:gd name="connsiteX84" fmla="*/ 1644485 w 1967540"/>
              <a:gd name="connsiteY84" fmla="*/ 1881623 h 5424104"/>
              <a:gd name="connsiteX85" fmla="*/ 1645423 w 1967540"/>
              <a:gd name="connsiteY85" fmla="*/ 1881623 h 5424104"/>
              <a:gd name="connsiteX86" fmla="*/ 1652924 w 1967540"/>
              <a:gd name="connsiteY86" fmla="*/ 1889127 h 5424104"/>
              <a:gd name="connsiteX87" fmla="*/ 1652924 w 1967540"/>
              <a:gd name="connsiteY87" fmla="*/ 1890065 h 5424104"/>
              <a:gd name="connsiteX88" fmla="*/ 1658551 w 1967540"/>
              <a:gd name="connsiteY88" fmla="*/ 1899445 h 5424104"/>
              <a:gd name="connsiteX89" fmla="*/ 1659488 w 1967540"/>
              <a:gd name="connsiteY89" fmla="*/ 1899445 h 5424104"/>
              <a:gd name="connsiteX90" fmla="*/ 1635108 w 1967540"/>
              <a:gd name="connsiteY90" fmla="*/ 1983865 h 5424104"/>
              <a:gd name="connsiteX91" fmla="*/ 1544151 w 1967540"/>
              <a:gd name="connsiteY91" fmla="*/ 1967919 h 5424104"/>
              <a:gd name="connsiteX92" fmla="*/ 1505706 w 1967540"/>
              <a:gd name="connsiteY92" fmla="*/ 2008253 h 5424104"/>
              <a:gd name="connsiteX93" fmla="*/ 1682931 w 1967540"/>
              <a:gd name="connsiteY93" fmla="*/ 2084230 h 5424104"/>
              <a:gd name="connsiteX94" fmla="*/ 1826399 w 1967540"/>
              <a:gd name="connsiteY94" fmla="*/ 2663913 h 5424104"/>
              <a:gd name="connsiteX95" fmla="*/ 1928608 w 1967540"/>
              <a:gd name="connsiteY95" fmla="*/ 3045678 h 5424104"/>
              <a:gd name="connsiteX96" fmla="*/ 1937047 w 1967540"/>
              <a:gd name="connsiteY96" fmla="*/ 3058810 h 5424104"/>
              <a:gd name="connsiteX97" fmla="*/ 1953926 w 1967540"/>
              <a:gd name="connsiteY97" fmla="*/ 3150734 h 5424104"/>
              <a:gd name="connsiteX98" fmla="*/ 1965178 w 1967540"/>
              <a:gd name="connsiteY98" fmla="*/ 3301751 h 5424104"/>
              <a:gd name="connsiteX99" fmla="*/ 1961427 w 1967540"/>
              <a:gd name="connsiteY99" fmla="*/ 3338333 h 5424104"/>
              <a:gd name="connsiteX100" fmla="*/ 1961427 w 1967540"/>
              <a:gd name="connsiteY100" fmla="*/ 3339271 h 5424104"/>
              <a:gd name="connsiteX101" fmla="*/ 1797330 w 1967540"/>
              <a:gd name="connsiteY101" fmla="*/ 3630988 h 5424104"/>
              <a:gd name="connsiteX102" fmla="*/ 1606977 w 1967540"/>
              <a:gd name="connsiteY102" fmla="*/ 3437761 h 5424104"/>
              <a:gd name="connsiteX103" fmla="*/ 1600413 w 1967540"/>
              <a:gd name="connsiteY103" fmla="*/ 3449955 h 5424104"/>
              <a:gd name="connsiteX104" fmla="*/ 1553528 w 1967540"/>
              <a:gd name="connsiteY104" fmla="*/ 3464963 h 5424104"/>
              <a:gd name="connsiteX105" fmla="*/ 1531023 w 1967540"/>
              <a:gd name="connsiteY105" fmla="*/ 3470591 h 5424104"/>
              <a:gd name="connsiteX106" fmla="*/ 1500079 w 1967540"/>
              <a:gd name="connsiteY106" fmla="*/ 3781068 h 5424104"/>
              <a:gd name="connsiteX107" fmla="*/ 1500079 w 1967540"/>
              <a:gd name="connsiteY107" fmla="*/ 3780130 h 5424104"/>
              <a:gd name="connsiteX108" fmla="*/ 1492578 w 1967540"/>
              <a:gd name="connsiteY108" fmla="*/ 3910512 h 5424104"/>
              <a:gd name="connsiteX109" fmla="*/ 1492578 w 1967540"/>
              <a:gd name="connsiteY109" fmla="*/ 3917078 h 5424104"/>
              <a:gd name="connsiteX110" fmla="*/ 1491640 w 1967540"/>
              <a:gd name="connsiteY110" fmla="*/ 3957411 h 5424104"/>
              <a:gd name="connsiteX111" fmla="*/ 1490702 w 1967540"/>
              <a:gd name="connsiteY111" fmla="*/ 4174089 h 5424104"/>
              <a:gd name="connsiteX112" fmla="*/ 1486952 w 1967540"/>
              <a:gd name="connsiteY112" fmla="*/ 4373882 h 5424104"/>
              <a:gd name="connsiteX113" fmla="*/ 1431627 w 1967540"/>
              <a:gd name="connsiteY113" fmla="*/ 4415154 h 5424104"/>
              <a:gd name="connsiteX114" fmla="*/ 1367864 w 1967540"/>
              <a:gd name="connsiteY114" fmla="*/ 4440480 h 5424104"/>
              <a:gd name="connsiteX115" fmla="*/ 1334224 w 1967540"/>
              <a:gd name="connsiteY115" fmla="*/ 5157345 h 5424104"/>
              <a:gd name="connsiteX116" fmla="*/ 1322064 w 1967540"/>
              <a:gd name="connsiteY116" fmla="*/ 5424104 h 5424104"/>
              <a:gd name="connsiteX117" fmla="*/ 988475 w 1967540"/>
              <a:gd name="connsiteY117" fmla="*/ 5424104 h 5424104"/>
              <a:gd name="connsiteX118" fmla="*/ 990794 w 1967540"/>
              <a:gd name="connsiteY118" fmla="*/ 5325223 h 5424104"/>
              <a:gd name="connsiteX119" fmla="*/ 945899 w 1967540"/>
              <a:gd name="connsiteY119" fmla="*/ 4880401 h 5424104"/>
              <a:gd name="connsiteX120" fmla="*/ 937460 w 1967540"/>
              <a:gd name="connsiteY120" fmla="*/ 4875711 h 5424104"/>
              <a:gd name="connsiteX121" fmla="*/ 929958 w 1967540"/>
              <a:gd name="connsiteY121" fmla="*/ 4876649 h 5424104"/>
              <a:gd name="connsiteX122" fmla="*/ 920581 w 1967540"/>
              <a:gd name="connsiteY122" fmla="*/ 4881339 h 5424104"/>
              <a:gd name="connsiteX123" fmla="*/ 914017 w 1967540"/>
              <a:gd name="connsiteY123" fmla="*/ 4887905 h 5424104"/>
              <a:gd name="connsiteX124" fmla="*/ 914955 w 1967540"/>
              <a:gd name="connsiteY124" fmla="*/ 4887905 h 5424104"/>
              <a:gd name="connsiteX125" fmla="*/ 759634 w 1967540"/>
              <a:gd name="connsiteY125" fmla="*/ 5320483 h 5424104"/>
              <a:gd name="connsiteX126" fmla="*/ 731623 w 1967540"/>
              <a:gd name="connsiteY126" fmla="*/ 5424104 h 5424104"/>
              <a:gd name="connsiteX127" fmla="*/ 298003 w 1967540"/>
              <a:gd name="connsiteY127" fmla="*/ 5424104 h 5424104"/>
              <a:gd name="connsiteX128" fmla="*/ 301195 w 1967540"/>
              <a:gd name="connsiteY128" fmla="*/ 5404301 h 5424104"/>
              <a:gd name="connsiteX129" fmla="*/ 459233 w 1967540"/>
              <a:gd name="connsiteY129" fmla="*/ 4439542 h 5424104"/>
              <a:gd name="connsiteX130" fmla="*/ 229497 w 1967540"/>
              <a:gd name="connsiteY130" fmla="*/ 4361688 h 5424104"/>
              <a:gd name="connsiteX131" fmla="*/ 228559 w 1967540"/>
              <a:gd name="connsiteY131" fmla="*/ 4360750 h 5424104"/>
              <a:gd name="connsiteX132" fmla="*/ 221996 w 1967540"/>
              <a:gd name="connsiteY132" fmla="*/ 4356998 h 5424104"/>
              <a:gd name="connsiteX133" fmla="*/ 217307 w 1967540"/>
              <a:gd name="connsiteY133" fmla="*/ 4354184 h 5424104"/>
              <a:gd name="connsiteX134" fmla="*/ 211681 w 1967540"/>
              <a:gd name="connsiteY134" fmla="*/ 4351370 h 5424104"/>
              <a:gd name="connsiteX135" fmla="*/ 206992 w 1967540"/>
              <a:gd name="connsiteY135" fmla="*/ 4347618 h 5424104"/>
              <a:gd name="connsiteX136" fmla="*/ 202304 w 1967540"/>
              <a:gd name="connsiteY136" fmla="*/ 4344804 h 5424104"/>
              <a:gd name="connsiteX137" fmla="*/ 197615 w 1967540"/>
              <a:gd name="connsiteY137" fmla="*/ 4341052 h 5424104"/>
              <a:gd name="connsiteX138" fmla="*/ 192927 w 1967540"/>
              <a:gd name="connsiteY138" fmla="*/ 4338238 h 5424104"/>
              <a:gd name="connsiteX139" fmla="*/ 188238 w 1967540"/>
              <a:gd name="connsiteY139" fmla="*/ 4334486 h 5424104"/>
              <a:gd name="connsiteX140" fmla="*/ 184488 w 1967540"/>
              <a:gd name="connsiteY140" fmla="*/ 4331672 h 5424104"/>
              <a:gd name="connsiteX141" fmla="*/ 180737 w 1967540"/>
              <a:gd name="connsiteY141" fmla="*/ 4328858 h 5424104"/>
              <a:gd name="connsiteX142" fmla="*/ 176986 w 1967540"/>
              <a:gd name="connsiteY142" fmla="*/ 4326044 h 5424104"/>
              <a:gd name="connsiteX143" fmla="*/ 174173 w 1967540"/>
              <a:gd name="connsiteY143" fmla="*/ 4321354 h 5424104"/>
              <a:gd name="connsiteX144" fmla="*/ 171360 w 1967540"/>
              <a:gd name="connsiteY144" fmla="*/ 4319478 h 5424104"/>
              <a:gd name="connsiteX145" fmla="*/ 168547 w 1967540"/>
              <a:gd name="connsiteY145" fmla="*/ 4315726 h 5424104"/>
              <a:gd name="connsiteX146" fmla="*/ 166671 w 1967540"/>
              <a:gd name="connsiteY146" fmla="*/ 4313850 h 5424104"/>
              <a:gd name="connsiteX147" fmla="*/ 164796 w 1967540"/>
              <a:gd name="connsiteY147" fmla="*/ 4310098 h 5424104"/>
              <a:gd name="connsiteX148" fmla="*/ 162921 w 1967540"/>
              <a:gd name="connsiteY148" fmla="*/ 4308222 h 5424104"/>
              <a:gd name="connsiteX149" fmla="*/ 161045 w 1967540"/>
              <a:gd name="connsiteY149" fmla="*/ 4302594 h 5424104"/>
              <a:gd name="connsiteX150" fmla="*/ 213556 w 1967540"/>
              <a:gd name="connsiteY150" fmla="*/ 3903008 h 5424104"/>
              <a:gd name="connsiteX151" fmla="*/ 217307 w 1967540"/>
              <a:gd name="connsiteY151" fmla="*/ 3881434 h 5424104"/>
              <a:gd name="connsiteX152" fmla="*/ 218245 w 1967540"/>
              <a:gd name="connsiteY152" fmla="*/ 3876744 h 5424104"/>
              <a:gd name="connsiteX153" fmla="*/ 220120 w 1967540"/>
              <a:gd name="connsiteY153" fmla="*/ 3862674 h 5424104"/>
              <a:gd name="connsiteX154" fmla="*/ 224809 w 1967540"/>
              <a:gd name="connsiteY154" fmla="*/ 3834534 h 5424104"/>
              <a:gd name="connsiteX155" fmla="*/ 226684 w 1967540"/>
              <a:gd name="connsiteY155" fmla="*/ 3819526 h 5424104"/>
              <a:gd name="connsiteX156" fmla="*/ 231373 w 1967540"/>
              <a:gd name="connsiteY156" fmla="*/ 3793262 h 5424104"/>
              <a:gd name="connsiteX157" fmla="*/ 233248 w 1967540"/>
              <a:gd name="connsiteY157" fmla="*/ 3778254 h 5424104"/>
              <a:gd name="connsiteX158" fmla="*/ 246376 w 1967540"/>
              <a:gd name="connsiteY158" fmla="*/ 3695710 h 5424104"/>
              <a:gd name="connsiteX159" fmla="*/ 247313 w 1967540"/>
              <a:gd name="connsiteY159" fmla="*/ 3691020 h 5424104"/>
              <a:gd name="connsiteX160" fmla="*/ 195740 w 1967540"/>
              <a:gd name="connsiteY160" fmla="*/ 3688206 h 5424104"/>
              <a:gd name="connsiteX161" fmla="*/ 193865 w 1967540"/>
              <a:gd name="connsiteY161" fmla="*/ 3685392 h 5424104"/>
              <a:gd name="connsiteX162" fmla="*/ 192927 w 1967540"/>
              <a:gd name="connsiteY162" fmla="*/ 3684454 h 5424104"/>
              <a:gd name="connsiteX163" fmla="*/ 191052 w 1967540"/>
              <a:gd name="connsiteY163" fmla="*/ 3681640 h 5424104"/>
              <a:gd name="connsiteX164" fmla="*/ 189176 w 1967540"/>
              <a:gd name="connsiteY164" fmla="*/ 3679764 h 5424104"/>
              <a:gd name="connsiteX165" fmla="*/ 187301 w 1967540"/>
              <a:gd name="connsiteY165" fmla="*/ 3676012 h 5424104"/>
              <a:gd name="connsiteX166" fmla="*/ 186363 w 1967540"/>
              <a:gd name="connsiteY166" fmla="*/ 3673198 h 5424104"/>
              <a:gd name="connsiteX167" fmla="*/ 183550 w 1967540"/>
              <a:gd name="connsiteY167" fmla="*/ 3666632 h 5424104"/>
              <a:gd name="connsiteX168" fmla="*/ 3512 w 1967540"/>
              <a:gd name="connsiteY168" fmla="*/ 2509143 h 5424104"/>
              <a:gd name="connsiteX169" fmla="*/ 63524 w 1967540"/>
              <a:gd name="connsiteY169" fmla="*/ 2094548 h 5424104"/>
              <a:gd name="connsiteX170" fmla="*/ 564256 w 1967540"/>
              <a:gd name="connsiteY170" fmla="*/ 1982927 h 5424104"/>
              <a:gd name="connsiteX171" fmla="*/ 661777 w 1967540"/>
              <a:gd name="connsiteY171" fmla="*/ 1908825 h 5424104"/>
              <a:gd name="connsiteX172" fmla="*/ 697409 w 1967540"/>
              <a:gd name="connsiteY172" fmla="*/ 1907887 h 5424104"/>
              <a:gd name="connsiteX173" fmla="*/ 701160 w 1967540"/>
              <a:gd name="connsiteY173" fmla="*/ 1906011 h 5424104"/>
              <a:gd name="connsiteX174" fmla="*/ 705848 w 1967540"/>
              <a:gd name="connsiteY174" fmla="*/ 1936027 h 5424104"/>
              <a:gd name="connsiteX175" fmla="*/ 700222 w 1967540"/>
              <a:gd name="connsiteY175" fmla="*/ 1846917 h 5424104"/>
              <a:gd name="connsiteX176" fmla="*/ 268881 w 1967540"/>
              <a:gd name="connsiteY176" fmla="*/ 1483912 h 5424104"/>
              <a:gd name="connsiteX177" fmla="*/ 109472 w 1967540"/>
              <a:gd name="connsiteY177" fmla="*/ 1401368 h 5424104"/>
              <a:gd name="connsiteX178" fmla="*/ 95406 w 1967540"/>
              <a:gd name="connsiteY178" fmla="*/ 1379794 h 5424104"/>
              <a:gd name="connsiteX179" fmla="*/ 82278 w 1967540"/>
              <a:gd name="connsiteY179" fmla="*/ 1355406 h 5424104"/>
              <a:gd name="connsiteX180" fmla="*/ 67275 w 1967540"/>
              <a:gd name="connsiteY180" fmla="*/ 1311320 h 5424104"/>
              <a:gd name="connsiteX181" fmla="*/ 64462 w 1967540"/>
              <a:gd name="connsiteY181" fmla="*/ 1297250 h 5424104"/>
              <a:gd name="connsiteX182" fmla="*/ 63524 w 1967540"/>
              <a:gd name="connsiteY182" fmla="*/ 1293498 h 5424104"/>
              <a:gd name="connsiteX183" fmla="*/ 62587 w 1967540"/>
              <a:gd name="connsiteY183" fmla="*/ 1283180 h 5424104"/>
              <a:gd name="connsiteX184" fmla="*/ 61649 w 1967540"/>
              <a:gd name="connsiteY184" fmla="*/ 1279428 h 5424104"/>
              <a:gd name="connsiteX185" fmla="*/ 59774 w 1967540"/>
              <a:gd name="connsiteY185" fmla="*/ 1252227 h 5424104"/>
              <a:gd name="connsiteX186" fmla="*/ 59774 w 1967540"/>
              <a:gd name="connsiteY186" fmla="*/ 1250351 h 5424104"/>
              <a:gd name="connsiteX187" fmla="*/ 60711 w 1967540"/>
              <a:gd name="connsiteY187" fmla="*/ 1238157 h 5424104"/>
              <a:gd name="connsiteX188" fmla="*/ 60711 w 1967540"/>
              <a:gd name="connsiteY188" fmla="*/ 1236281 h 5424104"/>
              <a:gd name="connsiteX189" fmla="*/ 116036 w 1967540"/>
              <a:gd name="connsiteY189" fmla="*/ 1095581 h 5424104"/>
              <a:gd name="connsiteX190" fmla="*/ 97282 w 1967540"/>
              <a:gd name="connsiteY190" fmla="*/ 1112465 h 5424104"/>
              <a:gd name="connsiteX191" fmla="*/ 86029 w 1967540"/>
              <a:gd name="connsiteY191" fmla="*/ 1089953 h 5424104"/>
              <a:gd name="connsiteX192" fmla="*/ 82278 w 1967540"/>
              <a:gd name="connsiteY192" fmla="*/ 1082449 h 5424104"/>
              <a:gd name="connsiteX193" fmla="*/ 75715 w 1967540"/>
              <a:gd name="connsiteY193" fmla="*/ 1067441 h 5424104"/>
              <a:gd name="connsiteX194" fmla="*/ 71964 w 1967540"/>
              <a:gd name="connsiteY194" fmla="*/ 1059937 h 5424104"/>
              <a:gd name="connsiteX195" fmla="*/ 66338 w 1967540"/>
              <a:gd name="connsiteY195" fmla="*/ 1045867 h 5424104"/>
              <a:gd name="connsiteX196" fmla="*/ 63524 w 1967540"/>
              <a:gd name="connsiteY196" fmla="*/ 1039301 h 5424104"/>
              <a:gd name="connsiteX197" fmla="*/ 56023 w 1967540"/>
              <a:gd name="connsiteY197" fmla="*/ 1021479 h 5424104"/>
              <a:gd name="connsiteX198" fmla="*/ 55085 w 1967540"/>
              <a:gd name="connsiteY198" fmla="*/ 1018665 h 5424104"/>
              <a:gd name="connsiteX199" fmla="*/ 48521 w 1967540"/>
              <a:gd name="connsiteY199" fmla="*/ 998967 h 5424104"/>
              <a:gd name="connsiteX200" fmla="*/ 45708 w 1967540"/>
              <a:gd name="connsiteY200" fmla="*/ 994277 h 5424104"/>
              <a:gd name="connsiteX201" fmla="*/ 41020 w 1967540"/>
              <a:gd name="connsiteY201" fmla="*/ 979269 h 5424104"/>
              <a:gd name="connsiteX202" fmla="*/ 39144 w 1967540"/>
              <a:gd name="connsiteY202" fmla="*/ 973641 h 5424104"/>
              <a:gd name="connsiteX203" fmla="*/ 34456 w 1967540"/>
              <a:gd name="connsiteY203" fmla="*/ 960509 h 5424104"/>
              <a:gd name="connsiteX204" fmla="*/ 33518 w 1967540"/>
              <a:gd name="connsiteY204" fmla="*/ 954881 h 5424104"/>
              <a:gd name="connsiteX205" fmla="*/ 28830 w 1967540"/>
              <a:gd name="connsiteY205" fmla="*/ 940811 h 5424104"/>
              <a:gd name="connsiteX206" fmla="*/ 27892 w 1967540"/>
              <a:gd name="connsiteY206" fmla="*/ 937998 h 5424104"/>
              <a:gd name="connsiteX207" fmla="*/ 23203 w 1967540"/>
              <a:gd name="connsiteY207" fmla="*/ 920176 h 5424104"/>
              <a:gd name="connsiteX208" fmla="*/ 23203 w 1967540"/>
              <a:gd name="connsiteY208" fmla="*/ 917362 h 5424104"/>
              <a:gd name="connsiteX209" fmla="*/ 19453 w 1967540"/>
              <a:gd name="connsiteY209" fmla="*/ 904230 h 5424104"/>
              <a:gd name="connsiteX210" fmla="*/ 18515 w 1967540"/>
              <a:gd name="connsiteY210" fmla="*/ 900478 h 5424104"/>
              <a:gd name="connsiteX211" fmla="*/ 15702 w 1967540"/>
              <a:gd name="connsiteY211" fmla="*/ 888284 h 5424104"/>
              <a:gd name="connsiteX212" fmla="*/ 15702 w 1967540"/>
              <a:gd name="connsiteY212" fmla="*/ 883594 h 5424104"/>
              <a:gd name="connsiteX213" fmla="*/ 13826 w 1967540"/>
              <a:gd name="connsiteY213" fmla="*/ 872338 h 5424104"/>
              <a:gd name="connsiteX214" fmla="*/ 12889 w 1967540"/>
              <a:gd name="connsiteY214" fmla="*/ 869524 h 5424104"/>
              <a:gd name="connsiteX215" fmla="*/ 11013 w 1967540"/>
              <a:gd name="connsiteY215" fmla="*/ 855454 h 5424104"/>
              <a:gd name="connsiteX216" fmla="*/ 10076 w 1967540"/>
              <a:gd name="connsiteY216" fmla="*/ 854516 h 5424104"/>
              <a:gd name="connsiteX217" fmla="*/ 8200 w 1967540"/>
              <a:gd name="connsiteY217" fmla="*/ 842322 h 5424104"/>
              <a:gd name="connsiteX218" fmla="*/ 8200 w 1967540"/>
              <a:gd name="connsiteY218" fmla="*/ 838570 h 5424104"/>
              <a:gd name="connsiteX219" fmla="*/ 7263 w 1967540"/>
              <a:gd name="connsiteY219" fmla="*/ 829190 h 5424104"/>
              <a:gd name="connsiteX220" fmla="*/ 6325 w 1967540"/>
              <a:gd name="connsiteY220" fmla="*/ 825438 h 5424104"/>
              <a:gd name="connsiteX221" fmla="*/ 6325 w 1967540"/>
              <a:gd name="connsiteY221" fmla="*/ 816996 h 5424104"/>
              <a:gd name="connsiteX222" fmla="*/ 6325 w 1967540"/>
              <a:gd name="connsiteY222" fmla="*/ 814182 h 5424104"/>
              <a:gd name="connsiteX223" fmla="*/ 5387 w 1967540"/>
              <a:gd name="connsiteY223" fmla="*/ 792608 h 5424104"/>
              <a:gd name="connsiteX224" fmla="*/ 5387 w 1967540"/>
              <a:gd name="connsiteY224" fmla="*/ 789794 h 5424104"/>
              <a:gd name="connsiteX225" fmla="*/ 5387 w 1967540"/>
              <a:gd name="connsiteY225" fmla="*/ 783228 h 5424104"/>
              <a:gd name="connsiteX226" fmla="*/ 5387 w 1967540"/>
              <a:gd name="connsiteY226" fmla="*/ 779476 h 5424104"/>
              <a:gd name="connsiteX227" fmla="*/ 5387 w 1967540"/>
              <a:gd name="connsiteY227" fmla="*/ 773848 h 5424104"/>
              <a:gd name="connsiteX228" fmla="*/ 5387 w 1967540"/>
              <a:gd name="connsiteY228" fmla="*/ 770096 h 5424104"/>
              <a:gd name="connsiteX229" fmla="*/ 6325 w 1967540"/>
              <a:gd name="connsiteY229" fmla="*/ 764468 h 5424104"/>
              <a:gd name="connsiteX230" fmla="*/ 6325 w 1967540"/>
              <a:gd name="connsiteY230" fmla="*/ 762592 h 5424104"/>
              <a:gd name="connsiteX231" fmla="*/ 6325 w 1967540"/>
              <a:gd name="connsiteY231" fmla="*/ 756026 h 5424104"/>
              <a:gd name="connsiteX232" fmla="*/ 7263 w 1967540"/>
              <a:gd name="connsiteY232" fmla="*/ 752274 h 5424104"/>
              <a:gd name="connsiteX233" fmla="*/ 7263 w 1967540"/>
              <a:gd name="connsiteY233" fmla="*/ 749460 h 5424104"/>
              <a:gd name="connsiteX234" fmla="*/ 7263 w 1967540"/>
              <a:gd name="connsiteY234" fmla="*/ 745708 h 5424104"/>
              <a:gd name="connsiteX235" fmla="*/ 8200 w 1967540"/>
              <a:gd name="connsiteY235" fmla="*/ 742894 h 5424104"/>
              <a:gd name="connsiteX236" fmla="*/ 9138 w 1967540"/>
              <a:gd name="connsiteY236" fmla="*/ 740080 h 5424104"/>
              <a:gd name="connsiteX237" fmla="*/ 9138 w 1967540"/>
              <a:gd name="connsiteY237" fmla="*/ 738204 h 5424104"/>
              <a:gd name="connsiteX238" fmla="*/ 14764 w 1967540"/>
              <a:gd name="connsiteY238" fmla="*/ 716630 h 5424104"/>
              <a:gd name="connsiteX239" fmla="*/ 103845 w 1967540"/>
              <a:gd name="connsiteY239" fmla="*/ 538411 h 5424104"/>
              <a:gd name="connsiteX240" fmla="*/ 113223 w 1967540"/>
              <a:gd name="connsiteY240" fmla="*/ 529031 h 5424104"/>
              <a:gd name="connsiteX241" fmla="*/ 117911 w 1967540"/>
              <a:gd name="connsiteY241" fmla="*/ 526217 h 5424104"/>
              <a:gd name="connsiteX242" fmla="*/ 125413 w 1967540"/>
              <a:gd name="connsiteY242" fmla="*/ 520589 h 5424104"/>
              <a:gd name="connsiteX243" fmla="*/ 128226 w 1967540"/>
              <a:gd name="connsiteY243" fmla="*/ 518713 h 5424104"/>
              <a:gd name="connsiteX244" fmla="*/ 138540 w 1967540"/>
              <a:gd name="connsiteY244" fmla="*/ 511209 h 5424104"/>
              <a:gd name="connsiteX245" fmla="*/ 141353 w 1967540"/>
              <a:gd name="connsiteY245" fmla="*/ 509333 h 5424104"/>
              <a:gd name="connsiteX246" fmla="*/ 148855 w 1967540"/>
              <a:gd name="connsiteY246" fmla="*/ 504643 h 5424104"/>
              <a:gd name="connsiteX247" fmla="*/ 152606 w 1967540"/>
              <a:gd name="connsiteY247" fmla="*/ 501829 h 5424104"/>
              <a:gd name="connsiteX248" fmla="*/ 162921 w 1967540"/>
              <a:gd name="connsiteY248" fmla="*/ 497139 h 5424104"/>
              <a:gd name="connsiteX249" fmla="*/ 166671 w 1967540"/>
              <a:gd name="connsiteY249" fmla="*/ 495263 h 5424104"/>
              <a:gd name="connsiteX250" fmla="*/ 174173 w 1967540"/>
              <a:gd name="connsiteY250" fmla="*/ 491511 h 5424104"/>
              <a:gd name="connsiteX251" fmla="*/ 176986 w 1967540"/>
              <a:gd name="connsiteY251" fmla="*/ 490573 h 5424104"/>
              <a:gd name="connsiteX252" fmla="*/ 187301 w 1967540"/>
              <a:gd name="connsiteY252" fmla="*/ 485883 h 5424104"/>
              <a:gd name="connsiteX253" fmla="*/ 190114 w 1967540"/>
              <a:gd name="connsiteY253" fmla="*/ 484945 h 5424104"/>
              <a:gd name="connsiteX254" fmla="*/ 197615 w 1967540"/>
              <a:gd name="connsiteY254" fmla="*/ 483069 h 5424104"/>
              <a:gd name="connsiteX255" fmla="*/ 201366 w 1967540"/>
              <a:gd name="connsiteY255" fmla="*/ 481193 h 5424104"/>
              <a:gd name="connsiteX256" fmla="*/ 210743 w 1967540"/>
              <a:gd name="connsiteY256" fmla="*/ 478379 h 5424104"/>
              <a:gd name="connsiteX257" fmla="*/ 213556 w 1967540"/>
              <a:gd name="connsiteY257" fmla="*/ 478379 h 5424104"/>
              <a:gd name="connsiteX258" fmla="*/ 220120 w 1967540"/>
              <a:gd name="connsiteY258" fmla="*/ 476503 h 5424104"/>
              <a:gd name="connsiteX259" fmla="*/ 223871 w 1967540"/>
              <a:gd name="connsiteY259" fmla="*/ 475565 h 5424104"/>
              <a:gd name="connsiteX260" fmla="*/ 231373 w 1967540"/>
              <a:gd name="connsiteY260" fmla="*/ 474627 h 5424104"/>
              <a:gd name="connsiteX261" fmla="*/ 234186 w 1967540"/>
              <a:gd name="connsiteY261" fmla="*/ 473689 h 5424104"/>
              <a:gd name="connsiteX262" fmla="*/ 241687 w 1967540"/>
              <a:gd name="connsiteY262" fmla="*/ 471813 h 5424104"/>
              <a:gd name="connsiteX263" fmla="*/ 244500 w 1967540"/>
              <a:gd name="connsiteY263" fmla="*/ 471813 h 5424104"/>
              <a:gd name="connsiteX264" fmla="*/ 251064 w 1967540"/>
              <a:gd name="connsiteY264" fmla="*/ 470875 h 5424104"/>
              <a:gd name="connsiteX265" fmla="*/ 252940 w 1967540"/>
              <a:gd name="connsiteY265" fmla="*/ 470875 h 5424104"/>
              <a:gd name="connsiteX266" fmla="*/ 260441 w 1967540"/>
              <a:gd name="connsiteY266" fmla="*/ 469937 h 5424104"/>
              <a:gd name="connsiteX267" fmla="*/ 262317 w 1967540"/>
              <a:gd name="connsiteY267" fmla="*/ 469937 h 5424104"/>
              <a:gd name="connsiteX268" fmla="*/ 267943 w 1967540"/>
              <a:gd name="connsiteY268" fmla="*/ 468999 h 5424104"/>
              <a:gd name="connsiteX269" fmla="*/ 269818 w 1967540"/>
              <a:gd name="connsiteY269" fmla="*/ 468999 h 5424104"/>
              <a:gd name="connsiteX270" fmla="*/ 276382 w 1967540"/>
              <a:gd name="connsiteY270" fmla="*/ 468999 h 5424104"/>
              <a:gd name="connsiteX271" fmla="*/ 278258 w 1967540"/>
              <a:gd name="connsiteY271" fmla="*/ 468999 h 5424104"/>
              <a:gd name="connsiteX272" fmla="*/ 282008 w 1967540"/>
              <a:gd name="connsiteY272" fmla="*/ 468999 h 5424104"/>
              <a:gd name="connsiteX273" fmla="*/ 282946 w 1967540"/>
              <a:gd name="connsiteY273" fmla="*/ 468999 h 5424104"/>
              <a:gd name="connsiteX274" fmla="*/ 288572 w 1967540"/>
              <a:gd name="connsiteY274" fmla="*/ 468999 h 5424104"/>
              <a:gd name="connsiteX275" fmla="*/ 289510 w 1967540"/>
              <a:gd name="connsiteY275" fmla="*/ 468999 h 5424104"/>
              <a:gd name="connsiteX276" fmla="*/ 292323 w 1967540"/>
              <a:gd name="connsiteY276" fmla="*/ 468999 h 5424104"/>
              <a:gd name="connsiteX277" fmla="*/ 293261 w 1967540"/>
              <a:gd name="connsiteY277" fmla="*/ 468999 h 5424104"/>
              <a:gd name="connsiteX278" fmla="*/ 295136 w 1967540"/>
              <a:gd name="connsiteY278" fmla="*/ 468999 h 5424104"/>
              <a:gd name="connsiteX279" fmla="*/ 296074 w 1967540"/>
              <a:gd name="connsiteY279" fmla="*/ 468999 h 5424104"/>
              <a:gd name="connsiteX280" fmla="*/ 297949 w 1967540"/>
              <a:gd name="connsiteY280" fmla="*/ 469937 h 5424104"/>
              <a:gd name="connsiteX281" fmla="*/ 301700 w 1967540"/>
              <a:gd name="connsiteY281" fmla="*/ 447425 h 5424104"/>
              <a:gd name="connsiteX282" fmla="*/ 302638 w 1967540"/>
              <a:gd name="connsiteY282" fmla="*/ 442735 h 5424104"/>
              <a:gd name="connsiteX283" fmla="*/ 305451 w 1967540"/>
              <a:gd name="connsiteY283" fmla="*/ 426789 h 5424104"/>
              <a:gd name="connsiteX284" fmla="*/ 305451 w 1967540"/>
              <a:gd name="connsiteY284" fmla="*/ 424913 h 5424104"/>
              <a:gd name="connsiteX285" fmla="*/ 1019040 w 1967540"/>
              <a:gd name="connsiteY285" fmla="*/ 176344 h 5424104"/>
              <a:gd name="connsiteX286" fmla="*/ 1076239 w 1967540"/>
              <a:gd name="connsiteY286" fmla="*/ 167902 h 5424104"/>
              <a:gd name="connsiteX287" fmla="*/ 1245963 w 1967540"/>
              <a:gd name="connsiteY287" fmla="*/ 51590 h 5424104"/>
              <a:gd name="connsiteX288" fmla="*/ 1246901 w 1967540"/>
              <a:gd name="connsiteY288" fmla="*/ 51590 h 5424104"/>
              <a:gd name="connsiteX289" fmla="*/ 1246901 w 1967540"/>
              <a:gd name="connsiteY289" fmla="*/ 50652 h 5424104"/>
              <a:gd name="connsiteX290" fmla="*/ 1260029 w 1967540"/>
              <a:gd name="connsiteY290" fmla="*/ 155708 h 5424104"/>
              <a:gd name="connsiteX291" fmla="*/ 1303163 w 1967540"/>
              <a:gd name="connsiteY291" fmla="*/ 0 h 542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</a:cxnLst>
            <a:rect l="l" t="t" r="r" b="b"/>
            <a:pathLst>
              <a:path w="1967540" h="5424104">
                <a:moveTo>
                  <a:pt x="1229084" y="1848793"/>
                </a:moveTo>
                <a:cubicBezTo>
                  <a:pt x="1222521" y="1849731"/>
                  <a:pt x="1215957" y="1851607"/>
                  <a:pt x="1208455" y="1853483"/>
                </a:cubicBezTo>
                <a:cubicBezTo>
                  <a:pt x="1208455" y="1853483"/>
                  <a:pt x="1207517" y="1853483"/>
                  <a:pt x="1206580" y="1853483"/>
                </a:cubicBezTo>
                <a:cubicBezTo>
                  <a:pt x="1197203" y="1856297"/>
                  <a:pt x="1185950" y="1858173"/>
                  <a:pt x="1175635" y="1860049"/>
                </a:cubicBezTo>
                <a:cubicBezTo>
                  <a:pt x="1173760" y="1860987"/>
                  <a:pt x="1171885" y="1860987"/>
                  <a:pt x="1170009" y="1860987"/>
                </a:cubicBezTo>
                <a:cubicBezTo>
                  <a:pt x="1159695" y="1863801"/>
                  <a:pt x="1149380" y="1865677"/>
                  <a:pt x="1138128" y="1866615"/>
                </a:cubicBezTo>
                <a:cubicBezTo>
                  <a:pt x="1135315" y="1867553"/>
                  <a:pt x="1133439" y="1867553"/>
                  <a:pt x="1131564" y="1868491"/>
                </a:cubicBezTo>
                <a:cubicBezTo>
                  <a:pt x="1120311" y="1869429"/>
                  <a:pt x="1109059" y="1871305"/>
                  <a:pt x="1096869" y="1872243"/>
                </a:cubicBezTo>
                <a:cubicBezTo>
                  <a:pt x="1086554" y="1873181"/>
                  <a:pt x="1075302" y="1875057"/>
                  <a:pt x="1064987" y="1875995"/>
                </a:cubicBezTo>
                <a:lnTo>
                  <a:pt x="1067800" y="1945407"/>
                </a:lnTo>
                <a:cubicBezTo>
                  <a:pt x="1068738" y="1929461"/>
                  <a:pt x="1068738" y="1913515"/>
                  <a:pt x="1066862" y="1896631"/>
                </a:cubicBezTo>
                <a:cubicBezTo>
                  <a:pt x="1086554" y="1919143"/>
                  <a:pt x="1106246" y="1943531"/>
                  <a:pt x="1124062" y="1969795"/>
                </a:cubicBezTo>
                <a:cubicBezTo>
                  <a:pt x="1102495" y="1932275"/>
                  <a:pt x="1085616" y="1909763"/>
                  <a:pt x="1081866" y="1905073"/>
                </a:cubicBezTo>
                <a:cubicBezTo>
                  <a:pt x="1090305" y="1913515"/>
                  <a:pt x="1150318" y="1913515"/>
                  <a:pt x="1219707" y="1959477"/>
                </a:cubicBezTo>
                <a:cubicBezTo>
                  <a:pt x="1219707" y="1924771"/>
                  <a:pt x="1235648" y="1893817"/>
                  <a:pt x="1254402" y="1868491"/>
                </a:cubicBezTo>
                <a:cubicBezTo>
                  <a:pt x="1243150" y="1865677"/>
                  <a:pt x="1231897" y="1861925"/>
                  <a:pt x="1220645" y="1859111"/>
                </a:cubicBezTo>
                <a:cubicBezTo>
                  <a:pt x="1223458" y="1855359"/>
                  <a:pt x="1226271" y="1851607"/>
                  <a:pt x="1229084" y="1848793"/>
                </a:cubicBezTo>
                <a:close/>
                <a:moveTo>
                  <a:pt x="1303163" y="0"/>
                </a:moveTo>
                <a:cubicBezTo>
                  <a:pt x="1395995" y="36582"/>
                  <a:pt x="1427877" y="246693"/>
                  <a:pt x="1427877" y="246693"/>
                </a:cubicBezTo>
                <a:cubicBezTo>
                  <a:pt x="1471011" y="203545"/>
                  <a:pt x="1470073" y="135072"/>
                  <a:pt x="1470073" y="135072"/>
                </a:cubicBezTo>
                <a:cubicBezTo>
                  <a:pt x="1470073" y="135072"/>
                  <a:pt x="1613541" y="295469"/>
                  <a:pt x="1516020" y="456805"/>
                </a:cubicBezTo>
                <a:cubicBezTo>
                  <a:pt x="1501955" y="481193"/>
                  <a:pt x="1486952" y="501829"/>
                  <a:pt x="1470073" y="522465"/>
                </a:cubicBezTo>
                <a:cubicBezTo>
                  <a:pt x="1477575" y="527155"/>
                  <a:pt x="1483201" y="531845"/>
                  <a:pt x="1488827" y="537473"/>
                </a:cubicBezTo>
                <a:cubicBezTo>
                  <a:pt x="1488827" y="537473"/>
                  <a:pt x="1488827" y="537473"/>
                  <a:pt x="1489765" y="537473"/>
                </a:cubicBezTo>
                <a:cubicBezTo>
                  <a:pt x="1495391" y="542163"/>
                  <a:pt x="1501017" y="547790"/>
                  <a:pt x="1505706" y="553418"/>
                </a:cubicBezTo>
                <a:cubicBezTo>
                  <a:pt x="1506643" y="553418"/>
                  <a:pt x="1506643" y="554356"/>
                  <a:pt x="1506643" y="554356"/>
                </a:cubicBezTo>
                <a:cubicBezTo>
                  <a:pt x="1512269" y="559984"/>
                  <a:pt x="1516958" y="565612"/>
                  <a:pt x="1522584" y="571240"/>
                </a:cubicBezTo>
                <a:cubicBezTo>
                  <a:pt x="1597600" y="662226"/>
                  <a:pt x="1625731" y="795422"/>
                  <a:pt x="1586348" y="907044"/>
                </a:cubicBezTo>
                <a:cubicBezTo>
                  <a:pt x="1582597" y="916424"/>
                  <a:pt x="1578846" y="924866"/>
                  <a:pt x="1577909" y="933308"/>
                </a:cubicBezTo>
                <a:cubicBezTo>
                  <a:pt x="1577909" y="937998"/>
                  <a:pt x="1577909" y="940811"/>
                  <a:pt x="1578846" y="944563"/>
                </a:cubicBezTo>
                <a:cubicBezTo>
                  <a:pt x="1578846" y="947377"/>
                  <a:pt x="1578846" y="949253"/>
                  <a:pt x="1579784" y="950191"/>
                </a:cubicBezTo>
                <a:cubicBezTo>
                  <a:pt x="1580721" y="956757"/>
                  <a:pt x="1582597" y="963323"/>
                  <a:pt x="1584472" y="968013"/>
                </a:cubicBezTo>
                <a:cubicBezTo>
                  <a:pt x="1585410" y="971765"/>
                  <a:pt x="1588223" y="984897"/>
                  <a:pt x="1591036" y="1003657"/>
                </a:cubicBezTo>
                <a:cubicBezTo>
                  <a:pt x="1615416" y="986773"/>
                  <a:pt x="1650111" y="975517"/>
                  <a:pt x="1692308" y="1003657"/>
                </a:cubicBezTo>
                <a:cubicBezTo>
                  <a:pt x="1733567" y="1029921"/>
                  <a:pt x="1747632" y="1107775"/>
                  <a:pt x="1739193" y="1184691"/>
                </a:cubicBezTo>
                <a:cubicBezTo>
                  <a:pt x="1738255" y="1185629"/>
                  <a:pt x="1738255" y="1186567"/>
                  <a:pt x="1738255" y="1187505"/>
                </a:cubicBezTo>
                <a:cubicBezTo>
                  <a:pt x="1738255" y="1192195"/>
                  <a:pt x="1737317" y="1196885"/>
                  <a:pt x="1736379" y="1201575"/>
                </a:cubicBezTo>
                <a:cubicBezTo>
                  <a:pt x="1736379" y="1203451"/>
                  <a:pt x="1736379" y="1204389"/>
                  <a:pt x="1736379" y="1205327"/>
                </a:cubicBezTo>
                <a:cubicBezTo>
                  <a:pt x="1735442" y="1210017"/>
                  <a:pt x="1734504" y="1214707"/>
                  <a:pt x="1733567" y="1219397"/>
                </a:cubicBezTo>
                <a:cubicBezTo>
                  <a:pt x="1733567" y="1220335"/>
                  <a:pt x="1732629" y="1222211"/>
                  <a:pt x="1732629" y="1223149"/>
                </a:cubicBezTo>
                <a:cubicBezTo>
                  <a:pt x="1732629" y="1225963"/>
                  <a:pt x="1731691" y="1227839"/>
                  <a:pt x="1731691" y="1230653"/>
                </a:cubicBezTo>
                <a:cubicBezTo>
                  <a:pt x="1730753" y="1232529"/>
                  <a:pt x="1729816" y="1234405"/>
                  <a:pt x="1729816" y="1236281"/>
                </a:cubicBezTo>
                <a:cubicBezTo>
                  <a:pt x="1728878" y="1240033"/>
                  <a:pt x="1727940" y="1242847"/>
                  <a:pt x="1727003" y="1246599"/>
                </a:cubicBezTo>
                <a:cubicBezTo>
                  <a:pt x="1726065" y="1248475"/>
                  <a:pt x="1726065" y="1251289"/>
                  <a:pt x="1725127" y="1252227"/>
                </a:cubicBezTo>
                <a:cubicBezTo>
                  <a:pt x="1724189" y="1255041"/>
                  <a:pt x="1724189" y="1257855"/>
                  <a:pt x="1723252" y="1260669"/>
                </a:cubicBezTo>
                <a:cubicBezTo>
                  <a:pt x="1722314" y="1263483"/>
                  <a:pt x="1721376" y="1266297"/>
                  <a:pt x="1720439" y="1269111"/>
                </a:cubicBezTo>
                <a:cubicBezTo>
                  <a:pt x="1719501" y="1270987"/>
                  <a:pt x="1718563" y="1272863"/>
                  <a:pt x="1717625" y="1274739"/>
                </a:cubicBezTo>
                <a:cubicBezTo>
                  <a:pt x="1716688" y="1278490"/>
                  <a:pt x="1715750" y="1281304"/>
                  <a:pt x="1713875" y="1284118"/>
                </a:cubicBezTo>
                <a:cubicBezTo>
                  <a:pt x="1713875" y="1285994"/>
                  <a:pt x="1712937" y="1287870"/>
                  <a:pt x="1712937" y="1288808"/>
                </a:cubicBezTo>
                <a:cubicBezTo>
                  <a:pt x="1711062" y="1291622"/>
                  <a:pt x="1710124" y="1293498"/>
                  <a:pt x="1708249" y="1297250"/>
                </a:cubicBezTo>
                <a:cubicBezTo>
                  <a:pt x="1708249" y="1298188"/>
                  <a:pt x="1707311" y="1299126"/>
                  <a:pt x="1707311" y="1301002"/>
                </a:cubicBezTo>
                <a:cubicBezTo>
                  <a:pt x="1705435" y="1303816"/>
                  <a:pt x="1703560" y="1307568"/>
                  <a:pt x="1701685" y="1310382"/>
                </a:cubicBezTo>
                <a:cubicBezTo>
                  <a:pt x="1701685" y="1311320"/>
                  <a:pt x="1700747" y="1312258"/>
                  <a:pt x="1700747" y="1313196"/>
                </a:cubicBezTo>
                <a:cubicBezTo>
                  <a:pt x="1697934" y="1316948"/>
                  <a:pt x="1696059" y="1319762"/>
                  <a:pt x="1694183" y="1322576"/>
                </a:cubicBezTo>
                <a:cubicBezTo>
                  <a:pt x="1694183" y="1323514"/>
                  <a:pt x="1693245" y="1324452"/>
                  <a:pt x="1692308" y="1325390"/>
                </a:cubicBezTo>
                <a:cubicBezTo>
                  <a:pt x="1690432" y="1328204"/>
                  <a:pt x="1688557" y="1331018"/>
                  <a:pt x="1685744" y="1333832"/>
                </a:cubicBezTo>
                <a:cubicBezTo>
                  <a:pt x="1685744" y="1333832"/>
                  <a:pt x="1685744" y="1334770"/>
                  <a:pt x="1685744" y="1335708"/>
                </a:cubicBezTo>
                <a:cubicBezTo>
                  <a:pt x="1682931" y="1337584"/>
                  <a:pt x="1681055" y="1340398"/>
                  <a:pt x="1679180" y="1342274"/>
                </a:cubicBezTo>
                <a:cubicBezTo>
                  <a:pt x="1678242" y="1343212"/>
                  <a:pt x="1677305" y="1343212"/>
                  <a:pt x="1677305" y="1344150"/>
                </a:cubicBezTo>
                <a:cubicBezTo>
                  <a:pt x="1675429" y="1346964"/>
                  <a:pt x="1672616" y="1348840"/>
                  <a:pt x="1669803" y="1351654"/>
                </a:cubicBezTo>
                <a:cubicBezTo>
                  <a:pt x="1668865" y="1351654"/>
                  <a:pt x="1667927" y="1352592"/>
                  <a:pt x="1667927" y="1352592"/>
                </a:cubicBezTo>
                <a:cubicBezTo>
                  <a:pt x="1666052" y="1355406"/>
                  <a:pt x="1663239" y="1356344"/>
                  <a:pt x="1660426" y="1359158"/>
                </a:cubicBezTo>
                <a:cubicBezTo>
                  <a:pt x="1659488" y="1359158"/>
                  <a:pt x="1658551" y="1359158"/>
                  <a:pt x="1658551" y="1359158"/>
                </a:cubicBezTo>
                <a:cubicBezTo>
                  <a:pt x="1656675" y="1361034"/>
                  <a:pt x="1653862" y="1362910"/>
                  <a:pt x="1651049" y="1363848"/>
                </a:cubicBezTo>
                <a:cubicBezTo>
                  <a:pt x="1650111" y="1364786"/>
                  <a:pt x="1649173" y="1364786"/>
                  <a:pt x="1649173" y="1364786"/>
                </a:cubicBezTo>
                <a:cubicBezTo>
                  <a:pt x="1646361" y="1365724"/>
                  <a:pt x="1643547" y="1367600"/>
                  <a:pt x="1640734" y="1368538"/>
                </a:cubicBezTo>
                <a:cubicBezTo>
                  <a:pt x="1639797" y="1368538"/>
                  <a:pt x="1638859" y="1368538"/>
                  <a:pt x="1638859" y="1368538"/>
                </a:cubicBezTo>
                <a:cubicBezTo>
                  <a:pt x="1635108" y="1369476"/>
                  <a:pt x="1632295" y="1370414"/>
                  <a:pt x="1629482" y="1370414"/>
                </a:cubicBezTo>
                <a:cubicBezTo>
                  <a:pt x="1628544" y="1371352"/>
                  <a:pt x="1628544" y="1371352"/>
                  <a:pt x="1627607" y="1371352"/>
                </a:cubicBezTo>
                <a:cubicBezTo>
                  <a:pt x="1624793" y="1371352"/>
                  <a:pt x="1621043" y="1371352"/>
                  <a:pt x="1618229" y="1371352"/>
                </a:cubicBezTo>
                <a:cubicBezTo>
                  <a:pt x="1617292" y="1371352"/>
                  <a:pt x="1617292" y="1371352"/>
                  <a:pt x="1617292" y="1371352"/>
                </a:cubicBezTo>
                <a:cubicBezTo>
                  <a:pt x="1615416" y="1445454"/>
                  <a:pt x="1598538" y="1533626"/>
                  <a:pt x="1552591" y="1615232"/>
                </a:cubicBezTo>
                <a:cubicBezTo>
                  <a:pt x="1551653" y="1617108"/>
                  <a:pt x="1550715" y="1618984"/>
                  <a:pt x="1549777" y="1620860"/>
                </a:cubicBezTo>
                <a:cubicBezTo>
                  <a:pt x="1547902" y="1624612"/>
                  <a:pt x="1545089" y="1628364"/>
                  <a:pt x="1542276" y="1632116"/>
                </a:cubicBezTo>
                <a:cubicBezTo>
                  <a:pt x="1542276" y="1633054"/>
                  <a:pt x="1542276" y="1633054"/>
                  <a:pt x="1542276" y="1633054"/>
                </a:cubicBezTo>
                <a:cubicBezTo>
                  <a:pt x="1544151" y="1633992"/>
                  <a:pt x="1545089" y="1635868"/>
                  <a:pt x="1546964" y="1637744"/>
                </a:cubicBezTo>
                <a:cubicBezTo>
                  <a:pt x="1547902" y="1639620"/>
                  <a:pt x="1549777" y="1641496"/>
                  <a:pt x="1550715" y="1642434"/>
                </a:cubicBezTo>
                <a:cubicBezTo>
                  <a:pt x="1551653" y="1644310"/>
                  <a:pt x="1553528" y="1646186"/>
                  <a:pt x="1554466" y="1649000"/>
                </a:cubicBezTo>
                <a:cubicBezTo>
                  <a:pt x="1555404" y="1649938"/>
                  <a:pt x="1556341" y="1651814"/>
                  <a:pt x="1558217" y="1652752"/>
                </a:cubicBezTo>
                <a:cubicBezTo>
                  <a:pt x="1577909" y="1679954"/>
                  <a:pt x="1597600" y="1714659"/>
                  <a:pt x="1618229" y="1757807"/>
                </a:cubicBezTo>
                <a:cubicBezTo>
                  <a:pt x="1629482" y="1785009"/>
                  <a:pt x="1628544" y="1814087"/>
                  <a:pt x="1620105" y="1844103"/>
                </a:cubicBezTo>
                <a:cubicBezTo>
                  <a:pt x="1620105" y="1845041"/>
                  <a:pt x="1621043" y="1848793"/>
                  <a:pt x="1621043" y="1850669"/>
                </a:cubicBezTo>
                <a:cubicBezTo>
                  <a:pt x="1621043" y="1856297"/>
                  <a:pt x="1619167" y="1861925"/>
                  <a:pt x="1617292" y="1867553"/>
                </a:cubicBezTo>
                <a:cubicBezTo>
                  <a:pt x="1624793" y="1868491"/>
                  <a:pt x="1630419" y="1870367"/>
                  <a:pt x="1636046" y="1874119"/>
                </a:cubicBezTo>
                <a:cubicBezTo>
                  <a:pt x="1638859" y="1875995"/>
                  <a:pt x="1641672" y="1878809"/>
                  <a:pt x="1644485" y="1881623"/>
                </a:cubicBezTo>
                <a:cubicBezTo>
                  <a:pt x="1645423" y="1881623"/>
                  <a:pt x="1645423" y="1881623"/>
                  <a:pt x="1645423" y="1881623"/>
                </a:cubicBezTo>
                <a:cubicBezTo>
                  <a:pt x="1648236" y="1884437"/>
                  <a:pt x="1650111" y="1887251"/>
                  <a:pt x="1652924" y="1889127"/>
                </a:cubicBezTo>
                <a:lnTo>
                  <a:pt x="1652924" y="1890065"/>
                </a:lnTo>
                <a:cubicBezTo>
                  <a:pt x="1655737" y="1893817"/>
                  <a:pt x="1657613" y="1896631"/>
                  <a:pt x="1658551" y="1899445"/>
                </a:cubicBezTo>
                <a:cubicBezTo>
                  <a:pt x="1658551" y="1899445"/>
                  <a:pt x="1658551" y="1899445"/>
                  <a:pt x="1659488" y="1899445"/>
                </a:cubicBezTo>
                <a:cubicBezTo>
                  <a:pt x="1681993" y="1940717"/>
                  <a:pt x="1675429" y="2001687"/>
                  <a:pt x="1635108" y="1983865"/>
                </a:cubicBezTo>
                <a:cubicBezTo>
                  <a:pt x="1608853" y="1971671"/>
                  <a:pt x="1571345" y="1967919"/>
                  <a:pt x="1544151" y="1967919"/>
                </a:cubicBezTo>
                <a:cubicBezTo>
                  <a:pt x="1531023" y="1983865"/>
                  <a:pt x="1516958" y="1997935"/>
                  <a:pt x="1505706" y="2008253"/>
                </a:cubicBezTo>
                <a:cubicBezTo>
                  <a:pt x="1585410" y="2024198"/>
                  <a:pt x="1656675" y="2047648"/>
                  <a:pt x="1682931" y="2084230"/>
                </a:cubicBezTo>
                <a:cubicBezTo>
                  <a:pt x="1727003" y="2058904"/>
                  <a:pt x="1781389" y="2440670"/>
                  <a:pt x="1826399" y="2663913"/>
                </a:cubicBezTo>
                <a:cubicBezTo>
                  <a:pt x="1849841" y="2780224"/>
                  <a:pt x="1894851" y="2919986"/>
                  <a:pt x="1928608" y="3045678"/>
                </a:cubicBezTo>
                <a:cubicBezTo>
                  <a:pt x="1931421" y="3049430"/>
                  <a:pt x="1934234" y="3054120"/>
                  <a:pt x="1937047" y="3058810"/>
                </a:cubicBezTo>
                <a:cubicBezTo>
                  <a:pt x="1958614" y="3101020"/>
                  <a:pt x="1959552" y="3131036"/>
                  <a:pt x="1953926" y="3150734"/>
                </a:cubicBezTo>
                <a:cubicBezTo>
                  <a:pt x="1966116" y="3210765"/>
                  <a:pt x="1970804" y="3263293"/>
                  <a:pt x="1965178" y="3301751"/>
                </a:cubicBezTo>
                <a:cubicBezTo>
                  <a:pt x="1964241" y="3313945"/>
                  <a:pt x="1963303" y="3325201"/>
                  <a:pt x="1961427" y="3338333"/>
                </a:cubicBezTo>
                <a:lnTo>
                  <a:pt x="1961427" y="3339271"/>
                </a:lnTo>
                <a:cubicBezTo>
                  <a:pt x="1980181" y="3437761"/>
                  <a:pt x="1918293" y="3643182"/>
                  <a:pt x="1797330" y="3630988"/>
                </a:cubicBezTo>
                <a:cubicBezTo>
                  <a:pt x="1740130" y="3625360"/>
                  <a:pt x="1674491" y="3552196"/>
                  <a:pt x="1606977" y="3437761"/>
                </a:cubicBezTo>
                <a:cubicBezTo>
                  <a:pt x="1604164" y="3442451"/>
                  <a:pt x="1603226" y="3446203"/>
                  <a:pt x="1600413" y="3449955"/>
                </a:cubicBezTo>
                <a:cubicBezTo>
                  <a:pt x="1599475" y="3452769"/>
                  <a:pt x="1582597" y="3457459"/>
                  <a:pt x="1553528" y="3464963"/>
                </a:cubicBezTo>
                <a:cubicBezTo>
                  <a:pt x="1546964" y="3466839"/>
                  <a:pt x="1538525" y="3468715"/>
                  <a:pt x="1531023" y="3470591"/>
                </a:cubicBezTo>
                <a:cubicBezTo>
                  <a:pt x="1519771" y="3570018"/>
                  <a:pt x="1507581" y="3676950"/>
                  <a:pt x="1500079" y="3781068"/>
                </a:cubicBezTo>
                <a:cubicBezTo>
                  <a:pt x="1500079" y="3781068"/>
                  <a:pt x="1500079" y="3781068"/>
                  <a:pt x="1500079" y="3780130"/>
                </a:cubicBezTo>
                <a:cubicBezTo>
                  <a:pt x="1496329" y="3825154"/>
                  <a:pt x="1493515" y="3868302"/>
                  <a:pt x="1492578" y="3910512"/>
                </a:cubicBezTo>
                <a:cubicBezTo>
                  <a:pt x="1492578" y="3913326"/>
                  <a:pt x="1492578" y="3914264"/>
                  <a:pt x="1492578" y="3917078"/>
                </a:cubicBezTo>
                <a:cubicBezTo>
                  <a:pt x="1491640" y="3931148"/>
                  <a:pt x="1491640" y="3943342"/>
                  <a:pt x="1491640" y="3957411"/>
                </a:cubicBezTo>
                <a:cubicBezTo>
                  <a:pt x="1490702" y="4029637"/>
                  <a:pt x="1489765" y="4101863"/>
                  <a:pt x="1490702" y="4174089"/>
                </a:cubicBezTo>
                <a:cubicBezTo>
                  <a:pt x="1490702" y="4225678"/>
                  <a:pt x="1515083" y="4328858"/>
                  <a:pt x="1486952" y="4373882"/>
                </a:cubicBezTo>
                <a:cubicBezTo>
                  <a:pt x="1475699" y="4392642"/>
                  <a:pt x="1456007" y="4405774"/>
                  <a:pt x="1431627" y="4415154"/>
                </a:cubicBezTo>
                <a:cubicBezTo>
                  <a:pt x="1414749" y="4427348"/>
                  <a:pt x="1392244" y="4434852"/>
                  <a:pt x="1367864" y="4440480"/>
                </a:cubicBezTo>
                <a:cubicBezTo>
                  <a:pt x="1358487" y="4634646"/>
                  <a:pt x="1346766" y="4884622"/>
                  <a:pt x="1334224" y="5157345"/>
                </a:cubicBezTo>
                <a:lnTo>
                  <a:pt x="1322064" y="5424104"/>
                </a:lnTo>
                <a:lnTo>
                  <a:pt x="988475" y="5424104"/>
                </a:lnTo>
                <a:lnTo>
                  <a:pt x="990794" y="5325223"/>
                </a:lnTo>
                <a:cubicBezTo>
                  <a:pt x="994139" y="5080165"/>
                  <a:pt x="983114" y="4907368"/>
                  <a:pt x="945899" y="4880401"/>
                </a:cubicBezTo>
                <a:cubicBezTo>
                  <a:pt x="944024" y="4877587"/>
                  <a:pt x="941211" y="4876649"/>
                  <a:pt x="937460" y="4875711"/>
                </a:cubicBezTo>
                <a:cubicBezTo>
                  <a:pt x="937460" y="4875711"/>
                  <a:pt x="934647" y="4875711"/>
                  <a:pt x="929958" y="4876649"/>
                </a:cubicBezTo>
                <a:cubicBezTo>
                  <a:pt x="927145" y="4877587"/>
                  <a:pt x="923395" y="4879463"/>
                  <a:pt x="920581" y="4881339"/>
                </a:cubicBezTo>
                <a:cubicBezTo>
                  <a:pt x="918706" y="4882277"/>
                  <a:pt x="916831" y="4885091"/>
                  <a:pt x="914017" y="4887905"/>
                </a:cubicBezTo>
                <a:cubicBezTo>
                  <a:pt x="914017" y="4887905"/>
                  <a:pt x="914017" y="4887905"/>
                  <a:pt x="914955" y="4887905"/>
                </a:cubicBezTo>
                <a:cubicBezTo>
                  <a:pt x="878385" y="4929880"/>
                  <a:pt x="823002" y="5093912"/>
                  <a:pt x="759634" y="5320483"/>
                </a:cubicBezTo>
                <a:lnTo>
                  <a:pt x="731623" y="5424104"/>
                </a:lnTo>
                <a:lnTo>
                  <a:pt x="298003" y="5424104"/>
                </a:lnTo>
                <a:lnTo>
                  <a:pt x="301195" y="5404301"/>
                </a:lnTo>
                <a:cubicBezTo>
                  <a:pt x="363896" y="5017421"/>
                  <a:pt x="420202" y="4675917"/>
                  <a:pt x="459233" y="4439542"/>
                </a:cubicBezTo>
                <a:cubicBezTo>
                  <a:pt x="392657" y="4432976"/>
                  <a:pt x="295136" y="4398270"/>
                  <a:pt x="229497" y="4361688"/>
                </a:cubicBezTo>
                <a:cubicBezTo>
                  <a:pt x="229497" y="4361688"/>
                  <a:pt x="229497" y="4360750"/>
                  <a:pt x="228559" y="4360750"/>
                </a:cubicBezTo>
                <a:cubicBezTo>
                  <a:pt x="226684" y="4359812"/>
                  <a:pt x="223871" y="4357936"/>
                  <a:pt x="221996" y="4356998"/>
                </a:cubicBezTo>
                <a:cubicBezTo>
                  <a:pt x="220120" y="4356060"/>
                  <a:pt x="219183" y="4355122"/>
                  <a:pt x="217307" y="4354184"/>
                </a:cubicBezTo>
                <a:cubicBezTo>
                  <a:pt x="215432" y="4353246"/>
                  <a:pt x="213556" y="4352308"/>
                  <a:pt x="211681" y="4351370"/>
                </a:cubicBezTo>
                <a:cubicBezTo>
                  <a:pt x="209805" y="4349494"/>
                  <a:pt x="207930" y="4348556"/>
                  <a:pt x="206992" y="4347618"/>
                </a:cubicBezTo>
                <a:cubicBezTo>
                  <a:pt x="205117" y="4346680"/>
                  <a:pt x="203242" y="4345742"/>
                  <a:pt x="202304" y="4344804"/>
                </a:cubicBezTo>
                <a:cubicBezTo>
                  <a:pt x="200429" y="4342928"/>
                  <a:pt x="198553" y="4341990"/>
                  <a:pt x="197615" y="4341052"/>
                </a:cubicBezTo>
                <a:cubicBezTo>
                  <a:pt x="195740" y="4340114"/>
                  <a:pt x="194802" y="4339176"/>
                  <a:pt x="192927" y="4338238"/>
                </a:cubicBezTo>
                <a:cubicBezTo>
                  <a:pt x="191052" y="4337300"/>
                  <a:pt x="189176" y="4335424"/>
                  <a:pt x="188238" y="4334486"/>
                </a:cubicBezTo>
                <a:cubicBezTo>
                  <a:pt x="186363" y="4333548"/>
                  <a:pt x="185425" y="4332610"/>
                  <a:pt x="184488" y="4331672"/>
                </a:cubicBezTo>
                <a:cubicBezTo>
                  <a:pt x="183550" y="4330734"/>
                  <a:pt x="181675" y="4329796"/>
                  <a:pt x="180737" y="4328858"/>
                </a:cubicBezTo>
                <a:cubicBezTo>
                  <a:pt x="179799" y="4326982"/>
                  <a:pt x="178861" y="4326044"/>
                  <a:pt x="176986" y="4326044"/>
                </a:cubicBezTo>
                <a:cubicBezTo>
                  <a:pt x="176048" y="4324168"/>
                  <a:pt x="175111" y="4323230"/>
                  <a:pt x="174173" y="4321354"/>
                </a:cubicBezTo>
                <a:cubicBezTo>
                  <a:pt x="173235" y="4321354"/>
                  <a:pt x="172298" y="4320416"/>
                  <a:pt x="171360" y="4319478"/>
                </a:cubicBezTo>
                <a:cubicBezTo>
                  <a:pt x="170422" y="4318540"/>
                  <a:pt x="169484" y="4316664"/>
                  <a:pt x="168547" y="4315726"/>
                </a:cubicBezTo>
                <a:cubicBezTo>
                  <a:pt x="167609" y="4314788"/>
                  <a:pt x="167609" y="4313850"/>
                  <a:pt x="166671" y="4313850"/>
                </a:cubicBezTo>
                <a:cubicBezTo>
                  <a:pt x="165734" y="4311974"/>
                  <a:pt x="165734" y="4311036"/>
                  <a:pt x="164796" y="4310098"/>
                </a:cubicBezTo>
                <a:cubicBezTo>
                  <a:pt x="164796" y="4309160"/>
                  <a:pt x="163858" y="4309160"/>
                  <a:pt x="162921" y="4308222"/>
                </a:cubicBezTo>
                <a:cubicBezTo>
                  <a:pt x="162921" y="4305408"/>
                  <a:pt x="161045" y="4304470"/>
                  <a:pt x="161045" y="4302594"/>
                </a:cubicBezTo>
                <a:cubicBezTo>
                  <a:pt x="154481" y="4276330"/>
                  <a:pt x="182612" y="4103739"/>
                  <a:pt x="213556" y="3903008"/>
                </a:cubicBezTo>
                <a:cubicBezTo>
                  <a:pt x="214494" y="3895504"/>
                  <a:pt x="216369" y="3888938"/>
                  <a:pt x="217307" y="3881434"/>
                </a:cubicBezTo>
                <a:cubicBezTo>
                  <a:pt x="217307" y="3880496"/>
                  <a:pt x="217307" y="3878620"/>
                  <a:pt x="218245" y="3876744"/>
                </a:cubicBezTo>
                <a:cubicBezTo>
                  <a:pt x="219183" y="3872054"/>
                  <a:pt x="220120" y="3867364"/>
                  <a:pt x="220120" y="3862674"/>
                </a:cubicBezTo>
                <a:cubicBezTo>
                  <a:pt x="221996" y="3853294"/>
                  <a:pt x="222933" y="3843914"/>
                  <a:pt x="224809" y="3834534"/>
                </a:cubicBezTo>
                <a:cubicBezTo>
                  <a:pt x="225746" y="3829844"/>
                  <a:pt x="226684" y="3825154"/>
                  <a:pt x="226684" y="3819526"/>
                </a:cubicBezTo>
                <a:cubicBezTo>
                  <a:pt x="228559" y="3811084"/>
                  <a:pt x="229497" y="3801704"/>
                  <a:pt x="231373" y="3793262"/>
                </a:cubicBezTo>
                <a:cubicBezTo>
                  <a:pt x="232310" y="3787634"/>
                  <a:pt x="232310" y="3782944"/>
                  <a:pt x="233248" y="3778254"/>
                </a:cubicBezTo>
                <a:cubicBezTo>
                  <a:pt x="237937" y="3750114"/>
                  <a:pt x="241687" y="3721974"/>
                  <a:pt x="246376" y="3695710"/>
                </a:cubicBezTo>
                <a:cubicBezTo>
                  <a:pt x="246376" y="3693834"/>
                  <a:pt x="246376" y="3691958"/>
                  <a:pt x="247313" y="3691020"/>
                </a:cubicBezTo>
                <a:cubicBezTo>
                  <a:pt x="219183" y="3691958"/>
                  <a:pt x="201366" y="3691958"/>
                  <a:pt x="195740" y="3688206"/>
                </a:cubicBezTo>
                <a:cubicBezTo>
                  <a:pt x="194802" y="3687268"/>
                  <a:pt x="194802" y="3686330"/>
                  <a:pt x="193865" y="3685392"/>
                </a:cubicBezTo>
                <a:cubicBezTo>
                  <a:pt x="192927" y="3685392"/>
                  <a:pt x="192927" y="3685392"/>
                  <a:pt x="192927" y="3684454"/>
                </a:cubicBezTo>
                <a:cubicBezTo>
                  <a:pt x="191989" y="3683516"/>
                  <a:pt x="191052" y="3682578"/>
                  <a:pt x="191052" y="3681640"/>
                </a:cubicBezTo>
                <a:cubicBezTo>
                  <a:pt x="190114" y="3681640"/>
                  <a:pt x="189176" y="3680702"/>
                  <a:pt x="189176" y="3679764"/>
                </a:cubicBezTo>
                <a:cubicBezTo>
                  <a:pt x="188238" y="3677888"/>
                  <a:pt x="188238" y="3676950"/>
                  <a:pt x="187301" y="3676012"/>
                </a:cubicBezTo>
                <a:cubicBezTo>
                  <a:pt x="186363" y="3675074"/>
                  <a:pt x="186363" y="3674136"/>
                  <a:pt x="186363" y="3673198"/>
                </a:cubicBezTo>
                <a:cubicBezTo>
                  <a:pt x="185425" y="3672260"/>
                  <a:pt x="184488" y="3669446"/>
                  <a:pt x="183550" y="3666632"/>
                </a:cubicBezTo>
                <a:cubicBezTo>
                  <a:pt x="124475" y="3519366"/>
                  <a:pt x="3512" y="2718317"/>
                  <a:pt x="3512" y="2509143"/>
                </a:cubicBezTo>
                <a:cubicBezTo>
                  <a:pt x="3512" y="2293404"/>
                  <a:pt x="-21806" y="2133944"/>
                  <a:pt x="63524" y="2094548"/>
                </a:cubicBezTo>
                <a:cubicBezTo>
                  <a:pt x="99157" y="2041082"/>
                  <a:pt x="439542" y="1966981"/>
                  <a:pt x="564256" y="1982927"/>
                </a:cubicBezTo>
                <a:cubicBezTo>
                  <a:pt x="612078" y="1925709"/>
                  <a:pt x="661777" y="1908825"/>
                  <a:pt x="661777" y="1908825"/>
                </a:cubicBezTo>
                <a:cubicBezTo>
                  <a:pt x="684281" y="1891003"/>
                  <a:pt x="695534" y="1906011"/>
                  <a:pt x="697409" y="1907887"/>
                </a:cubicBezTo>
                <a:cubicBezTo>
                  <a:pt x="698347" y="1906949"/>
                  <a:pt x="700222" y="1906011"/>
                  <a:pt x="701160" y="1906011"/>
                </a:cubicBezTo>
                <a:cubicBezTo>
                  <a:pt x="697409" y="1906949"/>
                  <a:pt x="700222" y="1920081"/>
                  <a:pt x="705848" y="1936027"/>
                </a:cubicBezTo>
                <a:lnTo>
                  <a:pt x="700222" y="1846917"/>
                </a:lnTo>
                <a:cubicBezTo>
                  <a:pt x="477987" y="1787823"/>
                  <a:pt x="319516" y="1654628"/>
                  <a:pt x="268881" y="1483912"/>
                </a:cubicBezTo>
                <a:cubicBezTo>
                  <a:pt x="268881" y="1483912"/>
                  <a:pt x="172298" y="1482974"/>
                  <a:pt x="109472" y="1401368"/>
                </a:cubicBezTo>
                <a:cubicBezTo>
                  <a:pt x="104783" y="1393864"/>
                  <a:pt x="100095" y="1387298"/>
                  <a:pt x="95406" y="1379794"/>
                </a:cubicBezTo>
                <a:cubicBezTo>
                  <a:pt x="90718" y="1372290"/>
                  <a:pt x="86967" y="1363848"/>
                  <a:pt x="82278" y="1355406"/>
                </a:cubicBezTo>
                <a:cubicBezTo>
                  <a:pt x="76652" y="1341336"/>
                  <a:pt x="71964" y="1327266"/>
                  <a:pt x="67275" y="1311320"/>
                </a:cubicBezTo>
                <a:cubicBezTo>
                  <a:pt x="66338" y="1306630"/>
                  <a:pt x="65400" y="1301940"/>
                  <a:pt x="64462" y="1297250"/>
                </a:cubicBezTo>
                <a:cubicBezTo>
                  <a:pt x="63524" y="1296312"/>
                  <a:pt x="63524" y="1294436"/>
                  <a:pt x="63524" y="1293498"/>
                </a:cubicBezTo>
                <a:cubicBezTo>
                  <a:pt x="62587" y="1289746"/>
                  <a:pt x="62587" y="1286932"/>
                  <a:pt x="62587" y="1283180"/>
                </a:cubicBezTo>
                <a:cubicBezTo>
                  <a:pt x="61649" y="1282242"/>
                  <a:pt x="61649" y="1280366"/>
                  <a:pt x="61649" y="1279428"/>
                </a:cubicBezTo>
                <a:cubicBezTo>
                  <a:pt x="60711" y="1270049"/>
                  <a:pt x="60711" y="1261607"/>
                  <a:pt x="59774" y="1252227"/>
                </a:cubicBezTo>
                <a:cubicBezTo>
                  <a:pt x="59774" y="1251289"/>
                  <a:pt x="59774" y="1251289"/>
                  <a:pt x="59774" y="1250351"/>
                </a:cubicBezTo>
                <a:cubicBezTo>
                  <a:pt x="59774" y="1245661"/>
                  <a:pt x="60711" y="1241909"/>
                  <a:pt x="60711" y="1238157"/>
                </a:cubicBezTo>
                <a:cubicBezTo>
                  <a:pt x="60711" y="1238157"/>
                  <a:pt x="60711" y="1237219"/>
                  <a:pt x="60711" y="1236281"/>
                </a:cubicBezTo>
                <a:cubicBezTo>
                  <a:pt x="62587" y="1180939"/>
                  <a:pt x="84154" y="1129349"/>
                  <a:pt x="116036" y="1095581"/>
                </a:cubicBezTo>
                <a:cubicBezTo>
                  <a:pt x="103845" y="1104023"/>
                  <a:pt x="97282" y="1112465"/>
                  <a:pt x="97282" y="1112465"/>
                </a:cubicBezTo>
                <a:cubicBezTo>
                  <a:pt x="93531" y="1104023"/>
                  <a:pt x="89780" y="1096519"/>
                  <a:pt x="86029" y="1089953"/>
                </a:cubicBezTo>
                <a:cubicBezTo>
                  <a:pt x="85092" y="1087139"/>
                  <a:pt x="84154" y="1085263"/>
                  <a:pt x="82278" y="1082449"/>
                </a:cubicBezTo>
                <a:cubicBezTo>
                  <a:pt x="80403" y="1077759"/>
                  <a:pt x="77590" y="1072131"/>
                  <a:pt x="75715" y="1067441"/>
                </a:cubicBezTo>
                <a:cubicBezTo>
                  <a:pt x="74777" y="1064627"/>
                  <a:pt x="72901" y="1062751"/>
                  <a:pt x="71964" y="1059937"/>
                </a:cubicBezTo>
                <a:cubicBezTo>
                  <a:pt x="70088" y="1054309"/>
                  <a:pt x="68213" y="1050557"/>
                  <a:pt x="66338" y="1045867"/>
                </a:cubicBezTo>
                <a:cubicBezTo>
                  <a:pt x="65400" y="1043053"/>
                  <a:pt x="64462" y="1041177"/>
                  <a:pt x="63524" y="1039301"/>
                </a:cubicBezTo>
                <a:cubicBezTo>
                  <a:pt x="60711" y="1032735"/>
                  <a:pt x="58836" y="1027107"/>
                  <a:pt x="56023" y="1021479"/>
                </a:cubicBezTo>
                <a:cubicBezTo>
                  <a:pt x="56023" y="1020541"/>
                  <a:pt x="56023" y="1019603"/>
                  <a:pt x="55085" y="1018665"/>
                </a:cubicBezTo>
                <a:cubicBezTo>
                  <a:pt x="52272" y="1012099"/>
                  <a:pt x="50397" y="1005533"/>
                  <a:pt x="48521" y="998967"/>
                </a:cubicBezTo>
                <a:cubicBezTo>
                  <a:pt x="46646" y="997091"/>
                  <a:pt x="46646" y="995215"/>
                  <a:pt x="45708" y="994277"/>
                </a:cubicBezTo>
                <a:cubicBezTo>
                  <a:pt x="43833" y="988649"/>
                  <a:pt x="42895" y="984897"/>
                  <a:pt x="41020" y="979269"/>
                </a:cubicBezTo>
                <a:cubicBezTo>
                  <a:pt x="40082" y="977393"/>
                  <a:pt x="40082" y="975517"/>
                  <a:pt x="39144" y="973641"/>
                </a:cubicBezTo>
                <a:cubicBezTo>
                  <a:pt x="37269" y="968951"/>
                  <a:pt x="36331" y="965199"/>
                  <a:pt x="34456" y="960509"/>
                </a:cubicBezTo>
                <a:cubicBezTo>
                  <a:pt x="34456" y="958633"/>
                  <a:pt x="33518" y="956757"/>
                  <a:pt x="33518" y="954881"/>
                </a:cubicBezTo>
                <a:cubicBezTo>
                  <a:pt x="31643" y="950191"/>
                  <a:pt x="30705" y="945501"/>
                  <a:pt x="28830" y="940811"/>
                </a:cubicBezTo>
                <a:cubicBezTo>
                  <a:pt x="28830" y="939873"/>
                  <a:pt x="27892" y="938936"/>
                  <a:pt x="27892" y="937998"/>
                </a:cubicBezTo>
                <a:cubicBezTo>
                  <a:pt x="26017" y="932370"/>
                  <a:pt x="25079" y="925804"/>
                  <a:pt x="23203" y="920176"/>
                </a:cubicBezTo>
                <a:cubicBezTo>
                  <a:pt x="23203" y="920176"/>
                  <a:pt x="23203" y="919238"/>
                  <a:pt x="23203" y="917362"/>
                </a:cubicBezTo>
                <a:cubicBezTo>
                  <a:pt x="21328" y="913610"/>
                  <a:pt x="20390" y="908920"/>
                  <a:pt x="19453" y="904230"/>
                </a:cubicBezTo>
                <a:cubicBezTo>
                  <a:pt x="19453" y="902354"/>
                  <a:pt x="18515" y="901416"/>
                  <a:pt x="18515" y="900478"/>
                </a:cubicBezTo>
                <a:cubicBezTo>
                  <a:pt x="17577" y="895788"/>
                  <a:pt x="16639" y="892036"/>
                  <a:pt x="15702" y="888284"/>
                </a:cubicBezTo>
                <a:cubicBezTo>
                  <a:pt x="15702" y="887346"/>
                  <a:pt x="15702" y="885470"/>
                  <a:pt x="15702" y="883594"/>
                </a:cubicBezTo>
                <a:cubicBezTo>
                  <a:pt x="14764" y="880780"/>
                  <a:pt x="13826" y="876090"/>
                  <a:pt x="13826" y="872338"/>
                </a:cubicBezTo>
                <a:cubicBezTo>
                  <a:pt x="12889" y="871400"/>
                  <a:pt x="12889" y="870462"/>
                  <a:pt x="12889" y="869524"/>
                </a:cubicBezTo>
                <a:cubicBezTo>
                  <a:pt x="11951" y="864834"/>
                  <a:pt x="11013" y="860144"/>
                  <a:pt x="11013" y="855454"/>
                </a:cubicBezTo>
                <a:cubicBezTo>
                  <a:pt x="11013" y="855454"/>
                  <a:pt x="11013" y="854516"/>
                  <a:pt x="10076" y="854516"/>
                </a:cubicBezTo>
                <a:cubicBezTo>
                  <a:pt x="9138" y="850764"/>
                  <a:pt x="9138" y="846074"/>
                  <a:pt x="8200" y="842322"/>
                </a:cubicBezTo>
                <a:cubicBezTo>
                  <a:pt x="8200" y="841384"/>
                  <a:pt x="8200" y="840446"/>
                  <a:pt x="8200" y="838570"/>
                </a:cubicBezTo>
                <a:cubicBezTo>
                  <a:pt x="7263" y="835756"/>
                  <a:pt x="7263" y="832004"/>
                  <a:pt x="7263" y="829190"/>
                </a:cubicBezTo>
                <a:cubicBezTo>
                  <a:pt x="7263" y="828252"/>
                  <a:pt x="7263" y="826376"/>
                  <a:pt x="6325" y="825438"/>
                </a:cubicBezTo>
                <a:cubicBezTo>
                  <a:pt x="6325" y="822624"/>
                  <a:pt x="6325" y="819810"/>
                  <a:pt x="6325" y="816996"/>
                </a:cubicBezTo>
                <a:cubicBezTo>
                  <a:pt x="6325" y="816058"/>
                  <a:pt x="6325" y="815120"/>
                  <a:pt x="6325" y="814182"/>
                </a:cubicBezTo>
                <a:cubicBezTo>
                  <a:pt x="5387" y="806678"/>
                  <a:pt x="5387" y="799174"/>
                  <a:pt x="5387" y="792608"/>
                </a:cubicBezTo>
                <a:cubicBezTo>
                  <a:pt x="5387" y="791670"/>
                  <a:pt x="5387" y="790732"/>
                  <a:pt x="5387" y="789794"/>
                </a:cubicBezTo>
                <a:cubicBezTo>
                  <a:pt x="5387" y="786980"/>
                  <a:pt x="5387" y="785104"/>
                  <a:pt x="5387" y="783228"/>
                </a:cubicBezTo>
                <a:cubicBezTo>
                  <a:pt x="5387" y="781352"/>
                  <a:pt x="5387" y="780414"/>
                  <a:pt x="5387" y="779476"/>
                </a:cubicBezTo>
                <a:cubicBezTo>
                  <a:pt x="5387" y="777600"/>
                  <a:pt x="5387" y="775724"/>
                  <a:pt x="5387" y="773848"/>
                </a:cubicBezTo>
                <a:cubicBezTo>
                  <a:pt x="5387" y="772910"/>
                  <a:pt x="5387" y="771972"/>
                  <a:pt x="5387" y="770096"/>
                </a:cubicBezTo>
                <a:cubicBezTo>
                  <a:pt x="5387" y="768220"/>
                  <a:pt x="6325" y="766344"/>
                  <a:pt x="6325" y="764468"/>
                </a:cubicBezTo>
                <a:cubicBezTo>
                  <a:pt x="6325" y="764468"/>
                  <a:pt x="6325" y="763530"/>
                  <a:pt x="6325" y="762592"/>
                </a:cubicBezTo>
                <a:cubicBezTo>
                  <a:pt x="6325" y="759778"/>
                  <a:pt x="6325" y="757902"/>
                  <a:pt x="6325" y="756026"/>
                </a:cubicBezTo>
                <a:cubicBezTo>
                  <a:pt x="6325" y="755088"/>
                  <a:pt x="7263" y="753212"/>
                  <a:pt x="7263" y="752274"/>
                </a:cubicBezTo>
                <a:cubicBezTo>
                  <a:pt x="7263" y="751336"/>
                  <a:pt x="7263" y="750398"/>
                  <a:pt x="7263" y="749460"/>
                </a:cubicBezTo>
                <a:cubicBezTo>
                  <a:pt x="7263" y="748522"/>
                  <a:pt x="7263" y="746646"/>
                  <a:pt x="7263" y="745708"/>
                </a:cubicBezTo>
                <a:cubicBezTo>
                  <a:pt x="8200" y="744770"/>
                  <a:pt x="8200" y="743832"/>
                  <a:pt x="8200" y="742894"/>
                </a:cubicBezTo>
                <a:cubicBezTo>
                  <a:pt x="8200" y="741956"/>
                  <a:pt x="9138" y="741018"/>
                  <a:pt x="9138" y="740080"/>
                </a:cubicBezTo>
                <a:cubicBezTo>
                  <a:pt x="9138" y="739142"/>
                  <a:pt x="9138" y="739142"/>
                  <a:pt x="9138" y="738204"/>
                </a:cubicBezTo>
                <a:cubicBezTo>
                  <a:pt x="11951" y="724134"/>
                  <a:pt x="14764" y="716630"/>
                  <a:pt x="14764" y="716630"/>
                </a:cubicBezTo>
                <a:cubicBezTo>
                  <a:pt x="30705" y="631272"/>
                  <a:pt x="65400" y="574992"/>
                  <a:pt x="103845" y="538411"/>
                </a:cubicBezTo>
                <a:cubicBezTo>
                  <a:pt x="106659" y="535597"/>
                  <a:pt x="110409" y="531845"/>
                  <a:pt x="113223" y="529031"/>
                </a:cubicBezTo>
                <a:cubicBezTo>
                  <a:pt x="115098" y="528093"/>
                  <a:pt x="116036" y="528093"/>
                  <a:pt x="117911" y="526217"/>
                </a:cubicBezTo>
                <a:cubicBezTo>
                  <a:pt x="119786" y="524341"/>
                  <a:pt x="122599" y="522465"/>
                  <a:pt x="125413" y="520589"/>
                </a:cubicBezTo>
                <a:cubicBezTo>
                  <a:pt x="126350" y="519651"/>
                  <a:pt x="127288" y="518713"/>
                  <a:pt x="128226" y="518713"/>
                </a:cubicBezTo>
                <a:cubicBezTo>
                  <a:pt x="131039" y="515899"/>
                  <a:pt x="134790" y="513085"/>
                  <a:pt x="138540" y="511209"/>
                </a:cubicBezTo>
                <a:cubicBezTo>
                  <a:pt x="139478" y="510271"/>
                  <a:pt x="140416" y="510271"/>
                  <a:pt x="141353" y="509333"/>
                </a:cubicBezTo>
                <a:cubicBezTo>
                  <a:pt x="144167" y="507457"/>
                  <a:pt x="146980" y="505581"/>
                  <a:pt x="148855" y="504643"/>
                </a:cubicBezTo>
                <a:cubicBezTo>
                  <a:pt x="150731" y="503705"/>
                  <a:pt x="151668" y="502767"/>
                  <a:pt x="152606" y="501829"/>
                </a:cubicBezTo>
                <a:cubicBezTo>
                  <a:pt x="156357" y="500891"/>
                  <a:pt x="159170" y="499015"/>
                  <a:pt x="162921" y="497139"/>
                </a:cubicBezTo>
                <a:cubicBezTo>
                  <a:pt x="163858" y="496201"/>
                  <a:pt x="165734" y="496201"/>
                  <a:pt x="166671" y="495263"/>
                </a:cubicBezTo>
                <a:cubicBezTo>
                  <a:pt x="168547" y="494325"/>
                  <a:pt x="171360" y="492449"/>
                  <a:pt x="174173" y="491511"/>
                </a:cubicBezTo>
                <a:cubicBezTo>
                  <a:pt x="175111" y="491511"/>
                  <a:pt x="176048" y="490573"/>
                  <a:pt x="176986" y="490573"/>
                </a:cubicBezTo>
                <a:cubicBezTo>
                  <a:pt x="180737" y="489635"/>
                  <a:pt x="184488" y="487759"/>
                  <a:pt x="187301" y="485883"/>
                </a:cubicBezTo>
                <a:cubicBezTo>
                  <a:pt x="188238" y="485883"/>
                  <a:pt x="189176" y="485883"/>
                  <a:pt x="190114" y="484945"/>
                </a:cubicBezTo>
                <a:cubicBezTo>
                  <a:pt x="192927" y="484945"/>
                  <a:pt x="194802" y="483069"/>
                  <a:pt x="197615" y="483069"/>
                </a:cubicBezTo>
                <a:cubicBezTo>
                  <a:pt x="198553" y="482131"/>
                  <a:pt x="200429" y="482131"/>
                  <a:pt x="201366" y="481193"/>
                </a:cubicBezTo>
                <a:cubicBezTo>
                  <a:pt x="204179" y="481193"/>
                  <a:pt x="207930" y="480255"/>
                  <a:pt x="210743" y="478379"/>
                </a:cubicBezTo>
                <a:cubicBezTo>
                  <a:pt x="211681" y="478379"/>
                  <a:pt x="212619" y="478379"/>
                  <a:pt x="213556" y="478379"/>
                </a:cubicBezTo>
                <a:cubicBezTo>
                  <a:pt x="215432" y="477441"/>
                  <a:pt x="218245" y="476503"/>
                  <a:pt x="220120" y="476503"/>
                </a:cubicBezTo>
                <a:cubicBezTo>
                  <a:pt x="221996" y="475565"/>
                  <a:pt x="222933" y="475565"/>
                  <a:pt x="223871" y="475565"/>
                </a:cubicBezTo>
                <a:cubicBezTo>
                  <a:pt x="226684" y="474627"/>
                  <a:pt x="229497" y="474627"/>
                  <a:pt x="231373" y="474627"/>
                </a:cubicBezTo>
                <a:cubicBezTo>
                  <a:pt x="232310" y="473689"/>
                  <a:pt x="233248" y="473689"/>
                  <a:pt x="234186" y="473689"/>
                </a:cubicBezTo>
                <a:cubicBezTo>
                  <a:pt x="236061" y="472751"/>
                  <a:pt x="238874" y="472751"/>
                  <a:pt x="241687" y="471813"/>
                </a:cubicBezTo>
                <a:cubicBezTo>
                  <a:pt x="242625" y="471813"/>
                  <a:pt x="243563" y="471813"/>
                  <a:pt x="244500" y="471813"/>
                </a:cubicBezTo>
                <a:cubicBezTo>
                  <a:pt x="247313" y="471813"/>
                  <a:pt x="249189" y="471813"/>
                  <a:pt x="251064" y="470875"/>
                </a:cubicBezTo>
                <a:cubicBezTo>
                  <a:pt x="252002" y="470875"/>
                  <a:pt x="252002" y="470875"/>
                  <a:pt x="252940" y="470875"/>
                </a:cubicBezTo>
                <a:cubicBezTo>
                  <a:pt x="255753" y="470875"/>
                  <a:pt x="257628" y="470875"/>
                  <a:pt x="260441" y="469937"/>
                </a:cubicBezTo>
                <a:cubicBezTo>
                  <a:pt x="261379" y="469937"/>
                  <a:pt x="261379" y="469937"/>
                  <a:pt x="262317" y="469937"/>
                </a:cubicBezTo>
                <a:cubicBezTo>
                  <a:pt x="264192" y="469937"/>
                  <a:pt x="266067" y="469937"/>
                  <a:pt x="267943" y="468999"/>
                </a:cubicBezTo>
                <a:cubicBezTo>
                  <a:pt x="268881" y="468999"/>
                  <a:pt x="269818" y="468999"/>
                  <a:pt x="269818" y="468999"/>
                </a:cubicBezTo>
                <a:cubicBezTo>
                  <a:pt x="271694" y="468999"/>
                  <a:pt x="273569" y="468999"/>
                  <a:pt x="276382" y="468999"/>
                </a:cubicBezTo>
                <a:cubicBezTo>
                  <a:pt x="276382" y="468999"/>
                  <a:pt x="277320" y="468999"/>
                  <a:pt x="278258" y="468999"/>
                </a:cubicBezTo>
                <a:cubicBezTo>
                  <a:pt x="279195" y="468999"/>
                  <a:pt x="280133" y="468999"/>
                  <a:pt x="282008" y="468999"/>
                </a:cubicBezTo>
                <a:cubicBezTo>
                  <a:pt x="282946" y="468999"/>
                  <a:pt x="282946" y="468999"/>
                  <a:pt x="282946" y="468999"/>
                </a:cubicBezTo>
                <a:cubicBezTo>
                  <a:pt x="284821" y="468999"/>
                  <a:pt x="286697" y="468999"/>
                  <a:pt x="288572" y="468999"/>
                </a:cubicBezTo>
                <a:cubicBezTo>
                  <a:pt x="288572" y="468999"/>
                  <a:pt x="288572" y="468999"/>
                  <a:pt x="289510" y="468999"/>
                </a:cubicBezTo>
                <a:cubicBezTo>
                  <a:pt x="289510" y="468999"/>
                  <a:pt x="290448" y="468999"/>
                  <a:pt x="292323" y="468999"/>
                </a:cubicBezTo>
                <a:cubicBezTo>
                  <a:pt x="292323" y="468999"/>
                  <a:pt x="292323" y="468999"/>
                  <a:pt x="293261" y="468999"/>
                </a:cubicBezTo>
                <a:lnTo>
                  <a:pt x="295136" y="468999"/>
                </a:lnTo>
                <a:cubicBezTo>
                  <a:pt x="296074" y="468999"/>
                  <a:pt x="296074" y="468999"/>
                  <a:pt x="296074" y="468999"/>
                </a:cubicBezTo>
                <a:cubicBezTo>
                  <a:pt x="297011" y="468999"/>
                  <a:pt x="297011" y="468999"/>
                  <a:pt x="297949" y="469937"/>
                </a:cubicBezTo>
                <a:cubicBezTo>
                  <a:pt x="298887" y="462433"/>
                  <a:pt x="299825" y="454929"/>
                  <a:pt x="301700" y="447425"/>
                </a:cubicBezTo>
                <a:cubicBezTo>
                  <a:pt x="301700" y="446487"/>
                  <a:pt x="301700" y="444611"/>
                  <a:pt x="302638" y="442735"/>
                </a:cubicBezTo>
                <a:cubicBezTo>
                  <a:pt x="303575" y="437107"/>
                  <a:pt x="304513" y="432417"/>
                  <a:pt x="305451" y="426789"/>
                </a:cubicBezTo>
                <a:cubicBezTo>
                  <a:pt x="305451" y="425851"/>
                  <a:pt x="305451" y="424913"/>
                  <a:pt x="305451" y="424913"/>
                </a:cubicBezTo>
                <a:cubicBezTo>
                  <a:pt x="396408" y="6566"/>
                  <a:pt x="934647" y="165088"/>
                  <a:pt x="1019040" y="176344"/>
                </a:cubicBezTo>
                <a:cubicBezTo>
                  <a:pt x="1035918" y="178220"/>
                  <a:pt x="1055610" y="174468"/>
                  <a:pt x="1076239" y="167902"/>
                </a:cubicBezTo>
                <a:cubicBezTo>
                  <a:pt x="1151255" y="140700"/>
                  <a:pt x="1235648" y="61908"/>
                  <a:pt x="1245963" y="51590"/>
                </a:cubicBezTo>
                <a:lnTo>
                  <a:pt x="1246901" y="51590"/>
                </a:lnTo>
                <a:lnTo>
                  <a:pt x="1246901" y="50652"/>
                </a:lnTo>
                <a:lnTo>
                  <a:pt x="1260029" y="155708"/>
                </a:lnTo>
                <a:cubicBezTo>
                  <a:pt x="1290973" y="118188"/>
                  <a:pt x="1303163" y="0"/>
                  <a:pt x="1303163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2E72697E-9962-8C4F-B38D-1EFF4FCBEC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573898" y="8333579"/>
            <a:ext cx="4938109" cy="5380635"/>
          </a:xfrm>
          <a:custGeom>
            <a:avLst/>
            <a:gdLst>
              <a:gd name="connsiteX0" fmla="*/ 2008994 w 4938109"/>
              <a:gd name="connsiteY0" fmla="*/ 3538507 h 5380635"/>
              <a:gd name="connsiteX1" fmla="*/ 2008994 w 4938109"/>
              <a:gd name="connsiteY1" fmla="*/ 3540552 h 5380635"/>
              <a:gd name="connsiteX2" fmla="*/ 2026384 w 4938109"/>
              <a:gd name="connsiteY2" fmla="*/ 3631571 h 5380635"/>
              <a:gd name="connsiteX3" fmla="*/ 2008994 w 4938109"/>
              <a:gd name="connsiteY3" fmla="*/ 3538507 h 5380635"/>
              <a:gd name="connsiteX4" fmla="*/ 2166526 w 4938109"/>
              <a:gd name="connsiteY4" fmla="*/ 0 h 5380635"/>
              <a:gd name="connsiteX5" fmla="*/ 2221764 w 4938109"/>
              <a:gd name="connsiteY5" fmla="*/ 174880 h 5380635"/>
              <a:gd name="connsiteX6" fmla="*/ 2231994 w 4938109"/>
              <a:gd name="connsiteY6" fmla="*/ 53180 h 5380635"/>
              <a:gd name="connsiteX7" fmla="*/ 2233016 w 4938109"/>
              <a:gd name="connsiteY7" fmla="*/ 55225 h 5380635"/>
              <a:gd name="connsiteX8" fmla="*/ 2432488 w 4938109"/>
              <a:gd name="connsiteY8" fmla="*/ 177948 h 5380635"/>
              <a:gd name="connsiteX9" fmla="*/ 2497956 w 4938109"/>
              <a:gd name="connsiteY9" fmla="*/ 185107 h 5380635"/>
              <a:gd name="connsiteX10" fmla="*/ 3331648 w 4938109"/>
              <a:gd name="connsiteY10" fmla="*/ 482709 h 5380635"/>
              <a:gd name="connsiteX11" fmla="*/ 3332670 w 4938109"/>
              <a:gd name="connsiteY11" fmla="*/ 482709 h 5380635"/>
              <a:gd name="connsiteX12" fmla="*/ 3333694 w 4938109"/>
              <a:gd name="connsiteY12" fmla="*/ 482709 h 5380635"/>
              <a:gd name="connsiteX13" fmla="*/ 3334716 w 4938109"/>
              <a:gd name="connsiteY13" fmla="*/ 482709 h 5380635"/>
              <a:gd name="connsiteX14" fmla="*/ 3337786 w 4938109"/>
              <a:gd name="connsiteY14" fmla="*/ 482709 h 5380635"/>
              <a:gd name="connsiteX15" fmla="*/ 3338808 w 4938109"/>
              <a:gd name="connsiteY15" fmla="*/ 482709 h 5380635"/>
              <a:gd name="connsiteX16" fmla="*/ 3341878 w 4938109"/>
              <a:gd name="connsiteY16" fmla="*/ 482709 h 5380635"/>
              <a:gd name="connsiteX17" fmla="*/ 3343922 w 4938109"/>
              <a:gd name="connsiteY17" fmla="*/ 481687 h 5380635"/>
              <a:gd name="connsiteX18" fmla="*/ 3349038 w 4938109"/>
              <a:gd name="connsiteY18" fmla="*/ 481687 h 5380635"/>
              <a:gd name="connsiteX19" fmla="*/ 3350060 w 4938109"/>
              <a:gd name="connsiteY19" fmla="*/ 481687 h 5380635"/>
              <a:gd name="connsiteX20" fmla="*/ 3354152 w 4938109"/>
              <a:gd name="connsiteY20" fmla="*/ 481687 h 5380635"/>
              <a:gd name="connsiteX21" fmla="*/ 3357222 w 4938109"/>
              <a:gd name="connsiteY21" fmla="*/ 481687 h 5380635"/>
              <a:gd name="connsiteX22" fmla="*/ 3363358 w 4938109"/>
              <a:gd name="connsiteY22" fmla="*/ 481687 h 5380635"/>
              <a:gd name="connsiteX23" fmla="*/ 3366428 w 4938109"/>
              <a:gd name="connsiteY23" fmla="*/ 481687 h 5380635"/>
              <a:gd name="connsiteX24" fmla="*/ 3372566 w 4938109"/>
              <a:gd name="connsiteY24" fmla="*/ 481687 h 5380635"/>
              <a:gd name="connsiteX25" fmla="*/ 3374610 w 4938109"/>
              <a:gd name="connsiteY25" fmla="*/ 481687 h 5380635"/>
              <a:gd name="connsiteX26" fmla="*/ 3383818 w 4938109"/>
              <a:gd name="connsiteY26" fmla="*/ 482709 h 5380635"/>
              <a:gd name="connsiteX27" fmla="*/ 3385864 w 4938109"/>
              <a:gd name="connsiteY27" fmla="*/ 482709 h 5380635"/>
              <a:gd name="connsiteX28" fmla="*/ 3392000 w 4938109"/>
              <a:gd name="connsiteY28" fmla="*/ 482709 h 5380635"/>
              <a:gd name="connsiteX29" fmla="*/ 3396092 w 4938109"/>
              <a:gd name="connsiteY29" fmla="*/ 483732 h 5380635"/>
              <a:gd name="connsiteX30" fmla="*/ 3404276 w 4938109"/>
              <a:gd name="connsiteY30" fmla="*/ 484755 h 5380635"/>
              <a:gd name="connsiteX31" fmla="*/ 3408368 w 4938109"/>
              <a:gd name="connsiteY31" fmla="*/ 484755 h 5380635"/>
              <a:gd name="connsiteX32" fmla="*/ 3416552 w 4938109"/>
              <a:gd name="connsiteY32" fmla="*/ 485778 h 5380635"/>
              <a:gd name="connsiteX33" fmla="*/ 3420642 w 4938109"/>
              <a:gd name="connsiteY33" fmla="*/ 486800 h 5380635"/>
              <a:gd name="connsiteX34" fmla="*/ 3428826 w 4938109"/>
              <a:gd name="connsiteY34" fmla="*/ 488846 h 5380635"/>
              <a:gd name="connsiteX35" fmla="*/ 3431896 w 4938109"/>
              <a:gd name="connsiteY35" fmla="*/ 489868 h 5380635"/>
              <a:gd name="connsiteX36" fmla="*/ 3442124 w 4938109"/>
              <a:gd name="connsiteY36" fmla="*/ 491914 h 5380635"/>
              <a:gd name="connsiteX37" fmla="*/ 3446216 w 4938109"/>
              <a:gd name="connsiteY37" fmla="*/ 492936 h 5380635"/>
              <a:gd name="connsiteX38" fmla="*/ 3455422 w 4938109"/>
              <a:gd name="connsiteY38" fmla="*/ 496004 h 5380635"/>
              <a:gd name="connsiteX39" fmla="*/ 3458492 w 4938109"/>
              <a:gd name="connsiteY39" fmla="*/ 497027 h 5380635"/>
              <a:gd name="connsiteX40" fmla="*/ 3469744 w 4938109"/>
              <a:gd name="connsiteY40" fmla="*/ 501118 h 5380635"/>
              <a:gd name="connsiteX41" fmla="*/ 3474858 w 4938109"/>
              <a:gd name="connsiteY41" fmla="*/ 502141 h 5380635"/>
              <a:gd name="connsiteX42" fmla="*/ 3483042 w 4938109"/>
              <a:gd name="connsiteY42" fmla="*/ 506231 h 5380635"/>
              <a:gd name="connsiteX43" fmla="*/ 3487134 w 4938109"/>
              <a:gd name="connsiteY43" fmla="*/ 507254 h 5380635"/>
              <a:gd name="connsiteX44" fmla="*/ 3498386 w 4938109"/>
              <a:gd name="connsiteY44" fmla="*/ 513390 h 5380635"/>
              <a:gd name="connsiteX45" fmla="*/ 3502478 w 4938109"/>
              <a:gd name="connsiteY45" fmla="*/ 515436 h 5380635"/>
              <a:gd name="connsiteX46" fmla="*/ 3511684 w 4938109"/>
              <a:gd name="connsiteY46" fmla="*/ 520549 h 5380635"/>
              <a:gd name="connsiteX47" fmla="*/ 3516798 w 4938109"/>
              <a:gd name="connsiteY47" fmla="*/ 522594 h 5380635"/>
              <a:gd name="connsiteX48" fmla="*/ 3528050 w 4938109"/>
              <a:gd name="connsiteY48" fmla="*/ 529753 h 5380635"/>
              <a:gd name="connsiteX49" fmla="*/ 3531120 w 4938109"/>
              <a:gd name="connsiteY49" fmla="*/ 531799 h 5380635"/>
              <a:gd name="connsiteX50" fmla="*/ 3540326 w 4938109"/>
              <a:gd name="connsiteY50" fmla="*/ 538957 h 5380635"/>
              <a:gd name="connsiteX51" fmla="*/ 3544418 w 4938109"/>
              <a:gd name="connsiteY51" fmla="*/ 542025 h 5380635"/>
              <a:gd name="connsiteX52" fmla="*/ 3556694 w 4938109"/>
              <a:gd name="connsiteY52" fmla="*/ 551230 h 5380635"/>
              <a:gd name="connsiteX53" fmla="*/ 3667170 w 4938109"/>
              <a:gd name="connsiteY53" fmla="*/ 749631 h 5380635"/>
              <a:gd name="connsiteX54" fmla="*/ 3673308 w 4938109"/>
              <a:gd name="connsiteY54" fmla="*/ 774176 h 5380635"/>
              <a:gd name="connsiteX55" fmla="*/ 3674330 w 4938109"/>
              <a:gd name="connsiteY55" fmla="*/ 776221 h 5380635"/>
              <a:gd name="connsiteX56" fmla="*/ 3674330 w 4938109"/>
              <a:gd name="connsiteY56" fmla="*/ 779289 h 5380635"/>
              <a:gd name="connsiteX57" fmla="*/ 3675354 w 4938109"/>
              <a:gd name="connsiteY57" fmla="*/ 783380 h 5380635"/>
              <a:gd name="connsiteX58" fmla="*/ 3676376 w 4938109"/>
              <a:gd name="connsiteY58" fmla="*/ 786448 h 5380635"/>
              <a:gd name="connsiteX59" fmla="*/ 3676376 w 4938109"/>
              <a:gd name="connsiteY59" fmla="*/ 790539 h 5380635"/>
              <a:gd name="connsiteX60" fmla="*/ 3677400 w 4938109"/>
              <a:gd name="connsiteY60" fmla="*/ 793607 h 5380635"/>
              <a:gd name="connsiteX61" fmla="*/ 3678422 w 4938109"/>
              <a:gd name="connsiteY61" fmla="*/ 801789 h 5380635"/>
              <a:gd name="connsiteX62" fmla="*/ 3678422 w 4938109"/>
              <a:gd name="connsiteY62" fmla="*/ 803834 h 5380635"/>
              <a:gd name="connsiteX63" fmla="*/ 3679446 w 4938109"/>
              <a:gd name="connsiteY63" fmla="*/ 810993 h 5380635"/>
              <a:gd name="connsiteX64" fmla="*/ 3679446 w 4938109"/>
              <a:gd name="connsiteY64" fmla="*/ 815084 h 5380635"/>
              <a:gd name="connsiteX65" fmla="*/ 3680468 w 4938109"/>
              <a:gd name="connsiteY65" fmla="*/ 821220 h 5380635"/>
              <a:gd name="connsiteX66" fmla="*/ 3680468 w 4938109"/>
              <a:gd name="connsiteY66" fmla="*/ 825311 h 5380635"/>
              <a:gd name="connsiteX67" fmla="*/ 3680468 w 4938109"/>
              <a:gd name="connsiteY67" fmla="*/ 832469 h 5380635"/>
              <a:gd name="connsiteX68" fmla="*/ 3680468 w 4938109"/>
              <a:gd name="connsiteY68" fmla="*/ 835537 h 5380635"/>
              <a:gd name="connsiteX69" fmla="*/ 3680468 w 4938109"/>
              <a:gd name="connsiteY69" fmla="*/ 860082 h 5380635"/>
              <a:gd name="connsiteX70" fmla="*/ 3680468 w 4938109"/>
              <a:gd name="connsiteY70" fmla="*/ 863150 h 5380635"/>
              <a:gd name="connsiteX71" fmla="*/ 3680468 w 4938109"/>
              <a:gd name="connsiteY71" fmla="*/ 873377 h 5380635"/>
              <a:gd name="connsiteX72" fmla="*/ 3680468 w 4938109"/>
              <a:gd name="connsiteY72" fmla="*/ 877468 h 5380635"/>
              <a:gd name="connsiteX73" fmla="*/ 3679446 w 4938109"/>
              <a:gd name="connsiteY73" fmla="*/ 888717 h 5380635"/>
              <a:gd name="connsiteX74" fmla="*/ 3679446 w 4938109"/>
              <a:gd name="connsiteY74" fmla="*/ 891785 h 5380635"/>
              <a:gd name="connsiteX75" fmla="*/ 3678422 w 4938109"/>
              <a:gd name="connsiteY75" fmla="*/ 907126 h 5380635"/>
              <a:gd name="connsiteX76" fmla="*/ 3676376 w 4938109"/>
              <a:gd name="connsiteY76" fmla="*/ 923489 h 5380635"/>
              <a:gd name="connsiteX77" fmla="*/ 3676376 w 4938109"/>
              <a:gd name="connsiteY77" fmla="*/ 926557 h 5380635"/>
              <a:gd name="connsiteX78" fmla="*/ 3674330 w 4938109"/>
              <a:gd name="connsiteY78" fmla="*/ 939852 h 5380635"/>
              <a:gd name="connsiteX79" fmla="*/ 3673308 w 4938109"/>
              <a:gd name="connsiteY79" fmla="*/ 945988 h 5380635"/>
              <a:gd name="connsiteX80" fmla="*/ 3671262 w 4938109"/>
              <a:gd name="connsiteY80" fmla="*/ 959283 h 5380635"/>
              <a:gd name="connsiteX81" fmla="*/ 3670238 w 4938109"/>
              <a:gd name="connsiteY81" fmla="*/ 963374 h 5380635"/>
              <a:gd name="connsiteX82" fmla="*/ 3667170 w 4938109"/>
              <a:gd name="connsiteY82" fmla="*/ 979737 h 5380635"/>
              <a:gd name="connsiteX83" fmla="*/ 3666146 w 4938109"/>
              <a:gd name="connsiteY83" fmla="*/ 982805 h 5380635"/>
              <a:gd name="connsiteX84" fmla="*/ 3662056 w 4938109"/>
              <a:gd name="connsiteY84" fmla="*/ 1002236 h 5380635"/>
              <a:gd name="connsiteX85" fmla="*/ 3661032 w 4938109"/>
              <a:gd name="connsiteY85" fmla="*/ 1005304 h 5380635"/>
              <a:gd name="connsiteX86" fmla="*/ 3656940 w 4938109"/>
              <a:gd name="connsiteY86" fmla="*/ 1021667 h 5380635"/>
              <a:gd name="connsiteX87" fmla="*/ 3655918 w 4938109"/>
              <a:gd name="connsiteY87" fmla="*/ 1028826 h 5380635"/>
              <a:gd name="connsiteX88" fmla="*/ 3651826 w 4938109"/>
              <a:gd name="connsiteY88" fmla="*/ 1043143 h 5380635"/>
              <a:gd name="connsiteX89" fmla="*/ 3649780 w 4938109"/>
              <a:gd name="connsiteY89" fmla="*/ 1050302 h 5380635"/>
              <a:gd name="connsiteX90" fmla="*/ 3644666 w 4938109"/>
              <a:gd name="connsiteY90" fmla="*/ 1066665 h 5380635"/>
              <a:gd name="connsiteX91" fmla="*/ 3642620 w 4938109"/>
              <a:gd name="connsiteY91" fmla="*/ 1072801 h 5380635"/>
              <a:gd name="connsiteX92" fmla="*/ 3635458 w 4938109"/>
              <a:gd name="connsiteY92" fmla="*/ 1095301 h 5380635"/>
              <a:gd name="connsiteX93" fmla="*/ 3633414 w 4938109"/>
              <a:gd name="connsiteY93" fmla="*/ 1098369 h 5380635"/>
              <a:gd name="connsiteX94" fmla="*/ 3627276 w 4938109"/>
              <a:gd name="connsiteY94" fmla="*/ 1118823 h 5380635"/>
              <a:gd name="connsiteX95" fmla="*/ 3624206 w 4938109"/>
              <a:gd name="connsiteY95" fmla="*/ 1127004 h 5380635"/>
              <a:gd name="connsiteX96" fmla="*/ 3618070 w 4938109"/>
              <a:gd name="connsiteY96" fmla="*/ 1143367 h 5380635"/>
              <a:gd name="connsiteX97" fmla="*/ 3613978 w 4938109"/>
              <a:gd name="connsiteY97" fmla="*/ 1151549 h 5380635"/>
              <a:gd name="connsiteX98" fmla="*/ 3607840 w 4938109"/>
              <a:gd name="connsiteY98" fmla="*/ 1169957 h 5380635"/>
              <a:gd name="connsiteX99" fmla="*/ 3603748 w 4938109"/>
              <a:gd name="connsiteY99" fmla="*/ 1177116 h 5380635"/>
              <a:gd name="connsiteX100" fmla="*/ 3592496 w 4938109"/>
              <a:gd name="connsiteY100" fmla="*/ 1202683 h 5380635"/>
              <a:gd name="connsiteX101" fmla="*/ 3571014 w 4938109"/>
              <a:gd name="connsiteY101" fmla="*/ 1186320 h 5380635"/>
              <a:gd name="connsiteX102" fmla="*/ 3640574 w 4938109"/>
              <a:gd name="connsiteY102" fmla="*/ 1343814 h 5380635"/>
              <a:gd name="connsiteX103" fmla="*/ 3640574 w 4938109"/>
              <a:gd name="connsiteY103" fmla="*/ 1344837 h 5380635"/>
              <a:gd name="connsiteX104" fmla="*/ 3641596 w 4938109"/>
              <a:gd name="connsiteY104" fmla="*/ 1359155 h 5380635"/>
              <a:gd name="connsiteX105" fmla="*/ 3641596 w 4938109"/>
              <a:gd name="connsiteY105" fmla="*/ 1361200 h 5380635"/>
              <a:gd name="connsiteX106" fmla="*/ 3641596 w 4938109"/>
              <a:gd name="connsiteY106" fmla="*/ 1391881 h 5380635"/>
              <a:gd name="connsiteX107" fmla="*/ 3640574 w 4938109"/>
              <a:gd name="connsiteY107" fmla="*/ 1396994 h 5380635"/>
              <a:gd name="connsiteX108" fmla="*/ 3639550 w 4938109"/>
              <a:gd name="connsiteY108" fmla="*/ 1408244 h 5380635"/>
              <a:gd name="connsiteX109" fmla="*/ 3638528 w 4938109"/>
              <a:gd name="connsiteY109" fmla="*/ 1412335 h 5380635"/>
              <a:gd name="connsiteX110" fmla="*/ 3635458 w 4938109"/>
              <a:gd name="connsiteY110" fmla="*/ 1427675 h 5380635"/>
              <a:gd name="connsiteX111" fmla="*/ 3415528 w 4938109"/>
              <a:gd name="connsiteY111" fmla="*/ 1634258 h 5380635"/>
              <a:gd name="connsiteX112" fmla="*/ 2941910 w 4938109"/>
              <a:gd name="connsiteY112" fmla="*/ 2068901 h 5380635"/>
              <a:gd name="connsiteX113" fmla="*/ 2940886 w 4938109"/>
              <a:gd name="connsiteY113" fmla="*/ 2171170 h 5380635"/>
              <a:gd name="connsiteX114" fmla="*/ 2947024 w 4938109"/>
              <a:gd name="connsiteY114" fmla="*/ 2140490 h 5380635"/>
              <a:gd name="connsiteX115" fmla="*/ 2943956 w 4938109"/>
              <a:gd name="connsiteY115" fmla="*/ 2135376 h 5380635"/>
              <a:gd name="connsiteX116" fmla="*/ 2950094 w 4938109"/>
              <a:gd name="connsiteY116" fmla="*/ 2137421 h 5380635"/>
              <a:gd name="connsiteX117" fmla="*/ 2988964 w 4938109"/>
              <a:gd name="connsiteY117" fmla="*/ 2137421 h 5380635"/>
              <a:gd name="connsiteX118" fmla="*/ 3104556 w 4938109"/>
              <a:gd name="connsiteY118" fmla="*/ 2216169 h 5380635"/>
              <a:gd name="connsiteX119" fmla="*/ 3683538 w 4938109"/>
              <a:gd name="connsiteY119" fmla="*/ 2327642 h 5380635"/>
              <a:gd name="connsiteX120" fmla="*/ 4900828 w 4938109"/>
              <a:gd name="connsiteY120" fmla="*/ 3399421 h 5380635"/>
              <a:gd name="connsiteX121" fmla="*/ 4905942 w 4938109"/>
              <a:gd name="connsiteY121" fmla="*/ 3412716 h 5380635"/>
              <a:gd name="connsiteX122" fmla="*/ 4927424 w 4938109"/>
              <a:gd name="connsiteY122" fmla="*/ 3485327 h 5380635"/>
              <a:gd name="connsiteX123" fmla="*/ 4937654 w 4938109"/>
              <a:gd name="connsiteY123" fmla="*/ 3592709 h 5380635"/>
              <a:gd name="connsiteX124" fmla="*/ 4937654 w 4938109"/>
              <a:gd name="connsiteY124" fmla="*/ 3599868 h 5380635"/>
              <a:gd name="connsiteX125" fmla="*/ 4937654 w 4938109"/>
              <a:gd name="connsiteY125" fmla="*/ 3618277 h 5380635"/>
              <a:gd name="connsiteX126" fmla="*/ 4937654 w 4938109"/>
              <a:gd name="connsiteY126" fmla="*/ 3626458 h 5380635"/>
              <a:gd name="connsiteX127" fmla="*/ 4936630 w 4938109"/>
              <a:gd name="connsiteY127" fmla="*/ 3645889 h 5380635"/>
              <a:gd name="connsiteX128" fmla="*/ 4936630 w 4938109"/>
              <a:gd name="connsiteY128" fmla="*/ 3653048 h 5380635"/>
              <a:gd name="connsiteX129" fmla="*/ 4931516 w 4938109"/>
              <a:gd name="connsiteY129" fmla="*/ 3707251 h 5380635"/>
              <a:gd name="connsiteX130" fmla="*/ 4930494 w 4938109"/>
              <a:gd name="connsiteY130" fmla="*/ 3714409 h 5380635"/>
              <a:gd name="connsiteX131" fmla="*/ 4928448 w 4938109"/>
              <a:gd name="connsiteY131" fmla="*/ 3734863 h 5380635"/>
              <a:gd name="connsiteX132" fmla="*/ 4926402 w 4938109"/>
              <a:gd name="connsiteY132" fmla="*/ 3744067 h 5380635"/>
              <a:gd name="connsiteX133" fmla="*/ 4924356 w 4938109"/>
              <a:gd name="connsiteY133" fmla="*/ 3764521 h 5380635"/>
              <a:gd name="connsiteX134" fmla="*/ 4922310 w 4938109"/>
              <a:gd name="connsiteY134" fmla="*/ 3772703 h 5380635"/>
              <a:gd name="connsiteX135" fmla="*/ 4910034 w 4938109"/>
              <a:gd name="connsiteY135" fmla="*/ 3833041 h 5380635"/>
              <a:gd name="connsiteX136" fmla="*/ 4909012 w 4938109"/>
              <a:gd name="connsiteY136" fmla="*/ 3841223 h 5380635"/>
              <a:gd name="connsiteX137" fmla="*/ 4902874 w 4938109"/>
              <a:gd name="connsiteY137" fmla="*/ 3869858 h 5380635"/>
              <a:gd name="connsiteX138" fmla="*/ 4901852 w 4938109"/>
              <a:gd name="connsiteY138" fmla="*/ 3873949 h 5380635"/>
              <a:gd name="connsiteX139" fmla="*/ 4893668 w 4938109"/>
              <a:gd name="connsiteY139" fmla="*/ 3907698 h 5380635"/>
              <a:gd name="connsiteX140" fmla="*/ 4891622 w 4938109"/>
              <a:gd name="connsiteY140" fmla="*/ 3914857 h 5380635"/>
              <a:gd name="connsiteX141" fmla="*/ 4883438 w 4938109"/>
              <a:gd name="connsiteY141" fmla="*/ 3942469 h 5380635"/>
              <a:gd name="connsiteX142" fmla="*/ 4881392 w 4938109"/>
              <a:gd name="connsiteY142" fmla="*/ 3949628 h 5380635"/>
              <a:gd name="connsiteX143" fmla="*/ 4872186 w 4938109"/>
              <a:gd name="connsiteY143" fmla="*/ 3982354 h 5380635"/>
              <a:gd name="connsiteX144" fmla="*/ 4870140 w 4938109"/>
              <a:gd name="connsiteY144" fmla="*/ 3989513 h 5380635"/>
              <a:gd name="connsiteX145" fmla="*/ 4860934 w 4938109"/>
              <a:gd name="connsiteY145" fmla="*/ 4017125 h 5380635"/>
              <a:gd name="connsiteX146" fmla="*/ 4857866 w 4938109"/>
              <a:gd name="connsiteY146" fmla="*/ 4025307 h 5380635"/>
              <a:gd name="connsiteX147" fmla="*/ 4847636 w 4938109"/>
              <a:gd name="connsiteY147" fmla="*/ 4059056 h 5380635"/>
              <a:gd name="connsiteX148" fmla="*/ 4846614 w 4938109"/>
              <a:gd name="connsiteY148" fmla="*/ 4061101 h 5380635"/>
              <a:gd name="connsiteX149" fmla="*/ 4835360 w 4938109"/>
              <a:gd name="connsiteY149" fmla="*/ 4092805 h 5380635"/>
              <a:gd name="connsiteX150" fmla="*/ 4832292 w 4938109"/>
              <a:gd name="connsiteY150" fmla="*/ 4100986 h 5380635"/>
              <a:gd name="connsiteX151" fmla="*/ 4821040 w 4938109"/>
              <a:gd name="connsiteY151" fmla="*/ 4132689 h 5380635"/>
              <a:gd name="connsiteX152" fmla="*/ 4820016 w 4938109"/>
              <a:gd name="connsiteY152" fmla="*/ 4134735 h 5380635"/>
              <a:gd name="connsiteX153" fmla="*/ 4806718 w 4938109"/>
              <a:gd name="connsiteY153" fmla="*/ 4168483 h 5380635"/>
              <a:gd name="connsiteX154" fmla="*/ 4803650 w 4938109"/>
              <a:gd name="connsiteY154" fmla="*/ 4176665 h 5380635"/>
              <a:gd name="connsiteX155" fmla="*/ 4792398 w 4938109"/>
              <a:gd name="connsiteY155" fmla="*/ 4205301 h 5380635"/>
              <a:gd name="connsiteX156" fmla="*/ 4790352 w 4938109"/>
              <a:gd name="connsiteY156" fmla="*/ 4210414 h 5380635"/>
              <a:gd name="connsiteX157" fmla="*/ 4776030 w 4938109"/>
              <a:gd name="connsiteY157" fmla="*/ 4243140 h 5380635"/>
              <a:gd name="connsiteX158" fmla="*/ 4772962 w 4938109"/>
              <a:gd name="connsiteY158" fmla="*/ 4250299 h 5380635"/>
              <a:gd name="connsiteX159" fmla="*/ 4760686 w 4938109"/>
              <a:gd name="connsiteY159" fmla="*/ 4277911 h 5380635"/>
              <a:gd name="connsiteX160" fmla="*/ 4757618 w 4938109"/>
              <a:gd name="connsiteY160" fmla="*/ 4285070 h 5380635"/>
              <a:gd name="connsiteX161" fmla="*/ 4743296 w 4938109"/>
              <a:gd name="connsiteY161" fmla="*/ 4316773 h 5380635"/>
              <a:gd name="connsiteX162" fmla="*/ 4740228 w 4938109"/>
              <a:gd name="connsiteY162" fmla="*/ 4321887 h 5380635"/>
              <a:gd name="connsiteX163" fmla="*/ 4727952 w 4938109"/>
              <a:gd name="connsiteY163" fmla="*/ 4349499 h 5380635"/>
              <a:gd name="connsiteX164" fmla="*/ 4723862 w 4938109"/>
              <a:gd name="connsiteY164" fmla="*/ 4357681 h 5380635"/>
              <a:gd name="connsiteX165" fmla="*/ 4692150 w 4938109"/>
              <a:gd name="connsiteY165" fmla="*/ 4420065 h 5380635"/>
              <a:gd name="connsiteX166" fmla="*/ 4688058 w 4938109"/>
              <a:gd name="connsiteY166" fmla="*/ 4427224 h 5380635"/>
              <a:gd name="connsiteX167" fmla="*/ 4674760 w 4938109"/>
              <a:gd name="connsiteY167" fmla="*/ 4453814 h 5380635"/>
              <a:gd name="connsiteX168" fmla="*/ 4671690 w 4938109"/>
              <a:gd name="connsiteY168" fmla="*/ 4458927 h 5380635"/>
              <a:gd name="connsiteX169" fmla="*/ 4656346 w 4938109"/>
              <a:gd name="connsiteY169" fmla="*/ 4488585 h 5380635"/>
              <a:gd name="connsiteX170" fmla="*/ 4653278 w 4938109"/>
              <a:gd name="connsiteY170" fmla="*/ 4494721 h 5380635"/>
              <a:gd name="connsiteX171" fmla="*/ 4638958 w 4938109"/>
              <a:gd name="connsiteY171" fmla="*/ 4519266 h 5380635"/>
              <a:gd name="connsiteX172" fmla="*/ 4635888 w 4938109"/>
              <a:gd name="connsiteY172" fmla="*/ 4525403 h 5380635"/>
              <a:gd name="connsiteX173" fmla="*/ 4619522 w 4938109"/>
              <a:gd name="connsiteY173" fmla="*/ 4553015 h 5380635"/>
              <a:gd name="connsiteX174" fmla="*/ 4616452 w 4938109"/>
              <a:gd name="connsiteY174" fmla="*/ 4558129 h 5380635"/>
              <a:gd name="connsiteX175" fmla="*/ 4603154 w 4938109"/>
              <a:gd name="connsiteY175" fmla="*/ 4580627 h 5380635"/>
              <a:gd name="connsiteX176" fmla="*/ 4599062 w 4938109"/>
              <a:gd name="connsiteY176" fmla="*/ 4587787 h 5380635"/>
              <a:gd name="connsiteX177" fmla="*/ 4582696 w 4938109"/>
              <a:gd name="connsiteY177" fmla="*/ 4613353 h 5380635"/>
              <a:gd name="connsiteX178" fmla="*/ 4581674 w 4938109"/>
              <a:gd name="connsiteY178" fmla="*/ 4616421 h 5380635"/>
              <a:gd name="connsiteX179" fmla="*/ 4566330 w 4938109"/>
              <a:gd name="connsiteY179" fmla="*/ 4639943 h 5380635"/>
              <a:gd name="connsiteX180" fmla="*/ 4562238 w 4938109"/>
              <a:gd name="connsiteY180" fmla="*/ 4646079 h 5380635"/>
              <a:gd name="connsiteX181" fmla="*/ 4546894 w 4938109"/>
              <a:gd name="connsiteY181" fmla="*/ 4668579 h 5380635"/>
              <a:gd name="connsiteX182" fmla="*/ 4545870 w 4938109"/>
              <a:gd name="connsiteY182" fmla="*/ 4670625 h 5380635"/>
              <a:gd name="connsiteX183" fmla="*/ 4529504 w 4938109"/>
              <a:gd name="connsiteY183" fmla="*/ 4694146 h 5380635"/>
              <a:gd name="connsiteX184" fmla="*/ 4525412 w 4938109"/>
              <a:gd name="connsiteY184" fmla="*/ 4700283 h 5380635"/>
              <a:gd name="connsiteX185" fmla="*/ 4512114 w 4938109"/>
              <a:gd name="connsiteY185" fmla="*/ 4717668 h 5380635"/>
              <a:gd name="connsiteX186" fmla="*/ 4509044 w 4938109"/>
              <a:gd name="connsiteY186" fmla="*/ 4721759 h 5380635"/>
              <a:gd name="connsiteX187" fmla="*/ 4493700 w 4938109"/>
              <a:gd name="connsiteY187" fmla="*/ 4743235 h 5380635"/>
              <a:gd name="connsiteX188" fmla="*/ 4490632 w 4938109"/>
              <a:gd name="connsiteY188" fmla="*/ 4747326 h 5380635"/>
              <a:gd name="connsiteX189" fmla="*/ 4477334 w 4938109"/>
              <a:gd name="connsiteY189" fmla="*/ 4763689 h 5380635"/>
              <a:gd name="connsiteX190" fmla="*/ 4473242 w 4938109"/>
              <a:gd name="connsiteY190" fmla="*/ 4767780 h 5380635"/>
              <a:gd name="connsiteX191" fmla="*/ 4458922 w 4938109"/>
              <a:gd name="connsiteY191" fmla="*/ 4786189 h 5380635"/>
              <a:gd name="connsiteX192" fmla="*/ 4456874 w 4938109"/>
              <a:gd name="connsiteY192" fmla="*/ 4789257 h 5380635"/>
              <a:gd name="connsiteX193" fmla="*/ 4443578 w 4938109"/>
              <a:gd name="connsiteY193" fmla="*/ 4803574 h 5380635"/>
              <a:gd name="connsiteX194" fmla="*/ 4440508 w 4938109"/>
              <a:gd name="connsiteY194" fmla="*/ 4807665 h 5380635"/>
              <a:gd name="connsiteX195" fmla="*/ 4425164 w 4938109"/>
              <a:gd name="connsiteY195" fmla="*/ 4823005 h 5380635"/>
              <a:gd name="connsiteX196" fmla="*/ 4423118 w 4938109"/>
              <a:gd name="connsiteY196" fmla="*/ 4821983 h 5380635"/>
              <a:gd name="connsiteX197" fmla="*/ 4414934 w 4938109"/>
              <a:gd name="connsiteY197" fmla="*/ 4817891 h 5380635"/>
              <a:gd name="connsiteX198" fmla="*/ 4402660 w 4938109"/>
              <a:gd name="connsiteY198" fmla="*/ 4811755 h 5380635"/>
              <a:gd name="connsiteX199" fmla="*/ 4394476 w 4938109"/>
              <a:gd name="connsiteY199" fmla="*/ 4807665 h 5380635"/>
              <a:gd name="connsiteX200" fmla="*/ 4349466 w 4938109"/>
              <a:gd name="connsiteY200" fmla="*/ 4866981 h 5380635"/>
              <a:gd name="connsiteX201" fmla="*/ 4327986 w 4938109"/>
              <a:gd name="connsiteY201" fmla="*/ 4853686 h 5380635"/>
              <a:gd name="connsiteX202" fmla="*/ 4285022 w 4938109"/>
              <a:gd name="connsiteY202" fmla="*/ 4896639 h 5380635"/>
              <a:gd name="connsiteX203" fmla="*/ 4290138 w 4938109"/>
              <a:gd name="connsiteY203" fmla="*/ 4937547 h 5380635"/>
              <a:gd name="connsiteX204" fmla="*/ 4230806 w 4938109"/>
              <a:gd name="connsiteY204" fmla="*/ 5115495 h 5380635"/>
              <a:gd name="connsiteX205" fmla="*/ 4068160 w 4938109"/>
              <a:gd name="connsiteY205" fmla="*/ 5236172 h 5380635"/>
              <a:gd name="connsiteX206" fmla="*/ 4061000 w 4938109"/>
              <a:gd name="connsiteY206" fmla="*/ 5232081 h 5380635"/>
              <a:gd name="connsiteX207" fmla="*/ 4047702 w 4938109"/>
              <a:gd name="connsiteY207" fmla="*/ 5230035 h 5380635"/>
              <a:gd name="connsiteX208" fmla="*/ 4049748 w 4938109"/>
              <a:gd name="connsiteY208" fmla="*/ 5229013 h 5380635"/>
              <a:gd name="connsiteX209" fmla="*/ 4034404 w 4938109"/>
              <a:gd name="connsiteY209" fmla="*/ 5233103 h 5380635"/>
              <a:gd name="connsiteX210" fmla="*/ 3983256 w 4938109"/>
              <a:gd name="connsiteY210" fmla="*/ 5220831 h 5380635"/>
              <a:gd name="connsiteX211" fmla="*/ 3979164 w 4938109"/>
              <a:gd name="connsiteY211" fmla="*/ 5217763 h 5380635"/>
              <a:gd name="connsiteX212" fmla="*/ 3973028 w 4938109"/>
              <a:gd name="connsiteY212" fmla="*/ 5213673 h 5380635"/>
              <a:gd name="connsiteX213" fmla="*/ 3963820 w 4938109"/>
              <a:gd name="connsiteY213" fmla="*/ 5208559 h 5380635"/>
              <a:gd name="connsiteX214" fmla="*/ 3962798 w 4938109"/>
              <a:gd name="connsiteY214" fmla="*/ 5208559 h 5380635"/>
              <a:gd name="connsiteX215" fmla="*/ 3925972 w 4938109"/>
              <a:gd name="connsiteY215" fmla="*/ 5204469 h 5380635"/>
              <a:gd name="connsiteX216" fmla="*/ 3903468 w 4938109"/>
              <a:gd name="connsiteY216" fmla="*/ 5196287 h 5380635"/>
              <a:gd name="connsiteX217" fmla="*/ 3907560 w 4938109"/>
              <a:gd name="connsiteY217" fmla="*/ 5196287 h 5380635"/>
              <a:gd name="connsiteX218" fmla="*/ 3906536 w 4938109"/>
              <a:gd name="connsiteY218" fmla="*/ 5195264 h 5380635"/>
              <a:gd name="connsiteX219" fmla="*/ 3904490 w 4938109"/>
              <a:gd name="connsiteY219" fmla="*/ 5194241 h 5380635"/>
              <a:gd name="connsiteX220" fmla="*/ 3898354 w 4938109"/>
              <a:gd name="connsiteY220" fmla="*/ 5191173 h 5380635"/>
              <a:gd name="connsiteX221" fmla="*/ 3844138 w 4938109"/>
              <a:gd name="connsiteY221" fmla="*/ 5127767 h 5380635"/>
              <a:gd name="connsiteX222" fmla="*/ 3806290 w 4938109"/>
              <a:gd name="connsiteY222" fmla="*/ 5118563 h 5380635"/>
              <a:gd name="connsiteX223" fmla="*/ 3789922 w 4938109"/>
              <a:gd name="connsiteY223" fmla="*/ 5104245 h 5380635"/>
              <a:gd name="connsiteX224" fmla="*/ 3797082 w 4938109"/>
              <a:gd name="connsiteY224" fmla="*/ 5107313 h 5380635"/>
              <a:gd name="connsiteX225" fmla="*/ 3798106 w 4938109"/>
              <a:gd name="connsiteY225" fmla="*/ 4953909 h 5380635"/>
              <a:gd name="connsiteX226" fmla="*/ 3801174 w 4938109"/>
              <a:gd name="connsiteY226" fmla="*/ 4947773 h 5380635"/>
              <a:gd name="connsiteX227" fmla="*/ 3801174 w 4938109"/>
              <a:gd name="connsiteY227" fmla="*/ 4946751 h 5380635"/>
              <a:gd name="connsiteX228" fmla="*/ 3803220 w 4938109"/>
              <a:gd name="connsiteY228" fmla="*/ 4941637 h 5380635"/>
              <a:gd name="connsiteX229" fmla="*/ 3804244 w 4938109"/>
              <a:gd name="connsiteY229" fmla="*/ 4939591 h 5380635"/>
              <a:gd name="connsiteX230" fmla="*/ 3806290 w 4938109"/>
              <a:gd name="connsiteY230" fmla="*/ 4935501 h 5380635"/>
              <a:gd name="connsiteX231" fmla="*/ 3807312 w 4938109"/>
              <a:gd name="connsiteY231" fmla="*/ 4933455 h 5380635"/>
              <a:gd name="connsiteX232" fmla="*/ 3808334 w 4938109"/>
              <a:gd name="connsiteY232" fmla="*/ 4930387 h 5380635"/>
              <a:gd name="connsiteX233" fmla="*/ 3809358 w 4938109"/>
              <a:gd name="connsiteY233" fmla="*/ 4929365 h 5380635"/>
              <a:gd name="connsiteX234" fmla="*/ 3804244 w 4938109"/>
              <a:gd name="connsiteY234" fmla="*/ 4927319 h 5380635"/>
              <a:gd name="connsiteX235" fmla="*/ 3805266 w 4938109"/>
              <a:gd name="connsiteY235" fmla="*/ 4926297 h 5380635"/>
              <a:gd name="connsiteX236" fmla="*/ 3802198 w 4938109"/>
              <a:gd name="connsiteY236" fmla="*/ 4927319 h 5380635"/>
              <a:gd name="connsiteX237" fmla="*/ 3799128 w 4938109"/>
              <a:gd name="connsiteY237" fmla="*/ 4927319 h 5380635"/>
              <a:gd name="connsiteX238" fmla="*/ 3797082 w 4938109"/>
              <a:gd name="connsiteY238" fmla="*/ 4927319 h 5380635"/>
              <a:gd name="connsiteX239" fmla="*/ 3792990 w 4938109"/>
              <a:gd name="connsiteY239" fmla="*/ 4927319 h 5380635"/>
              <a:gd name="connsiteX240" fmla="*/ 3790946 w 4938109"/>
              <a:gd name="connsiteY240" fmla="*/ 4927319 h 5380635"/>
              <a:gd name="connsiteX241" fmla="*/ 3786854 w 4938109"/>
              <a:gd name="connsiteY241" fmla="*/ 4927319 h 5380635"/>
              <a:gd name="connsiteX242" fmla="*/ 3785830 w 4938109"/>
              <a:gd name="connsiteY242" fmla="*/ 4927319 h 5380635"/>
              <a:gd name="connsiteX243" fmla="*/ 3734684 w 4938109"/>
              <a:gd name="connsiteY243" fmla="*/ 4887435 h 5380635"/>
              <a:gd name="connsiteX244" fmla="*/ 3776624 w 4938109"/>
              <a:gd name="connsiteY244" fmla="*/ 4839368 h 5380635"/>
              <a:gd name="connsiteX245" fmla="*/ 3852322 w 4938109"/>
              <a:gd name="connsiteY245" fmla="*/ 4751417 h 5380635"/>
              <a:gd name="connsiteX246" fmla="*/ 4111124 w 4938109"/>
              <a:gd name="connsiteY246" fmla="*/ 4726872 h 5380635"/>
              <a:gd name="connsiteX247" fmla="*/ 4127490 w 4938109"/>
              <a:gd name="connsiteY247" fmla="*/ 4701305 h 5380635"/>
              <a:gd name="connsiteX248" fmla="*/ 4136696 w 4938109"/>
              <a:gd name="connsiteY248" fmla="*/ 4686987 h 5380635"/>
              <a:gd name="connsiteX249" fmla="*/ 4101918 w 4938109"/>
              <a:gd name="connsiteY249" fmla="*/ 4636875 h 5380635"/>
              <a:gd name="connsiteX250" fmla="*/ 4104986 w 4938109"/>
              <a:gd name="connsiteY250" fmla="*/ 4632785 h 5380635"/>
              <a:gd name="connsiteX251" fmla="*/ 4117262 w 4938109"/>
              <a:gd name="connsiteY251" fmla="*/ 4615399 h 5380635"/>
              <a:gd name="connsiteX252" fmla="*/ 4104986 w 4938109"/>
              <a:gd name="connsiteY252" fmla="*/ 4601081 h 5380635"/>
              <a:gd name="connsiteX253" fmla="*/ 4106008 w 4938109"/>
              <a:gd name="connsiteY253" fmla="*/ 4599036 h 5380635"/>
              <a:gd name="connsiteX254" fmla="*/ 4107032 w 4938109"/>
              <a:gd name="connsiteY254" fmla="*/ 4595968 h 5380635"/>
              <a:gd name="connsiteX255" fmla="*/ 4108054 w 4938109"/>
              <a:gd name="connsiteY255" fmla="*/ 4593923 h 5380635"/>
              <a:gd name="connsiteX256" fmla="*/ 4151018 w 4938109"/>
              <a:gd name="connsiteY256" fmla="*/ 4504949 h 5380635"/>
              <a:gd name="connsiteX257" fmla="*/ 4466082 w 4938109"/>
              <a:gd name="connsiteY257" fmla="*/ 3677593 h 5380635"/>
              <a:gd name="connsiteX258" fmla="*/ 4473242 w 4938109"/>
              <a:gd name="connsiteY258" fmla="*/ 3628503 h 5380635"/>
              <a:gd name="connsiteX259" fmla="*/ 4473242 w 4938109"/>
              <a:gd name="connsiteY259" fmla="*/ 3620322 h 5380635"/>
              <a:gd name="connsiteX260" fmla="*/ 4475288 w 4938109"/>
              <a:gd name="connsiteY260" fmla="*/ 3579414 h 5380635"/>
              <a:gd name="connsiteX261" fmla="*/ 4471196 w 4938109"/>
              <a:gd name="connsiteY261" fmla="*/ 3543620 h 5380635"/>
              <a:gd name="connsiteX262" fmla="*/ 4470174 w 4938109"/>
              <a:gd name="connsiteY262" fmla="*/ 3537484 h 5380635"/>
              <a:gd name="connsiteX263" fmla="*/ 4463012 w 4938109"/>
              <a:gd name="connsiteY263" fmla="*/ 3518053 h 5380635"/>
              <a:gd name="connsiteX264" fmla="*/ 4459944 w 4938109"/>
              <a:gd name="connsiteY264" fmla="*/ 3511917 h 5380635"/>
              <a:gd name="connsiteX265" fmla="*/ 4327986 w 4938109"/>
              <a:gd name="connsiteY265" fmla="*/ 3385103 h 5380635"/>
              <a:gd name="connsiteX266" fmla="*/ 4323894 w 4938109"/>
              <a:gd name="connsiteY266" fmla="*/ 3381013 h 5380635"/>
              <a:gd name="connsiteX267" fmla="*/ 3572038 w 4938109"/>
              <a:gd name="connsiteY267" fmla="*/ 2885008 h 5380635"/>
              <a:gd name="connsiteX268" fmla="*/ 3549532 w 4938109"/>
              <a:gd name="connsiteY268" fmla="*/ 3034321 h 5380635"/>
              <a:gd name="connsiteX269" fmla="*/ 3515776 w 4938109"/>
              <a:gd name="connsiteY269" fmla="*/ 3284879 h 5380635"/>
              <a:gd name="connsiteX270" fmla="*/ 3480996 w 4938109"/>
              <a:gd name="connsiteY270" fmla="*/ 3589641 h 5380635"/>
              <a:gd name="connsiteX271" fmla="*/ 3477928 w 4938109"/>
              <a:gd name="connsiteY271" fmla="*/ 3639753 h 5380635"/>
              <a:gd name="connsiteX272" fmla="*/ 3477928 w 4938109"/>
              <a:gd name="connsiteY272" fmla="*/ 3661229 h 5380635"/>
              <a:gd name="connsiteX273" fmla="*/ 3477928 w 4938109"/>
              <a:gd name="connsiteY273" fmla="*/ 3668388 h 5380635"/>
              <a:gd name="connsiteX274" fmla="*/ 3478950 w 4938109"/>
              <a:gd name="connsiteY274" fmla="*/ 3685774 h 5380635"/>
              <a:gd name="connsiteX275" fmla="*/ 3478950 w 4938109"/>
              <a:gd name="connsiteY275" fmla="*/ 3696001 h 5380635"/>
              <a:gd name="connsiteX276" fmla="*/ 3480996 w 4938109"/>
              <a:gd name="connsiteY276" fmla="*/ 3713387 h 5380635"/>
              <a:gd name="connsiteX277" fmla="*/ 3482018 w 4938109"/>
              <a:gd name="connsiteY277" fmla="*/ 3724636 h 5380635"/>
              <a:gd name="connsiteX278" fmla="*/ 3484064 w 4938109"/>
              <a:gd name="connsiteY278" fmla="*/ 3744067 h 5380635"/>
              <a:gd name="connsiteX279" fmla="*/ 3486110 w 4938109"/>
              <a:gd name="connsiteY279" fmla="*/ 3756339 h 5380635"/>
              <a:gd name="connsiteX280" fmla="*/ 3488156 w 4938109"/>
              <a:gd name="connsiteY280" fmla="*/ 3777816 h 5380635"/>
              <a:gd name="connsiteX281" fmla="*/ 3489180 w 4938109"/>
              <a:gd name="connsiteY281" fmla="*/ 3791111 h 5380635"/>
              <a:gd name="connsiteX282" fmla="*/ 3493272 w 4938109"/>
              <a:gd name="connsiteY282" fmla="*/ 3815655 h 5380635"/>
              <a:gd name="connsiteX283" fmla="*/ 3493272 w 4938109"/>
              <a:gd name="connsiteY283" fmla="*/ 3819746 h 5380635"/>
              <a:gd name="connsiteX284" fmla="*/ 3869710 w 4938109"/>
              <a:gd name="connsiteY284" fmla="*/ 4233935 h 5380635"/>
              <a:gd name="connsiteX285" fmla="*/ 3910628 w 4938109"/>
              <a:gd name="connsiteY285" fmla="*/ 4302456 h 5380635"/>
              <a:gd name="connsiteX286" fmla="*/ 3914720 w 4938109"/>
              <a:gd name="connsiteY286" fmla="*/ 4319841 h 5380635"/>
              <a:gd name="connsiteX287" fmla="*/ 3899376 w 4938109"/>
              <a:gd name="connsiteY287" fmla="*/ 4329046 h 5380635"/>
              <a:gd name="connsiteX288" fmla="*/ 3891192 w 4938109"/>
              <a:gd name="connsiteY288" fmla="*/ 4330069 h 5380635"/>
              <a:gd name="connsiteX289" fmla="*/ 3891192 w 4938109"/>
              <a:gd name="connsiteY289" fmla="*/ 4338250 h 5380635"/>
              <a:gd name="connsiteX290" fmla="*/ 3875848 w 4938109"/>
              <a:gd name="connsiteY290" fmla="*/ 4346431 h 5380635"/>
              <a:gd name="connsiteX291" fmla="*/ 3591474 w 4938109"/>
              <a:gd name="connsiteY291" fmla="*/ 4351545 h 5380635"/>
              <a:gd name="connsiteX292" fmla="*/ 3669216 w 4938109"/>
              <a:gd name="connsiteY292" fmla="*/ 4746303 h 5380635"/>
              <a:gd name="connsiteX293" fmla="*/ 3669216 w 4938109"/>
              <a:gd name="connsiteY293" fmla="*/ 4747326 h 5380635"/>
              <a:gd name="connsiteX294" fmla="*/ 3677400 w 4938109"/>
              <a:gd name="connsiteY294" fmla="*/ 4832209 h 5380635"/>
              <a:gd name="connsiteX295" fmla="*/ 3461560 w 4938109"/>
              <a:gd name="connsiteY295" fmla="*/ 4972318 h 5380635"/>
              <a:gd name="connsiteX296" fmla="*/ 3486110 w 4938109"/>
              <a:gd name="connsiteY296" fmla="*/ 5231059 h 5380635"/>
              <a:gd name="connsiteX297" fmla="*/ 3487134 w 4938109"/>
              <a:gd name="connsiteY297" fmla="*/ 5258671 h 5380635"/>
              <a:gd name="connsiteX298" fmla="*/ 3487134 w 4938109"/>
              <a:gd name="connsiteY298" fmla="*/ 5263785 h 5380635"/>
              <a:gd name="connsiteX299" fmla="*/ 3486110 w 4938109"/>
              <a:gd name="connsiteY299" fmla="*/ 5292419 h 5380635"/>
              <a:gd name="connsiteX300" fmla="*/ 3486110 w 4938109"/>
              <a:gd name="connsiteY300" fmla="*/ 5293443 h 5380635"/>
              <a:gd name="connsiteX301" fmla="*/ 3483042 w 4938109"/>
              <a:gd name="connsiteY301" fmla="*/ 5321055 h 5380635"/>
              <a:gd name="connsiteX302" fmla="*/ 3483042 w 4938109"/>
              <a:gd name="connsiteY302" fmla="*/ 5324123 h 5380635"/>
              <a:gd name="connsiteX303" fmla="*/ 3473942 w 4938109"/>
              <a:gd name="connsiteY303" fmla="*/ 5380635 h 5380635"/>
              <a:gd name="connsiteX304" fmla="*/ 2393904 w 4938109"/>
              <a:gd name="connsiteY304" fmla="*/ 5380635 h 5380635"/>
              <a:gd name="connsiteX305" fmla="*/ 2379808 w 4938109"/>
              <a:gd name="connsiteY305" fmla="*/ 5293826 h 5380635"/>
              <a:gd name="connsiteX306" fmla="*/ 2360884 w 4938109"/>
              <a:gd name="connsiteY306" fmla="*/ 5054133 h 5380635"/>
              <a:gd name="connsiteX307" fmla="*/ 2238132 w 4938109"/>
              <a:gd name="connsiteY307" fmla="*/ 5024475 h 5380635"/>
              <a:gd name="connsiteX308" fmla="*/ 2173686 w 4938109"/>
              <a:gd name="connsiteY308" fmla="*/ 4980499 h 5380635"/>
              <a:gd name="connsiteX309" fmla="*/ 2159366 w 4938109"/>
              <a:gd name="connsiteY309" fmla="*/ 4752439 h 5380635"/>
              <a:gd name="connsiteX310" fmla="*/ 2154250 w 4938109"/>
              <a:gd name="connsiteY310" fmla="*/ 4629717 h 5380635"/>
              <a:gd name="connsiteX311" fmla="*/ 2154250 w 4938109"/>
              <a:gd name="connsiteY311" fmla="*/ 4628694 h 5380635"/>
              <a:gd name="connsiteX312" fmla="*/ 2148114 w 4938109"/>
              <a:gd name="connsiteY312" fmla="*/ 4506994 h 5380635"/>
              <a:gd name="connsiteX313" fmla="*/ 2145044 w 4938109"/>
              <a:gd name="connsiteY313" fmla="*/ 4460973 h 5380635"/>
              <a:gd name="connsiteX314" fmla="*/ 2144022 w 4938109"/>
              <a:gd name="connsiteY314" fmla="*/ 4453814 h 5380635"/>
              <a:gd name="connsiteX315" fmla="*/ 2129700 w 4938109"/>
              <a:gd name="connsiteY315" fmla="*/ 4305524 h 5380635"/>
              <a:gd name="connsiteX316" fmla="*/ 2129700 w 4938109"/>
              <a:gd name="connsiteY316" fmla="*/ 4306547 h 5380635"/>
              <a:gd name="connsiteX317" fmla="*/ 2069348 w 4938109"/>
              <a:gd name="connsiteY317" fmla="*/ 3892357 h 5380635"/>
              <a:gd name="connsiteX318" fmla="*/ 2050934 w 4938109"/>
              <a:gd name="connsiteY318" fmla="*/ 3779861 h 5380635"/>
              <a:gd name="connsiteX319" fmla="*/ 2005926 w 4938109"/>
              <a:gd name="connsiteY319" fmla="*/ 3554870 h 5380635"/>
              <a:gd name="connsiteX320" fmla="*/ 1813614 w 4938109"/>
              <a:gd name="connsiteY320" fmla="*/ 4100986 h 5380635"/>
              <a:gd name="connsiteX321" fmla="*/ 1743032 w 4938109"/>
              <a:gd name="connsiteY321" fmla="*/ 4145985 h 5380635"/>
              <a:gd name="connsiteX322" fmla="*/ 1675518 w 4938109"/>
              <a:gd name="connsiteY322" fmla="*/ 4159279 h 5380635"/>
              <a:gd name="connsiteX323" fmla="*/ 868422 w 4938109"/>
              <a:gd name="connsiteY323" fmla="*/ 3954741 h 5380635"/>
              <a:gd name="connsiteX324" fmla="*/ 424470 w 4938109"/>
              <a:gd name="connsiteY324" fmla="*/ 3646912 h 5380635"/>
              <a:gd name="connsiteX325" fmla="*/ 464364 w 4938109"/>
              <a:gd name="connsiteY325" fmla="*/ 3502713 h 5380635"/>
              <a:gd name="connsiteX326" fmla="*/ 364116 w 4938109"/>
              <a:gd name="connsiteY326" fmla="*/ 3438283 h 5380635"/>
              <a:gd name="connsiteX327" fmla="*/ 365140 w 4938109"/>
              <a:gd name="connsiteY327" fmla="*/ 3436238 h 5380635"/>
              <a:gd name="connsiteX328" fmla="*/ 240342 w 4938109"/>
              <a:gd name="connsiteY328" fmla="*/ 3431124 h 5380635"/>
              <a:gd name="connsiteX329" fmla="*/ 167712 w 4938109"/>
              <a:gd name="connsiteY329" fmla="*/ 3411693 h 5380635"/>
              <a:gd name="connsiteX330" fmla="*/ 9158 w 4938109"/>
              <a:gd name="connsiteY330" fmla="*/ 3280789 h 5380635"/>
              <a:gd name="connsiteX331" fmla="*/ 9158 w 4938109"/>
              <a:gd name="connsiteY331" fmla="*/ 3269539 h 5380635"/>
              <a:gd name="connsiteX332" fmla="*/ 13250 w 4938109"/>
              <a:gd name="connsiteY332" fmla="*/ 3252153 h 5380635"/>
              <a:gd name="connsiteX333" fmla="*/ 12226 w 4938109"/>
              <a:gd name="connsiteY333" fmla="*/ 3250108 h 5380635"/>
              <a:gd name="connsiteX334" fmla="*/ 6090 w 4938109"/>
              <a:gd name="connsiteY334" fmla="*/ 3179543 h 5380635"/>
              <a:gd name="connsiteX335" fmla="*/ 14272 w 4938109"/>
              <a:gd name="connsiteY335" fmla="*/ 3156021 h 5380635"/>
              <a:gd name="connsiteX336" fmla="*/ 13250 w 4938109"/>
              <a:gd name="connsiteY336" fmla="*/ 3137612 h 5380635"/>
              <a:gd name="connsiteX337" fmla="*/ 13250 w 4938109"/>
              <a:gd name="connsiteY337" fmla="*/ 3136589 h 5380635"/>
              <a:gd name="connsiteX338" fmla="*/ 12226 w 4938109"/>
              <a:gd name="connsiteY338" fmla="*/ 3125340 h 5380635"/>
              <a:gd name="connsiteX339" fmla="*/ 12226 w 4938109"/>
              <a:gd name="connsiteY339" fmla="*/ 3121249 h 5380635"/>
              <a:gd name="connsiteX340" fmla="*/ 12226 w 4938109"/>
              <a:gd name="connsiteY340" fmla="*/ 3112045 h 5380635"/>
              <a:gd name="connsiteX341" fmla="*/ 13250 w 4938109"/>
              <a:gd name="connsiteY341" fmla="*/ 3110000 h 5380635"/>
              <a:gd name="connsiteX342" fmla="*/ 78718 w 4938109"/>
              <a:gd name="connsiteY342" fmla="*/ 3011821 h 5380635"/>
              <a:gd name="connsiteX343" fmla="*/ 73602 w 4938109"/>
              <a:gd name="connsiteY343" fmla="*/ 2982163 h 5380635"/>
              <a:gd name="connsiteX344" fmla="*/ 74626 w 4938109"/>
              <a:gd name="connsiteY344" fmla="*/ 2963755 h 5380635"/>
              <a:gd name="connsiteX345" fmla="*/ 76672 w 4938109"/>
              <a:gd name="connsiteY345" fmla="*/ 2981141 h 5380635"/>
              <a:gd name="connsiteX346" fmla="*/ 76672 w 4938109"/>
              <a:gd name="connsiteY346" fmla="*/ 2982163 h 5380635"/>
              <a:gd name="connsiteX347" fmla="*/ 248524 w 4938109"/>
              <a:gd name="connsiteY347" fmla="*/ 2931029 h 5380635"/>
              <a:gd name="connsiteX348" fmla="*/ 251594 w 4938109"/>
              <a:gd name="connsiteY348" fmla="*/ 2932051 h 5380635"/>
              <a:gd name="connsiteX349" fmla="*/ 254662 w 4938109"/>
              <a:gd name="connsiteY349" fmla="*/ 2932051 h 5380635"/>
              <a:gd name="connsiteX350" fmla="*/ 257732 w 4938109"/>
              <a:gd name="connsiteY350" fmla="*/ 2933074 h 5380635"/>
              <a:gd name="connsiteX351" fmla="*/ 260800 w 4938109"/>
              <a:gd name="connsiteY351" fmla="*/ 2934097 h 5380635"/>
              <a:gd name="connsiteX352" fmla="*/ 263868 w 4938109"/>
              <a:gd name="connsiteY352" fmla="*/ 2934097 h 5380635"/>
              <a:gd name="connsiteX353" fmla="*/ 260800 w 4938109"/>
              <a:gd name="connsiteY353" fmla="*/ 2898303 h 5380635"/>
              <a:gd name="connsiteX354" fmla="*/ 266938 w 4938109"/>
              <a:gd name="connsiteY354" fmla="*/ 2909553 h 5380635"/>
              <a:gd name="connsiteX355" fmla="*/ 297626 w 4938109"/>
              <a:gd name="connsiteY355" fmla="*/ 2850237 h 5380635"/>
              <a:gd name="connsiteX356" fmla="*/ 355932 w 4938109"/>
              <a:gd name="connsiteY356" fmla="*/ 2882963 h 5380635"/>
              <a:gd name="connsiteX357" fmla="*/ 463340 w 4938109"/>
              <a:gd name="connsiteY357" fmla="*/ 2942279 h 5380635"/>
              <a:gd name="connsiteX358" fmla="*/ 544152 w 4938109"/>
              <a:gd name="connsiteY358" fmla="*/ 3204087 h 5380635"/>
              <a:gd name="connsiteX359" fmla="*/ 550290 w 4938109"/>
              <a:gd name="connsiteY359" fmla="*/ 3206133 h 5380635"/>
              <a:gd name="connsiteX360" fmla="*/ 584046 w 4938109"/>
              <a:gd name="connsiteY360" fmla="*/ 3181588 h 5380635"/>
              <a:gd name="connsiteX361" fmla="*/ 589162 w 4938109"/>
              <a:gd name="connsiteY361" fmla="*/ 3184656 h 5380635"/>
              <a:gd name="connsiteX362" fmla="*/ 651560 w 4938109"/>
              <a:gd name="connsiteY362" fmla="*/ 3226586 h 5380635"/>
              <a:gd name="connsiteX363" fmla="*/ 659744 w 4938109"/>
              <a:gd name="connsiteY363" fmla="*/ 3231700 h 5380635"/>
              <a:gd name="connsiteX364" fmla="*/ 653606 w 4938109"/>
              <a:gd name="connsiteY364" fmla="*/ 3240904 h 5380635"/>
              <a:gd name="connsiteX365" fmla="*/ 642354 w 4938109"/>
              <a:gd name="connsiteY365" fmla="*/ 3259312 h 5380635"/>
              <a:gd name="connsiteX366" fmla="*/ 643378 w 4938109"/>
              <a:gd name="connsiteY366" fmla="*/ 3266471 h 5380635"/>
              <a:gd name="connsiteX367" fmla="*/ 642354 w 4938109"/>
              <a:gd name="connsiteY367" fmla="*/ 3273630 h 5380635"/>
              <a:gd name="connsiteX368" fmla="*/ 689410 w 4938109"/>
              <a:gd name="connsiteY368" fmla="*/ 3247040 h 5380635"/>
              <a:gd name="connsiteX369" fmla="*/ 778404 w 4938109"/>
              <a:gd name="connsiteY369" fmla="*/ 3348286 h 5380635"/>
              <a:gd name="connsiteX370" fmla="*/ 1118018 w 4938109"/>
              <a:gd name="connsiteY370" fmla="*/ 3566119 h 5380635"/>
              <a:gd name="connsiteX371" fmla="*/ 1386028 w 4938109"/>
              <a:gd name="connsiteY371" fmla="*/ 3662252 h 5380635"/>
              <a:gd name="connsiteX372" fmla="*/ 1559926 w 4938109"/>
              <a:gd name="connsiteY372" fmla="*/ 3670434 h 5380635"/>
              <a:gd name="connsiteX373" fmla="*/ 1560950 w 4938109"/>
              <a:gd name="connsiteY373" fmla="*/ 3658161 h 5380635"/>
              <a:gd name="connsiteX374" fmla="*/ 1717458 w 4938109"/>
              <a:gd name="connsiteY374" fmla="*/ 2842055 h 5380635"/>
              <a:gd name="connsiteX375" fmla="*/ 1718480 w 4938109"/>
              <a:gd name="connsiteY375" fmla="*/ 2842055 h 5380635"/>
              <a:gd name="connsiteX376" fmla="*/ 1722572 w 4938109"/>
              <a:gd name="connsiteY376" fmla="*/ 2821601 h 5380635"/>
              <a:gd name="connsiteX377" fmla="*/ 1722572 w 4938109"/>
              <a:gd name="connsiteY377" fmla="*/ 2818533 h 5380635"/>
              <a:gd name="connsiteX378" fmla="*/ 1726664 w 4938109"/>
              <a:gd name="connsiteY378" fmla="*/ 2800125 h 5380635"/>
              <a:gd name="connsiteX379" fmla="*/ 1726664 w 4938109"/>
              <a:gd name="connsiteY379" fmla="*/ 2798079 h 5380635"/>
              <a:gd name="connsiteX380" fmla="*/ 1730756 w 4938109"/>
              <a:gd name="connsiteY380" fmla="*/ 2779671 h 5380635"/>
              <a:gd name="connsiteX381" fmla="*/ 1731778 w 4938109"/>
              <a:gd name="connsiteY381" fmla="*/ 2776603 h 5380635"/>
              <a:gd name="connsiteX382" fmla="*/ 1735870 w 4938109"/>
              <a:gd name="connsiteY382" fmla="*/ 2759217 h 5380635"/>
              <a:gd name="connsiteX383" fmla="*/ 1735870 w 4938109"/>
              <a:gd name="connsiteY383" fmla="*/ 2756149 h 5380635"/>
              <a:gd name="connsiteX384" fmla="*/ 1739962 w 4938109"/>
              <a:gd name="connsiteY384" fmla="*/ 2739786 h 5380635"/>
              <a:gd name="connsiteX385" fmla="*/ 1740986 w 4938109"/>
              <a:gd name="connsiteY385" fmla="*/ 2735695 h 5380635"/>
              <a:gd name="connsiteX386" fmla="*/ 1744054 w 4938109"/>
              <a:gd name="connsiteY386" fmla="*/ 2720355 h 5380635"/>
              <a:gd name="connsiteX387" fmla="*/ 1745078 w 4938109"/>
              <a:gd name="connsiteY387" fmla="*/ 2716264 h 5380635"/>
              <a:gd name="connsiteX388" fmla="*/ 1748146 w 4938109"/>
              <a:gd name="connsiteY388" fmla="*/ 2700924 h 5380635"/>
              <a:gd name="connsiteX389" fmla="*/ 1749168 w 4938109"/>
              <a:gd name="connsiteY389" fmla="*/ 2696833 h 5380635"/>
              <a:gd name="connsiteX390" fmla="*/ 1752238 w 4938109"/>
              <a:gd name="connsiteY390" fmla="*/ 2683538 h 5380635"/>
              <a:gd name="connsiteX391" fmla="*/ 1753260 w 4938109"/>
              <a:gd name="connsiteY391" fmla="*/ 2678425 h 5380635"/>
              <a:gd name="connsiteX392" fmla="*/ 1756330 w 4938109"/>
              <a:gd name="connsiteY392" fmla="*/ 2666152 h 5380635"/>
              <a:gd name="connsiteX393" fmla="*/ 1757352 w 4938109"/>
              <a:gd name="connsiteY393" fmla="*/ 2661039 h 5380635"/>
              <a:gd name="connsiteX394" fmla="*/ 1760422 w 4938109"/>
              <a:gd name="connsiteY394" fmla="*/ 2648767 h 5380635"/>
              <a:gd name="connsiteX395" fmla="*/ 1761444 w 4938109"/>
              <a:gd name="connsiteY395" fmla="*/ 2643653 h 5380635"/>
              <a:gd name="connsiteX396" fmla="*/ 1764512 w 4938109"/>
              <a:gd name="connsiteY396" fmla="*/ 2632403 h 5380635"/>
              <a:gd name="connsiteX397" fmla="*/ 1766558 w 4938109"/>
              <a:gd name="connsiteY397" fmla="*/ 2627290 h 5380635"/>
              <a:gd name="connsiteX398" fmla="*/ 1768604 w 4938109"/>
              <a:gd name="connsiteY398" fmla="*/ 2617063 h 5380635"/>
              <a:gd name="connsiteX399" fmla="*/ 1769628 w 4938109"/>
              <a:gd name="connsiteY399" fmla="*/ 2611950 h 5380635"/>
              <a:gd name="connsiteX400" fmla="*/ 1771674 w 4938109"/>
              <a:gd name="connsiteY400" fmla="*/ 2601723 h 5380635"/>
              <a:gd name="connsiteX401" fmla="*/ 1773720 w 4938109"/>
              <a:gd name="connsiteY401" fmla="*/ 2596609 h 5380635"/>
              <a:gd name="connsiteX402" fmla="*/ 1776788 w 4938109"/>
              <a:gd name="connsiteY402" fmla="*/ 2587405 h 5380635"/>
              <a:gd name="connsiteX403" fmla="*/ 1777810 w 4938109"/>
              <a:gd name="connsiteY403" fmla="*/ 2583314 h 5380635"/>
              <a:gd name="connsiteX404" fmla="*/ 1779856 w 4938109"/>
              <a:gd name="connsiteY404" fmla="*/ 2575133 h 5380635"/>
              <a:gd name="connsiteX405" fmla="*/ 1780880 w 4938109"/>
              <a:gd name="connsiteY405" fmla="*/ 2568997 h 5380635"/>
              <a:gd name="connsiteX406" fmla="*/ 1782926 w 4938109"/>
              <a:gd name="connsiteY406" fmla="*/ 2561838 h 5380635"/>
              <a:gd name="connsiteX407" fmla="*/ 1784972 w 4938109"/>
              <a:gd name="connsiteY407" fmla="*/ 2556725 h 5380635"/>
              <a:gd name="connsiteX408" fmla="*/ 1787018 w 4938109"/>
              <a:gd name="connsiteY408" fmla="*/ 2549565 h 5380635"/>
              <a:gd name="connsiteX409" fmla="*/ 1788040 w 4938109"/>
              <a:gd name="connsiteY409" fmla="*/ 2545475 h 5380635"/>
              <a:gd name="connsiteX410" fmla="*/ 1789064 w 4938109"/>
              <a:gd name="connsiteY410" fmla="*/ 2539339 h 5380635"/>
              <a:gd name="connsiteX411" fmla="*/ 1791110 w 4938109"/>
              <a:gd name="connsiteY411" fmla="*/ 2535248 h 5380635"/>
              <a:gd name="connsiteX412" fmla="*/ 1793154 w 4938109"/>
              <a:gd name="connsiteY412" fmla="*/ 2529112 h 5380635"/>
              <a:gd name="connsiteX413" fmla="*/ 1794178 w 4938109"/>
              <a:gd name="connsiteY413" fmla="*/ 2525021 h 5380635"/>
              <a:gd name="connsiteX414" fmla="*/ 1796224 w 4938109"/>
              <a:gd name="connsiteY414" fmla="*/ 2519907 h 5380635"/>
              <a:gd name="connsiteX415" fmla="*/ 1797246 w 4938109"/>
              <a:gd name="connsiteY415" fmla="*/ 2516839 h 5380635"/>
              <a:gd name="connsiteX416" fmla="*/ 1799292 w 4938109"/>
              <a:gd name="connsiteY416" fmla="*/ 2511726 h 5380635"/>
              <a:gd name="connsiteX417" fmla="*/ 1800316 w 4938109"/>
              <a:gd name="connsiteY417" fmla="*/ 2508658 h 5380635"/>
              <a:gd name="connsiteX418" fmla="*/ 1802362 w 4938109"/>
              <a:gd name="connsiteY418" fmla="*/ 2501499 h 5380635"/>
              <a:gd name="connsiteX419" fmla="*/ 1811568 w 4938109"/>
              <a:gd name="connsiteY419" fmla="*/ 2484113 h 5380635"/>
              <a:gd name="connsiteX420" fmla="*/ 1811568 w 4938109"/>
              <a:gd name="connsiteY420" fmla="*/ 2483091 h 5380635"/>
              <a:gd name="connsiteX421" fmla="*/ 1835096 w 4938109"/>
              <a:gd name="connsiteY421" fmla="*/ 2386958 h 5380635"/>
              <a:gd name="connsiteX422" fmla="*/ 2324058 w 4938109"/>
              <a:gd name="connsiteY422" fmla="*/ 2250940 h 5380635"/>
              <a:gd name="connsiteX423" fmla="*/ 2512278 w 4938109"/>
              <a:gd name="connsiteY423" fmla="*/ 2153785 h 5380635"/>
              <a:gd name="connsiteX424" fmla="*/ 2466246 w 4938109"/>
              <a:gd name="connsiteY424" fmla="*/ 2229464 h 5380635"/>
              <a:gd name="connsiteX425" fmla="*/ 2528644 w 4938109"/>
              <a:gd name="connsiteY425" fmla="*/ 2143558 h 5380635"/>
              <a:gd name="connsiteX426" fmla="*/ 2528644 w 4938109"/>
              <a:gd name="connsiteY426" fmla="*/ 2198783 h 5380635"/>
              <a:gd name="connsiteX427" fmla="*/ 2530690 w 4938109"/>
              <a:gd name="connsiteY427" fmla="*/ 2119013 h 5380635"/>
              <a:gd name="connsiteX428" fmla="*/ 2492842 w 4938109"/>
              <a:gd name="connsiteY428" fmla="*/ 2116968 h 5380635"/>
              <a:gd name="connsiteX429" fmla="*/ 2452948 w 4938109"/>
              <a:gd name="connsiteY429" fmla="*/ 2113900 h 5380635"/>
              <a:gd name="connsiteX430" fmla="*/ 2445786 w 4938109"/>
              <a:gd name="connsiteY430" fmla="*/ 2112877 h 5380635"/>
              <a:gd name="connsiteX431" fmla="*/ 2409984 w 4938109"/>
              <a:gd name="connsiteY431" fmla="*/ 2108786 h 5380635"/>
              <a:gd name="connsiteX432" fmla="*/ 2402824 w 4938109"/>
              <a:gd name="connsiteY432" fmla="*/ 2107763 h 5380635"/>
              <a:gd name="connsiteX433" fmla="*/ 2367022 w 4938109"/>
              <a:gd name="connsiteY433" fmla="*/ 2101627 h 5380635"/>
              <a:gd name="connsiteX434" fmla="*/ 2365998 w 4938109"/>
              <a:gd name="connsiteY434" fmla="*/ 2101627 h 5380635"/>
              <a:gd name="connsiteX435" fmla="*/ 2332242 w 4938109"/>
              <a:gd name="connsiteY435" fmla="*/ 2094469 h 5380635"/>
              <a:gd name="connsiteX436" fmla="*/ 2326104 w 4938109"/>
              <a:gd name="connsiteY436" fmla="*/ 2092423 h 5380635"/>
              <a:gd name="connsiteX437" fmla="*/ 2295416 w 4938109"/>
              <a:gd name="connsiteY437" fmla="*/ 2084242 h 5380635"/>
              <a:gd name="connsiteX438" fmla="*/ 2288254 w 4938109"/>
              <a:gd name="connsiteY438" fmla="*/ 2082196 h 5380635"/>
              <a:gd name="connsiteX439" fmla="*/ 2258590 w 4938109"/>
              <a:gd name="connsiteY439" fmla="*/ 2072992 h 5380635"/>
              <a:gd name="connsiteX440" fmla="*/ 2255522 w 4938109"/>
              <a:gd name="connsiteY440" fmla="*/ 2071969 h 5380635"/>
              <a:gd name="connsiteX441" fmla="*/ 2228924 w 4938109"/>
              <a:gd name="connsiteY441" fmla="*/ 2061743 h 5380635"/>
              <a:gd name="connsiteX442" fmla="*/ 2223810 w 4938109"/>
              <a:gd name="connsiteY442" fmla="*/ 2060720 h 5380635"/>
              <a:gd name="connsiteX443" fmla="*/ 2197214 w 4938109"/>
              <a:gd name="connsiteY443" fmla="*/ 2049470 h 5380635"/>
              <a:gd name="connsiteX444" fmla="*/ 2191076 w 4938109"/>
              <a:gd name="connsiteY444" fmla="*/ 2046402 h 5380635"/>
              <a:gd name="connsiteX445" fmla="*/ 2166526 w 4938109"/>
              <a:gd name="connsiteY445" fmla="*/ 2034130 h 5380635"/>
              <a:gd name="connsiteX446" fmla="*/ 2163458 w 4938109"/>
              <a:gd name="connsiteY446" fmla="*/ 2033107 h 5380635"/>
              <a:gd name="connsiteX447" fmla="*/ 2141976 w 4938109"/>
              <a:gd name="connsiteY447" fmla="*/ 2020835 h 5380635"/>
              <a:gd name="connsiteX448" fmla="*/ 2137884 w 4938109"/>
              <a:gd name="connsiteY448" fmla="*/ 2017767 h 5380635"/>
              <a:gd name="connsiteX449" fmla="*/ 2115380 w 4938109"/>
              <a:gd name="connsiteY449" fmla="*/ 2004472 h 5380635"/>
              <a:gd name="connsiteX450" fmla="*/ 2110264 w 4938109"/>
              <a:gd name="connsiteY450" fmla="*/ 2000381 h 5380635"/>
              <a:gd name="connsiteX451" fmla="*/ 2090828 w 4938109"/>
              <a:gd name="connsiteY451" fmla="*/ 1987086 h 5380635"/>
              <a:gd name="connsiteX452" fmla="*/ 2086738 w 4938109"/>
              <a:gd name="connsiteY452" fmla="*/ 1984018 h 5380635"/>
              <a:gd name="connsiteX453" fmla="*/ 2070370 w 4938109"/>
              <a:gd name="connsiteY453" fmla="*/ 1970723 h 5380635"/>
              <a:gd name="connsiteX454" fmla="*/ 2065256 w 4938109"/>
              <a:gd name="connsiteY454" fmla="*/ 1967655 h 5380635"/>
              <a:gd name="connsiteX455" fmla="*/ 2048888 w 4938109"/>
              <a:gd name="connsiteY455" fmla="*/ 1952315 h 5380635"/>
              <a:gd name="connsiteX456" fmla="*/ 2043774 w 4938109"/>
              <a:gd name="connsiteY456" fmla="*/ 1947201 h 5380635"/>
              <a:gd name="connsiteX457" fmla="*/ 2028430 w 4938109"/>
              <a:gd name="connsiteY457" fmla="*/ 1932884 h 5380635"/>
              <a:gd name="connsiteX458" fmla="*/ 2024338 w 4938109"/>
              <a:gd name="connsiteY458" fmla="*/ 1927770 h 5380635"/>
              <a:gd name="connsiteX459" fmla="*/ 2012062 w 4938109"/>
              <a:gd name="connsiteY459" fmla="*/ 1914475 h 5380635"/>
              <a:gd name="connsiteX460" fmla="*/ 2007972 w 4938109"/>
              <a:gd name="connsiteY460" fmla="*/ 1909362 h 5380635"/>
              <a:gd name="connsiteX461" fmla="*/ 1994674 w 4938109"/>
              <a:gd name="connsiteY461" fmla="*/ 1894021 h 5380635"/>
              <a:gd name="connsiteX462" fmla="*/ 1990582 w 4938109"/>
              <a:gd name="connsiteY462" fmla="*/ 1887885 h 5380635"/>
              <a:gd name="connsiteX463" fmla="*/ 1978306 w 4938109"/>
              <a:gd name="connsiteY463" fmla="*/ 1872545 h 5380635"/>
              <a:gd name="connsiteX464" fmla="*/ 1974214 w 4938109"/>
              <a:gd name="connsiteY464" fmla="*/ 1866409 h 5380635"/>
              <a:gd name="connsiteX465" fmla="*/ 1966030 w 4938109"/>
              <a:gd name="connsiteY465" fmla="*/ 1854137 h 5380635"/>
              <a:gd name="connsiteX466" fmla="*/ 1874990 w 4938109"/>
              <a:gd name="connsiteY466" fmla="*/ 1573919 h 5380635"/>
              <a:gd name="connsiteX467" fmla="*/ 1863738 w 4938109"/>
              <a:gd name="connsiteY467" fmla="*/ 1573919 h 5380635"/>
              <a:gd name="connsiteX468" fmla="*/ 1861692 w 4938109"/>
              <a:gd name="connsiteY468" fmla="*/ 1573919 h 5380635"/>
              <a:gd name="connsiteX469" fmla="*/ 1850440 w 4938109"/>
              <a:gd name="connsiteY469" fmla="*/ 1571874 h 5380635"/>
              <a:gd name="connsiteX470" fmla="*/ 1849416 w 4938109"/>
              <a:gd name="connsiteY470" fmla="*/ 1571874 h 5380635"/>
              <a:gd name="connsiteX471" fmla="*/ 1838164 w 4938109"/>
              <a:gd name="connsiteY471" fmla="*/ 1567783 h 5380635"/>
              <a:gd name="connsiteX472" fmla="*/ 1837142 w 4938109"/>
              <a:gd name="connsiteY472" fmla="*/ 1566761 h 5380635"/>
              <a:gd name="connsiteX473" fmla="*/ 1827934 w 4938109"/>
              <a:gd name="connsiteY473" fmla="*/ 1562670 h 5380635"/>
              <a:gd name="connsiteX474" fmla="*/ 1825888 w 4938109"/>
              <a:gd name="connsiteY474" fmla="*/ 1561647 h 5380635"/>
              <a:gd name="connsiteX475" fmla="*/ 1816682 w 4938109"/>
              <a:gd name="connsiteY475" fmla="*/ 1555511 h 5380635"/>
              <a:gd name="connsiteX476" fmla="*/ 1814636 w 4938109"/>
              <a:gd name="connsiteY476" fmla="*/ 1553466 h 5380635"/>
              <a:gd name="connsiteX477" fmla="*/ 1805430 w 4938109"/>
              <a:gd name="connsiteY477" fmla="*/ 1545284 h 5380635"/>
              <a:gd name="connsiteX478" fmla="*/ 1803384 w 4938109"/>
              <a:gd name="connsiteY478" fmla="*/ 1544261 h 5380635"/>
              <a:gd name="connsiteX479" fmla="*/ 1796224 w 4938109"/>
              <a:gd name="connsiteY479" fmla="*/ 1535057 h 5380635"/>
              <a:gd name="connsiteX480" fmla="*/ 1795200 w 4938109"/>
              <a:gd name="connsiteY480" fmla="*/ 1535057 h 5380635"/>
              <a:gd name="connsiteX481" fmla="*/ 1787018 w 4938109"/>
              <a:gd name="connsiteY481" fmla="*/ 1524830 h 5380635"/>
              <a:gd name="connsiteX482" fmla="*/ 1784972 w 4938109"/>
              <a:gd name="connsiteY482" fmla="*/ 1521762 h 5380635"/>
              <a:gd name="connsiteX483" fmla="*/ 1777810 w 4938109"/>
              <a:gd name="connsiteY483" fmla="*/ 1511535 h 5380635"/>
              <a:gd name="connsiteX484" fmla="*/ 1775766 w 4938109"/>
              <a:gd name="connsiteY484" fmla="*/ 1508467 h 5380635"/>
              <a:gd name="connsiteX485" fmla="*/ 1769628 w 4938109"/>
              <a:gd name="connsiteY485" fmla="*/ 1497218 h 5380635"/>
              <a:gd name="connsiteX486" fmla="*/ 1767582 w 4938109"/>
              <a:gd name="connsiteY486" fmla="*/ 1493127 h 5380635"/>
              <a:gd name="connsiteX487" fmla="*/ 1763490 w 4938109"/>
              <a:gd name="connsiteY487" fmla="*/ 1483923 h 5380635"/>
              <a:gd name="connsiteX488" fmla="*/ 1760422 w 4938109"/>
              <a:gd name="connsiteY488" fmla="*/ 1479832 h 5380635"/>
              <a:gd name="connsiteX489" fmla="*/ 1756330 w 4938109"/>
              <a:gd name="connsiteY489" fmla="*/ 1468583 h 5380635"/>
              <a:gd name="connsiteX490" fmla="*/ 1753260 w 4938109"/>
              <a:gd name="connsiteY490" fmla="*/ 1462446 h 5380635"/>
              <a:gd name="connsiteX491" fmla="*/ 1749168 w 4938109"/>
              <a:gd name="connsiteY491" fmla="*/ 1452219 h 5380635"/>
              <a:gd name="connsiteX492" fmla="*/ 1747122 w 4938109"/>
              <a:gd name="connsiteY492" fmla="*/ 1445061 h 5380635"/>
              <a:gd name="connsiteX493" fmla="*/ 1745078 w 4938109"/>
              <a:gd name="connsiteY493" fmla="*/ 1437902 h 5380635"/>
              <a:gd name="connsiteX494" fmla="*/ 1740986 w 4938109"/>
              <a:gd name="connsiteY494" fmla="*/ 1426652 h 5380635"/>
              <a:gd name="connsiteX495" fmla="*/ 1738940 w 4938109"/>
              <a:gd name="connsiteY495" fmla="*/ 1419493 h 5380635"/>
              <a:gd name="connsiteX496" fmla="*/ 1736894 w 4938109"/>
              <a:gd name="connsiteY496" fmla="*/ 1411312 h 5380635"/>
              <a:gd name="connsiteX497" fmla="*/ 1735870 w 4938109"/>
              <a:gd name="connsiteY497" fmla="*/ 1406198 h 5380635"/>
              <a:gd name="connsiteX498" fmla="*/ 1732802 w 4938109"/>
              <a:gd name="connsiteY498" fmla="*/ 1390858 h 5380635"/>
              <a:gd name="connsiteX499" fmla="*/ 1730756 w 4938109"/>
              <a:gd name="connsiteY499" fmla="*/ 1386767 h 5380635"/>
              <a:gd name="connsiteX500" fmla="*/ 1728710 w 4938109"/>
              <a:gd name="connsiteY500" fmla="*/ 1370404 h 5380635"/>
              <a:gd name="connsiteX501" fmla="*/ 1727688 w 4938109"/>
              <a:gd name="connsiteY501" fmla="*/ 1366313 h 5380635"/>
              <a:gd name="connsiteX502" fmla="*/ 1725642 w 4938109"/>
              <a:gd name="connsiteY502" fmla="*/ 1346882 h 5380635"/>
              <a:gd name="connsiteX503" fmla="*/ 1771674 w 4938109"/>
              <a:gd name="connsiteY503" fmla="*/ 1158707 h 5380635"/>
              <a:gd name="connsiteX504" fmla="*/ 1886242 w 4938109"/>
              <a:gd name="connsiteY504" fmla="*/ 1153594 h 5380635"/>
              <a:gd name="connsiteX505" fmla="*/ 1892380 w 4938109"/>
              <a:gd name="connsiteY505" fmla="*/ 1113709 h 5380635"/>
              <a:gd name="connsiteX506" fmla="*/ 1897494 w 4938109"/>
              <a:gd name="connsiteY506" fmla="*/ 1092233 h 5380635"/>
              <a:gd name="connsiteX507" fmla="*/ 1898518 w 4938109"/>
              <a:gd name="connsiteY507" fmla="*/ 1087119 h 5380635"/>
              <a:gd name="connsiteX508" fmla="*/ 1898518 w 4938109"/>
              <a:gd name="connsiteY508" fmla="*/ 1074847 h 5380635"/>
              <a:gd name="connsiteX509" fmla="*/ 1888288 w 4938109"/>
              <a:gd name="connsiteY509" fmla="*/ 1045189 h 5380635"/>
              <a:gd name="connsiteX510" fmla="*/ 1944550 w 4938109"/>
              <a:gd name="connsiteY510" fmla="*/ 659635 h 5380635"/>
              <a:gd name="connsiteX511" fmla="*/ 1960916 w 4938109"/>
              <a:gd name="connsiteY511" fmla="*/ 639181 h 5380635"/>
              <a:gd name="connsiteX512" fmla="*/ 1962962 w 4938109"/>
              <a:gd name="connsiteY512" fmla="*/ 639181 h 5380635"/>
              <a:gd name="connsiteX513" fmla="*/ 1980352 w 4938109"/>
              <a:gd name="connsiteY513" fmla="*/ 619750 h 5380635"/>
              <a:gd name="connsiteX514" fmla="*/ 2000810 w 4938109"/>
              <a:gd name="connsiteY514" fmla="*/ 601341 h 5380635"/>
              <a:gd name="connsiteX515" fmla="*/ 1945572 w 4938109"/>
              <a:gd name="connsiteY515" fmla="*/ 529753 h 5380635"/>
              <a:gd name="connsiteX516" fmla="*/ 1981374 w 4938109"/>
              <a:gd name="connsiteY516" fmla="*/ 161585 h 5380635"/>
              <a:gd name="connsiteX517" fmla="*/ 2035590 w 4938109"/>
              <a:gd name="connsiteY517" fmla="*/ 286353 h 5380635"/>
              <a:gd name="connsiteX518" fmla="*/ 2166526 w 4938109"/>
              <a:gd name="connsiteY518" fmla="*/ 0 h 538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</a:cxnLst>
            <a:rect l="l" t="t" r="r" b="b"/>
            <a:pathLst>
              <a:path w="4938109" h="5380635">
                <a:moveTo>
                  <a:pt x="2008994" y="3538507"/>
                </a:moveTo>
                <a:cubicBezTo>
                  <a:pt x="2008994" y="3539529"/>
                  <a:pt x="2008994" y="3539529"/>
                  <a:pt x="2008994" y="3540552"/>
                </a:cubicBezTo>
                <a:cubicBezTo>
                  <a:pt x="2015132" y="3572255"/>
                  <a:pt x="2020246" y="3602936"/>
                  <a:pt x="2026384" y="3631571"/>
                </a:cubicBezTo>
                <a:cubicBezTo>
                  <a:pt x="2020246" y="3599868"/>
                  <a:pt x="2015132" y="3569187"/>
                  <a:pt x="2008994" y="3538507"/>
                </a:cubicBezTo>
                <a:close/>
                <a:moveTo>
                  <a:pt x="2166526" y="0"/>
                </a:moveTo>
                <a:cubicBezTo>
                  <a:pt x="2166526" y="0"/>
                  <a:pt x="2184938" y="132950"/>
                  <a:pt x="2221764" y="174880"/>
                </a:cubicBezTo>
                <a:lnTo>
                  <a:pt x="2231994" y="53180"/>
                </a:lnTo>
                <a:cubicBezTo>
                  <a:pt x="2231994" y="53180"/>
                  <a:pt x="2231994" y="54203"/>
                  <a:pt x="2233016" y="55225"/>
                </a:cubicBezTo>
                <a:cubicBezTo>
                  <a:pt x="2245292" y="65452"/>
                  <a:pt x="2345540" y="151358"/>
                  <a:pt x="2432488" y="177948"/>
                </a:cubicBezTo>
                <a:cubicBezTo>
                  <a:pt x="2456016" y="186129"/>
                  <a:pt x="2478520" y="188175"/>
                  <a:pt x="2497956" y="185107"/>
                </a:cubicBezTo>
                <a:cubicBezTo>
                  <a:pt x="2596158" y="167721"/>
                  <a:pt x="3239584" y="-53180"/>
                  <a:pt x="3331648" y="482709"/>
                </a:cubicBezTo>
                <a:cubicBezTo>
                  <a:pt x="3331648" y="482709"/>
                  <a:pt x="3331648" y="482709"/>
                  <a:pt x="3332670" y="482709"/>
                </a:cubicBezTo>
                <a:lnTo>
                  <a:pt x="3333694" y="482709"/>
                </a:lnTo>
                <a:cubicBezTo>
                  <a:pt x="3334716" y="482709"/>
                  <a:pt x="3334716" y="482709"/>
                  <a:pt x="3334716" y="482709"/>
                </a:cubicBezTo>
                <a:cubicBezTo>
                  <a:pt x="3334716" y="482709"/>
                  <a:pt x="3336762" y="482709"/>
                  <a:pt x="3337786" y="482709"/>
                </a:cubicBezTo>
                <a:cubicBezTo>
                  <a:pt x="3338808" y="482709"/>
                  <a:pt x="3338808" y="482709"/>
                  <a:pt x="3338808" y="482709"/>
                </a:cubicBezTo>
                <a:cubicBezTo>
                  <a:pt x="3339830" y="482709"/>
                  <a:pt x="3340854" y="482709"/>
                  <a:pt x="3341878" y="482709"/>
                </a:cubicBezTo>
                <a:cubicBezTo>
                  <a:pt x="3342900" y="482709"/>
                  <a:pt x="3342900" y="482709"/>
                  <a:pt x="3343922" y="481687"/>
                </a:cubicBezTo>
                <a:cubicBezTo>
                  <a:pt x="3344946" y="481687"/>
                  <a:pt x="3346992" y="481687"/>
                  <a:pt x="3349038" y="481687"/>
                </a:cubicBezTo>
                <a:lnTo>
                  <a:pt x="3350060" y="481687"/>
                </a:lnTo>
                <a:cubicBezTo>
                  <a:pt x="3352106" y="481687"/>
                  <a:pt x="3353130" y="481687"/>
                  <a:pt x="3354152" y="481687"/>
                </a:cubicBezTo>
                <a:cubicBezTo>
                  <a:pt x="3355176" y="481687"/>
                  <a:pt x="3356198" y="481687"/>
                  <a:pt x="3357222" y="481687"/>
                </a:cubicBezTo>
                <a:cubicBezTo>
                  <a:pt x="3359266" y="481687"/>
                  <a:pt x="3362336" y="481687"/>
                  <a:pt x="3363358" y="481687"/>
                </a:cubicBezTo>
                <a:cubicBezTo>
                  <a:pt x="3364382" y="481687"/>
                  <a:pt x="3365404" y="481687"/>
                  <a:pt x="3366428" y="481687"/>
                </a:cubicBezTo>
                <a:cubicBezTo>
                  <a:pt x="3368474" y="481687"/>
                  <a:pt x="3370520" y="481687"/>
                  <a:pt x="3372566" y="481687"/>
                </a:cubicBezTo>
                <a:cubicBezTo>
                  <a:pt x="3373588" y="481687"/>
                  <a:pt x="3373588" y="481687"/>
                  <a:pt x="3374610" y="481687"/>
                </a:cubicBezTo>
                <a:cubicBezTo>
                  <a:pt x="3377680" y="481687"/>
                  <a:pt x="3380748" y="481687"/>
                  <a:pt x="3383818" y="482709"/>
                </a:cubicBezTo>
                <a:cubicBezTo>
                  <a:pt x="3383818" y="482709"/>
                  <a:pt x="3384840" y="482709"/>
                  <a:pt x="3385864" y="482709"/>
                </a:cubicBezTo>
                <a:cubicBezTo>
                  <a:pt x="3387910" y="482709"/>
                  <a:pt x="3390978" y="482709"/>
                  <a:pt x="3392000" y="482709"/>
                </a:cubicBezTo>
                <a:cubicBezTo>
                  <a:pt x="3394046" y="482709"/>
                  <a:pt x="3395070" y="482709"/>
                  <a:pt x="3396092" y="483732"/>
                </a:cubicBezTo>
                <a:cubicBezTo>
                  <a:pt x="3399162" y="483732"/>
                  <a:pt x="3402230" y="484755"/>
                  <a:pt x="3404276" y="484755"/>
                </a:cubicBezTo>
                <a:cubicBezTo>
                  <a:pt x="3405298" y="484755"/>
                  <a:pt x="3406322" y="484755"/>
                  <a:pt x="3408368" y="484755"/>
                </a:cubicBezTo>
                <a:cubicBezTo>
                  <a:pt x="3411436" y="485778"/>
                  <a:pt x="3413482" y="485778"/>
                  <a:pt x="3416552" y="485778"/>
                </a:cubicBezTo>
                <a:cubicBezTo>
                  <a:pt x="3417574" y="486800"/>
                  <a:pt x="3418598" y="486800"/>
                  <a:pt x="3420642" y="486800"/>
                </a:cubicBezTo>
                <a:cubicBezTo>
                  <a:pt x="3422688" y="487823"/>
                  <a:pt x="3425758" y="488846"/>
                  <a:pt x="3428826" y="488846"/>
                </a:cubicBezTo>
                <a:cubicBezTo>
                  <a:pt x="3429850" y="488846"/>
                  <a:pt x="3430872" y="488846"/>
                  <a:pt x="3431896" y="489868"/>
                </a:cubicBezTo>
                <a:cubicBezTo>
                  <a:pt x="3434964" y="489868"/>
                  <a:pt x="3438032" y="490891"/>
                  <a:pt x="3442124" y="491914"/>
                </a:cubicBezTo>
                <a:cubicBezTo>
                  <a:pt x="3444170" y="492936"/>
                  <a:pt x="3445194" y="492936"/>
                  <a:pt x="3446216" y="492936"/>
                </a:cubicBezTo>
                <a:cubicBezTo>
                  <a:pt x="3449286" y="493959"/>
                  <a:pt x="3452354" y="494982"/>
                  <a:pt x="3455422" y="496004"/>
                </a:cubicBezTo>
                <a:cubicBezTo>
                  <a:pt x="3456446" y="496004"/>
                  <a:pt x="3457468" y="496004"/>
                  <a:pt x="3458492" y="497027"/>
                </a:cubicBezTo>
                <a:cubicBezTo>
                  <a:pt x="3462584" y="498050"/>
                  <a:pt x="3466674" y="499073"/>
                  <a:pt x="3469744" y="501118"/>
                </a:cubicBezTo>
                <a:cubicBezTo>
                  <a:pt x="3471790" y="502141"/>
                  <a:pt x="3472812" y="502141"/>
                  <a:pt x="3474858" y="502141"/>
                </a:cubicBezTo>
                <a:cubicBezTo>
                  <a:pt x="3476904" y="503163"/>
                  <a:pt x="3479974" y="505209"/>
                  <a:pt x="3483042" y="506231"/>
                </a:cubicBezTo>
                <a:cubicBezTo>
                  <a:pt x="3484064" y="506231"/>
                  <a:pt x="3486110" y="507254"/>
                  <a:pt x="3487134" y="507254"/>
                </a:cubicBezTo>
                <a:cubicBezTo>
                  <a:pt x="3491226" y="509299"/>
                  <a:pt x="3495318" y="511345"/>
                  <a:pt x="3498386" y="513390"/>
                </a:cubicBezTo>
                <a:cubicBezTo>
                  <a:pt x="3499408" y="514413"/>
                  <a:pt x="3501454" y="515436"/>
                  <a:pt x="3502478" y="515436"/>
                </a:cubicBezTo>
                <a:cubicBezTo>
                  <a:pt x="3506570" y="516458"/>
                  <a:pt x="3508616" y="518504"/>
                  <a:pt x="3511684" y="520549"/>
                </a:cubicBezTo>
                <a:cubicBezTo>
                  <a:pt x="3512706" y="520549"/>
                  <a:pt x="3514752" y="522594"/>
                  <a:pt x="3516798" y="522594"/>
                </a:cubicBezTo>
                <a:cubicBezTo>
                  <a:pt x="3519868" y="525662"/>
                  <a:pt x="3523960" y="527708"/>
                  <a:pt x="3528050" y="529753"/>
                </a:cubicBezTo>
                <a:cubicBezTo>
                  <a:pt x="3529074" y="530776"/>
                  <a:pt x="3530096" y="531799"/>
                  <a:pt x="3531120" y="531799"/>
                </a:cubicBezTo>
                <a:cubicBezTo>
                  <a:pt x="3534188" y="534867"/>
                  <a:pt x="3537258" y="536912"/>
                  <a:pt x="3540326" y="538957"/>
                </a:cubicBezTo>
                <a:cubicBezTo>
                  <a:pt x="3541350" y="539980"/>
                  <a:pt x="3543394" y="541003"/>
                  <a:pt x="3544418" y="542025"/>
                </a:cubicBezTo>
                <a:cubicBezTo>
                  <a:pt x="3548510" y="545094"/>
                  <a:pt x="3552602" y="548162"/>
                  <a:pt x="3556694" y="551230"/>
                </a:cubicBezTo>
                <a:cubicBezTo>
                  <a:pt x="3601702" y="592137"/>
                  <a:pt x="3643642" y="653499"/>
                  <a:pt x="3667170" y="749631"/>
                </a:cubicBezTo>
                <a:cubicBezTo>
                  <a:pt x="3667170" y="749631"/>
                  <a:pt x="3670238" y="757813"/>
                  <a:pt x="3673308" y="774176"/>
                </a:cubicBezTo>
                <a:cubicBezTo>
                  <a:pt x="3673308" y="774176"/>
                  <a:pt x="3674330" y="775199"/>
                  <a:pt x="3674330" y="776221"/>
                </a:cubicBezTo>
                <a:cubicBezTo>
                  <a:pt x="3674330" y="777244"/>
                  <a:pt x="3674330" y="778267"/>
                  <a:pt x="3674330" y="779289"/>
                </a:cubicBezTo>
                <a:cubicBezTo>
                  <a:pt x="3674330" y="780312"/>
                  <a:pt x="3675354" y="781335"/>
                  <a:pt x="3675354" y="783380"/>
                </a:cubicBezTo>
                <a:cubicBezTo>
                  <a:pt x="3675354" y="784403"/>
                  <a:pt x="3676376" y="785426"/>
                  <a:pt x="3676376" y="786448"/>
                </a:cubicBezTo>
                <a:cubicBezTo>
                  <a:pt x="3676376" y="787471"/>
                  <a:pt x="3676376" y="789516"/>
                  <a:pt x="3676376" y="790539"/>
                </a:cubicBezTo>
                <a:cubicBezTo>
                  <a:pt x="3676376" y="791562"/>
                  <a:pt x="3677400" y="792585"/>
                  <a:pt x="3677400" y="793607"/>
                </a:cubicBezTo>
                <a:cubicBezTo>
                  <a:pt x="3677400" y="796675"/>
                  <a:pt x="3677400" y="798721"/>
                  <a:pt x="3678422" y="801789"/>
                </a:cubicBezTo>
                <a:cubicBezTo>
                  <a:pt x="3678422" y="802811"/>
                  <a:pt x="3678422" y="802811"/>
                  <a:pt x="3678422" y="803834"/>
                </a:cubicBezTo>
                <a:cubicBezTo>
                  <a:pt x="3679446" y="805879"/>
                  <a:pt x="3679446" y="808947"/>
                  <a:pt x="3679446" y="810993"/>
                </a:cubicBezTo>
                <a:cubicBezTo>
                  <a:pt x="3679446" y="812016"/>
                  <a:pt x="3679446" y="813038"/>
                  <a:pt x="3679446" y="815084"/>
                </a:cubicBezTo>
                <a:cubicBezTo>
                  <a:pt x="3679446" y="816106"/>
                  <a:pt x="3680468" y="819174"/>
                  <a:pt x="3680468" y="821220"/>
                </a:cubicBezTo>
                <a:cubicBezTo>
                  <a:pt x="3680468" y="822243"/>
                  <a:pt x="3680468" y="823265"/>
                  <a:pt x="3680468" y="825311"/>
                </a:cubicBezTo>
                <a:cubicBezTo>
                  <a:pt x="3680468" y="827356"/>
                  <a:pt x="3680468" y="829401"/>
                  <a:pt x="3680468" y="832469"/>
                </a:cubicBezTo>
                <a:cubicBezTo>
                  <a:pt x="3680468" y="833492"/>
                  <a:pt x="3680468" y="834515"/>
                  <a:pt x="3680468" y="835537"/>
                </a:cubicBezTo>
                <a:cubicBezTo>
                  <a:pt x="3681490" y="843719"/>
                  <a:pt x="3681490" y="850878"/>
                  <a:pt x="3680468" y="860082"/>
                </a:cubicBezTo>
                <a:cubicBezTo>
                  <a:pt x="3680468" y="861105"/>
                  <a:pt x="3680468" y="862127"/>
                  <a:pt x="3680468" y="863150"/>
                </a:cubicBezTo>
                <a:cubicBezTo>
                  <a:pt x="3680468" y="867241"/>
                  <a:pt x="3680468" y="870309"/>
                  <a:pt x="3680468" y="873377"/>
                </a:cubicBezTo>
                <a:cubicBezTo>
                  <a:pt x="3680468" y="874400"/>
                  <a:pt x="3680468" y="876445"/>
                  <a:pt x="3680468" y="877468"/>
                </a:cubicBezTo>
                <a:cubicBezTo>
                  <a:pt x="3680468" y="881559"/>
                  <a:pt x="3680468" y="884627"/>
                  <a:pt x="3679446" y="888717"/>
                </a:cubicBezTo>
                <a:cubicBezTo>
                  <a:pt x="3679446" y="889740"/>
                  <a:pt x="3679446" y="890763"/>
                  <a:pt x="3679446" y="891785"/>
                </a:cubicBezTo>
                <a:cubicBezTo>
                  <a:pt x="3679446" y="896899"/>
                  <a:pt x="3679446" y="902012"/>
                  <a:pt x="3678422" y="907126"/>
                </a:cubicBezTo>
                <a:cubicBezTo>
                  <a:pt x="3677400" y="912239"/>
                  <a:pt x="3677400" y="918375"/>
                  <a:pt x="3676376" y="923489"/>
                </a:cubicBezTo>
                <a:cubicBezTo>
                  <a:pt x="3676376" y="924511"/>
                  <a:pt x="3676376" y="925534"/>
                  <a:pt x="3676376" y="926557"/>
                </a:cubicBezTo>
                <a:cubicBezTo>
                  <a:pt x="3675354" y="931670"/>
                  <a:pt x="3674330" y="935761"/>
                  <a:pt x="3674330" y="939852"/>
                </a:cubicBezTo>
                <a:cubicBezTo>
                  <a:pt x="3673308" y="941897"/>
                  <a:pt x="3673308" y="943943"/>
                  <a:pt x="3673308" y="945988"/>
                </a:cubicBezTo>
                <a:cubicBezTo>
                  <a:pt x="3672284" y="950079"/>
                  <a:pt x="3672284" y="954169"/>
                  <a:pt x="3671262" y="959283"/>
                </a:cubicBezTo>
                <a:cubicBezTo>
                  <a:pt x="3670238" y="960306"/>
                  <a:pt x="3670238" y="962351"/>
                  <a:pt x="3670238" y="963374"/>
                </a:cubicBezTo>
                <a:cubicBezTo>
                  <a:pt x="3669216" y="969510"/>
                  <a:pt x="3668194" y="973601"/>
                  <a:pt x="3667170" y="979737"/>
                </a:cubicBezTo>
                <a:cubicBezTo>
                  <a:pt x="3667170" y="980759"/>
                  <a:pt x="3667170" y="980759"/>
                  <a:pt x="3666146" y="982805"/>
                </a:cubicBezTo>
                <a:cubicBezTo>
                  <a:pt x="3665124" y="988941"/>
                  <a:pt x="3664102" y="995077"/>
                  <a:pt x="3662056" y="1002236"/>
                </a:cubicBezTo>
                <a:cubicBezTo>
                  <a:pt x="3662056" y="1003259"/>
                  <a:pt x="3662056" y="1004281"/>
                  <a:pt x="3661032" y="1005304"/>
                </a:cubicBezTo>
                <a:cubicBezTo>
                  <a:pt x="3660010" y="1011440"/>
                  <a:pt x="3658986" y="1016553"/>
                  <a:pt x="3656940" y="1021667"/>
                </a:cubicBezTo>
                <a:cubicBezTo>
                  <a:pt x="3656940" y="1024735"/>
                  <a:pt x="3655918" y="1025758"/>
                  <a:pt x="3655918" y="1028826"/>
                </a:cubicBezTo>
                <a:cubicBezTo>
                  <a:pt x="3653872" y="1032917"/>
                  <a:pt x="3652850" y="1038030"/>
                  <a:pt x="3651826" y="1043143"/>
                </a:cubicBezTo>
                <a:cubicBezTo>
                  <a:pt x="3650802" y="1045189"/>
                  <a:pt x="3649780" y="1047234"/>
                  <a:pt x="3649780" y="1050302"/>
                </a:cubicBezTo>
                <a:cubicBezTo>
                  <a:pt x="3647734" y="1055416"/>
                  <a:pt x="3645688" y="1060529"/>
                  <a:pt x="3644666" y="1066665"/>
                </a:cubicBezTo>
                <a:cubicBezTo>
                  <a:pt x="3643642" y="1068711"/>
                  <a:pt x="3643642" y="1070756"/>
                  <a:pt x="3642620" y="1072801"/>
                </a:cubicBezTo>
                <a:cubicBezTo>
                  <a:pt x="3640574" y="1078938"/>
                  <a:pt x="3638528" y="1087119"/>
                  <a:pt x="3635458" y="1095301"/>
                </a:cubicBezTo>
                <a:cubicBezTo>
                  <a:pt x="3635458" y="1096323"/>
                  <a:pt x="3634436" y="1097346"/>
                  <a:pt x="3633414" y="1098369"/>
                </a:cubicBezTo>
                <a:cubicBezTo>
                  <a:pt x="3632390" y="1104505"/>
                  <a:pt x="3630344" y="1111664"/>
                  <a:pt x="3627276" y="1118823"/>
                </a:cubicBezTo>
                <a:cubicBezTo>
                  <a:pt x="3626252" y="1120868"/>
                  <a:pt x="3625230" y="1123936"/>
                  <a:pt x="3624206" y="1127004"/>
                </a:cubicBezTo>
                <a:cubicBezTo>
                  <a:pt x="3622162" y="1132117"/>
                  <a:pt x="3620114" y="1137231"/>
                  <a:pt x="3618070" y="1143367"/>
                </a:cubicBezTo>
                <a:cubicBezTo>
                  <a:pt x="3616024" y="1146435"/>
                  <a:pt x="3615000" y="1148481"/>
                  <a:pt x="3613978" y="1151549"/>
                </a:cubicBezTo>
                <a:cubicBezTo>
                  <a:pt x="3611932" y="1157685"/>
                  <a:pt x="3609886" y="1163821"/>
                  <a:pt x="3607840" y="1169957"/>
                </a:cubicBezTo>
                <a:cubicBezTo>
                  <a:pt x="3605794" y="1172002"/>
                  <a:pt x="3604770" y="1174048"/>
                  <a:pt x="3603748" y="1177116"/>
                </a:cubicBezTo>
                <a:cubicBezTo>
                  <a:pt x="3600680" y="1186320"/>
                  <a:pt x="3596588" y="1194502"/>
                  <a:pt x="3592496" y="1202683"/>
                </a:cubicBezTo>
                <a:cubicBezTo>
                  <a:pt x="3592496" y="1202683"/>
                  <a:pt x="3584312" y="1195524"/>
                  <a:pt x="3571014" y="1186320"/>
                </a:cubicBezTo>
                <a:cubicBezTo>
                  <a:pt x="3607840" y="1223137"/>
                  <a:pt x="3634436" y="1280407"/>
                  <a:pt x="3640574" y="1343814"/>
                </a:cubicBezTo>
                <a:lnTo>
                  <a:pt x="3640574" y="1344837"/>
                </a:lnTo>
                <a:cubicBezTo>
                  <a:pt x="3641596" y="1349951"/>
                  <a:pt x="3641596" y="1354041"/>
                  <a:pt x="3641596" y="1359155"/>
                </a:cubicBezTo>
                <a:cubicBezTo>
                  <a:pt x="3641596" y="1359155"/>
                  <a:pt x="3641596" y="1360177"/>
                  <a:pt x="3641596" y="1361200"/>
                </a:cubicBezTo>
                <a:cubicBezTo>
                  <a:pt x="3641596" y="1371427"/>
                  <a:pt x="3641596" y="1381654"/>
                  <a:pt x="3641596" y="1391881"/>
                </a:cubicBezTo>
                <a:cubicBezTo>
                  <a:pt x="3640574" y="1393926"/>
                  <a:pt x="3640574" y="1394949"/>
                  <a:pt x="3640574" y="1396994"/>
                </a:cubicBezTo>
                <a:cubicBezTo>
                  <a:pt x="3640574" y="1400062"/>
                  <a:pt x="3640574" y="1404153"/>
                  <a:pt x="3639550" y="1408244"/>
                </a:cubicBezTo>
                <a:cubicBezTo>
                  <a:pt x="3638528" y="1409267"/>
                  <a:pt x="3638528" y="1411312"/>
                  <a:pt x="3638528" y="1412335"/>
                </a:cubicBezTo>
                <a:cubicBezTo>
                  <a:pt x="3638528" y="1417448"/>
                  <a:pt x="3636482" y="1422561"/>
                  <a:pt x="3635458" y="1427675"/>
                </a:cubicBezTo>
                <a:cubicBezTo>
                  <a:pt x="3594542" y="1626077"/>
                  <a:pt x="3415528" y="1634258"/>
                  <a:pt x="3415528" y="1634258"/>
                </a:cubicBezTo>
                <a:cubicBezTo>
                  <a:pt x="3365404" y="1830615"/>
                  <a:pt x="3192528" y="1990154"/>
                  <a:pt x="2941910" y="2068901"/>
                </a:cubicBezTo>
                <a:lnTo>
                  <a:pt x="2940886" y="2171170"/>
                </a:lnTo>
                <a:cubicBezTo>
                  <a:pt x="2944978" y="2157875"/>
                  <a:pt x="2947024" y="2146626"/>
                  <a:pt x="2947024" y="2140490"/>
                </a:cubicBezTo>
                <a:cubicBezTo>
                  <a:pt x="2947024" y="2137421"/>
                  <a:pt x="2946002" y="2136399"/>
                  <a:pt x="2943956" y="2135376"/>
                </a:cubicBezTo>
                <a:cubicBezTo>
                  <a:pt x="2946002" y="2136399"/>
                  <a:pt x="2948048" y="2136399"/>
                  <a:pt x="2950094" y="2137421"/>
                </a:cubicBezTo>
                <a:cubicBezTo>
                  <a:pt x="2951116" y="2134353"/>
                  <a:pt x="2963392" y="2116968"/>
                  <a:pt x="2988964" y="2137421"/>
                </a:cubicBezTo>
                <a:cubicBezTo>
                  <a:pt x="2988964" y="2137421"/>
                  <a:pt x="3047272" y="2153785"/>
                  <a:pt x="3104556" y="2216169"/>
                </a:cubicBezTo>
                <a:cubicBezTo>
                  <a:pt x="3251858" y="2191624"/>
                  <a:pt x="3677400" y="2266281"/>
                  <a:pt x="3683538" y="2327642"/>
                </a:cubicBezTo>
                <a:cubicBezTo>
                  <a:pt x="3759234" y="2378777"/>
                  <a:pt x="4741250" y="3047615"/>
                  <a:pt x="4900828" y="3399421"/>
                </a:cubicBezTo>
                <a:cubicBezTo>
                  <a:pt x="4902874" y="3404534"/>
                  <a:pt x="4904920" y="3408625"/>
                  <a:pt x="4905942" y="3412716"/>
                </a:cubicBezTo>
                <a:cubicBezTo>
                  <a:pt x="4915150" y="3436238"/>
                  <a:pt x="4922310" y="3459759"/>
                  <a:pt x="4927424" y="3485327"/>
                </a:cubicBezTo>
                <a:cubicBezTo>
                  <a:pt x="4934586" y="3519075"/>
                  <a:pt x="4937654" y="3554870"/>
                  <a:pt x="4937654" y="3592709"/>
                </a:cubicBezTo>
                <a:cubicBezTo>
                  <a:pt x="4937654" y="3594755"/>
                  <a:pt x="4937654" y="3597823"/>
                  <a:pt x="4937654" y="3599868"/>
                </a:cubicBezTo>
                <a:cubicBezTo>
                  <a:pt x="4938678" y="3606004"/>
                  <a:pt x="4937654" y="3612140"/>
                  <a:pt x="4937654" y="3618277"/>
                </a:cubicBezTo>
                <a:cubicBezTo>
                  <a:pt x="4937654" y="3621345"/>
                  <a:pt x="4937654" y="3624413"/>
                  <a:pt x="4937654" y="3626458"/>
                </a:cubicBezTo>
                <a:cubicBezTo>
                  <a:pt x="4937654" y="3632594"/>
                  <a:pt x="4936630" y="3639753"/>
                  <a:pt x="4936630" y="3645889"/>
                </a:cubicBezTo>
                <a:cubicBezTo>
                  <a:pt x="4936630" y="3647935"/>
                  <a:pt x="4936630" y="3649980"/>
                  <a:pt x="4936630" y="3653048"/>
                </a:cubicBezTo>
                <a:cubicBezTo>
                  <a:pt x="4935608" y="3670434"/>
                  <a:pt x="4934586" y="3688842"/>
                  <a:pt x="4931516" y="3707251"/>
                </a:cubicBezTo>
                <a:cubicBezTo>
                  <a:pt x="4931516" y="3709296"/>
                  <a:pt x="4930494" y="3712364"/>
                  <a:pt x="4930494" y="3714409"/>
                </a:cubicBezTo>
                <a:cubicBezTo>
                  <a:pt x="4929470" y="3721568"/>
                  <a:pt x="4929470" y="3728727"/>
                  <a:pt x="4928448" y="3734863"/>
                </a:cubicBezTo>
                <a:cubicBezTo>
                  <a:pt x="4928448" y="3737931"/>
                  <a:pt x="4927424" y="3740999"/>
                  <a:pt x="4926402" y="3744067"/>
                </a:cubicBezTo>
                <a:cubicBezTo>
                  <a:pt x="4926402" y="3750203"/>
                  <a:pt x="4925378" y="3757362"/>
                  <a:pt x="4924356" y="3764521"/>
                </a:cubicBezTo>
                <a:cubicBezTo>
                  <a:pt x="4923334" y="3766567"/>
                  <a:pt x="4923334" y="3769635"/>
                  <a:pt x="4922310" y="3772703"/>
                </a:cubicBezTo>
                <a:cubicBezTo>
                  <a:pt x="4919242" y="3792134"/>
                  <a:pt x="4915150" y="3812587"/>
                  <a:pt x="4910034" y="3833041"/>
                </a:cubicBezTo>
                <a:cubicBezTo>
                  <a:pt x="4910034" y="3836109"/>
                  <a:pt x="4909012" y="3838155"/>
                  <a:pt x="4909012" y="3841223"/>
                </a:cubicBezTo>
                <a:cubicBezTo>
                  <a:pt x="4906966" y="3851450"/>
                  <a:pt x="4904920" y="3859631"/>
                  <a:pt x="4902874" y="3869858"/>
                </a:cubicBezTo>
                <a:cubicBezTo>
                  <a:pt x="4901852" y="3871903"/>
                  <a:pt x="4901852" y="3872926"/>
                  <a:pt x="4901852" y="3873949"/>
                </a:cubicBezTo>
                <a:cubicBezTo>
                  <a:pt x="4898782" y="3885199"/>
                  <a:pt x="4895714" y="3896448"/>
                  <a:pt x="4893668" y="3907698"/>
                </a:cubicBezTo>
                <a:cubicBezTo>
                  <a:pt x="4892646" y="3909743"/>
                  <a:pt x="4891622" y="3912811"/>
                  <a:pt x="4891622" y="3914857"/>
                </a:cubicBezTo>
                <a:cubicBezTo>
                  <a:pt x="4888554" y="3924061"/>
                  <a:pt x="4886508" y="3933265"/>
                  <a:pt x="4883438" y="3942469"/>
                </a:cubicBezTo>
                <a:cubicBezTo>
                  <a:pt x="4883438" y="3944515"/>
                  <a:pt x="4882416" y="3946560"/>
                  <a:pt x="4881392" y="3949628"/>
                </a:cubicBezTo>
                <a:cubicBezTo>
                  <a:pt x="4878324" y="3959855"/>
                  <a:pt x="4875254" y="3972127"/>
                  <a:pt x="4872186" y="3982354"/>
                </a:cubicBezTo>
                <a:cubicBezTo>
                  <a:pt x="4871164" y="3985422"/>
                  <a:pt x="4871164" y="3986445"/>
                  <a:pt x="4870140" y="3989513"/>
                </a:cubicBezTo>
                <a:cubicBezTo>
                  <a:pt x="4867072" y="3997695"/>
                  <a:pt x="4864002" y="4007921"/>
                  <a:pt x="4860934" y="4017125"/>
                </a:cubicBezTo>
                <a:cubicBezTo>
                  <a:pt x="4859910" y="4020193"/>
                  <a:pt x="4859910" y="4022239"/>
                  <a:pt x="4857866" y="4025307"/>
                </a:cubicBezTo>
                <a:cubicBezTo>
                  <a:pt x="4854796" y="4036557"/>
                  <a:pt x="4851728" y="4047806"/>
                  <a:pt x="4847636" y="4059056"/>
                </a:cubicBezTo>
                <a:cubicBezTo>
                  <a:pt x="4846614" y="4059056"/>
                  <a:pt x="4846614" y="4061101"/>
                  <a:pt x="4846614" y="4061101"/>
                </a:cubicBezTo>
                <a:cubicBezTo>
                  <a:pt x="4842522" y="4072351"/>
                  <a:pt x="4839452" y="4082578"/>
                  <a:pt x="4835360" y="4092805"/>
                </a:cubicBezTo>
                <a:cubicBezTo>
                  <a:pt x="4834338" y="4095873"/>
                  <a:pt x="4833314" y="4098941"/>
                  <a:pt x="4832292" y="4100986"/>
                </a:cubicBezTo>
                <a:cubicBezTo>
                  <a:pt x="4828200" y="4111213"/>
                  <a:pt x="4824108" y="4121440"/>
                  <a:pt x="4821040" y="4132689"/>
                </a:cubicBezTo>
                <a:cubicBezTo>
                  <a:pt x="4821040" y="4133712"/>
                  <a:pt x="4820016" y="4133712"/>
                  <a:pt x="4820016" y="4134735"/>
                </a:cubicBezTo>
                <a:cubicBezTo>
                  <a:pt x="4815926" y="4145985"/>
                  <a:pt x="4811834" y="4157234"/>
                  <a:pt x="4806718" y="4168483"/>
                </a:cubicBezTo>
                <a:cubicBezTo>
                  <a:pt x="4805696" y="4171551"/>
                  <a:pt x="4804672" y="4173597"/>
                  <a:pt x="4803650" y="4176665"/>
                </a:cubicBezTo>
                <a:cubicBezTo>
                  <a:pt x="4800582" y="4185869"/>
                  <a:pt x="4795466" y="4195073"/>
                  <a:pt x="4792398" y="4205301"/>
                </a:cubicBezTo>
                <a:cubicBezTo>
                  <a:pt x="4791374" y="4206323"/>
                  <a:pt x="4790352" y="4208369"/>
                  <a:pt x="4790352" y="4210414"/>
                </a:cubicBezTo>
                <a:cubicBezTo>
                  <a:pt x="4785238" y="4221663"/>
                  <a:pt x="4780122" y="4232913"/>
                  <a:pt x="4776030" y="4243140"/>
                </a:cubicBezTo>
                <a:cubicBezTo>
                  <a:pt x="4775008" y="4245185"/>
                  <a:pt x="4773984" y="4248253"/>
                  <a:pt x="4772962" y="4250299"/>
                </a:cubicBezTo>
                <a:cubicBezTo>
                  <a:pt x="4768870" y="4259503"/>
                  <a:pt x="4764778" y="4268707"/>
                  <a:pt x="4760686" y="4277911"/>
                </a:cubicBezTo>
                <a:cubicBezTo>
                  <a:pt x="4759664" y="4279957"/>
                  <a:pt x="4758640" y="4282002"/>
                  <a:pt x="4757618" y="4285070"/>
                </a:cubicBezTo>
                <a:cubicBezTo>
                  <a:pt x="4752502" y="4296320"/>
                  <a:pt x="4748410" y="4306547"/>
                  <a:pt x="4743296" y="4316773"/>
                </a:cubicBezTo>
                <a:cubicBezTo>
                  <a:pt x="4741250" y="4318819"/>
                  <a:pt x="4741250" y="4319841"/>
                  <a:pt x="4740228" y="4321887"/>
                </a:cubicBezTo>
                <a:cubicBezTo>
                  <a:pt x="4736136" y="4331091"/>
                  <a:pt x="4731022" y="4340295"/>
                  <a:pt x="4727952" y="4349499"/>
                </a:cubicBezTo>
                <a:cubicBezTo>
                  <a:pt x="4725906" y="4352568"/>
                  <a:pt x="4724884" y="4354613"/>
                  <a:pt x="4723862" y="4357681"/>
                </a:cubicBezTo>
                <a:cubicBezTo>
                  <a:pt x="4713632" y="4379157"/>
                  <a:pt x="4702378" y="4399611"/>
                  <a:pt x="4692150" y="4420065"/>
                </a:cubicBezTo>
                <a:cubicBezTo>
                  <a:pt x="4691126" y="4423133"/>
                  <a:pt x="4689082" y="4425179"/>
                  <a:pt x="4688058" y="4427224"/>
                </a:cubicBezTo>
                <a:cubicBezTo>
                  <a:pt x="4683966" y="4436429"/>
                  <a:pt x="4678852" y="4445633"/>
                  <a:pt x="4674760" y="4453814"/>
                </a:cubicBezTo>
                <a:cubicBezTo>
                  <a:pt x="4673738" y="4455859"/>
                  <a:pt x="4673738" y="4456882"/>
                  <a:pt x="4671690" y="4458927"/>
                </a:cubicBezTo>
                <a:cubicBezTo>
                  <a:pt x="4667600" y="4468131"/>
                  <a:pt x="4661462" y="4478359"/>
                  <a:pt x="4656346" y="4488585"/>
                </a:cubicBezTo>
                <a:cubicBezTo>
                  <a:pt x="4655324" y="4490631"/>
                  <a:pt x="4654302" y="4492677"/>
                  <a:pt x="4653278" y="4494721"/>
                </a:cubicBezTo>
                <a:cubicBezTo>
                  <a:pt x="4648164" y="4503926"/>
                  <a:pt x="4644072" y="4511085"/>
                  <a:pt x="4638958" y="4519266"/>
                </a:cubicBezTo>
                <a:cubicBezTo>
                  <a:pt x="4637934" y="4520289"/>
                  <a:pt x="4636912" y="4523357"/>
                  <a:pt x="4635888" y="4525403"/>
                </a:cubicBezTo>
                <a:cubicBezTo>
                  <a:pt x="4630774" y="4534607"/>
                  <a:pt x="4625658" y="4543811"/>
                  <a:pt x="4619522" y="4553015"/>
                </a:cubicBezTo>
                <a:cubicBezTo>
                  <a:pt x="4618498" y="4555061"/>
                  <a:pt x="4617476" y="4556083"/>
                  <a:pt x="4616452" y="4558129"/>
                </a:cubicBezTo>
                <a:cubicBezTo>
                  <a:pt x="4612362" y="4566310"/>
                  <a:pt x="4607246" y="4573469"/>
                  <a:pt x="4603154" y="4580627"/>
                </a:cubicBezTo>
                <a:cubicBezTo>
                  <a:pt x="4602132" y="4583695"/>
                  <a:pt x="4600086" y="4585741"/>
                  <a:pt x="4599062" y="4587787"/>
                </a:cubicBezTo>
                <a:cubicBezTo>
                  <a:pt x="4593948" y="4596991"/>
                  <a:pt x="4587810" y="4605172"/>
                  <a:pt x="4582696" y="4613353"/>
                </a:cubicBezTo>
                <a:cubicBezTo>
                  <a:pt x="4581674" y="4615399"/>
                  <a:pt x="4581674" y="4615399"/>
                  <a:pt x="4581674" y="4616421"/>
                </a:cubicBezTo>
                <a:cubicBezTo>
                  <a:pt x="4575536" y="4623581"/>
                  <a:pt x="4571444" y="4631762"/>
                  <a:pt x="4566330" y="4639943"/>
                </a:cubicBezTo>
                <a:cubicBezTo>
                  <a:pt x="4564282" y="4640967"/>
                  <a:pt x="4563260" y="4644035"/>
                  <a:pt x="4562238" y="4646079"/>
                </a:cubicBezTo>
                <a:cubicBezTo>
                  <a:pt x="4556100" y="4653239"/>
                  <a:pt x="4552008" y="4661420"/>
                  <a:pt x="4546894" y="4668579"/>
                </a:cubicBezTo>
                <a:cubicBezTo>
                  <a:pt x="4546894" y="4669601"/>
                  <a:pt x="4545870" y="4669601"/>
                  <a:pt x="4545870" y="4670625"/>
                </a:cubicBezTo>
                <a:cubicBezTo>
                  <a:pt x="4540756" y="4678806"/>
                  <a:pt x="4534618" y="4685965"/>
                  <a:pt x="4529504" y="4694146"/>
                </a:cubicBezTo>
                <a:cubicBezTo>
                  <a:pt x="4528480" y="4695169"/>
                  <a:pt x="4526434" y="4697214"/>
                  <a:pt x="4525412" y="4700283"/>
                </a:cubicBezTo>
                <a:cubicBezTo>
                  <a:pt x="4521320" y="4705396"/>
                  <a:pt x="4517228" y="4711532"/>
                  <a:pt x="4512114" y="4717668"/>
                </a:cubicBezTo>
                <a:cubicBezTo>
                  <a:pt x="4512114" y="4718691"/>
                  <a:pt x="4511090" y="4720736"/>
                  <a:pt x="4509044" y="4721759"/>
                </a:cubicBezTo>
                <a:cubicBezTo>
                  <a:pt x="4503930" y="4728917"/>
                  <a:pt x="4498816" y="4736077"/>
                  <a:pt x="4493700" y="4743235"/>
                </a:cubicBezTo>
                <a:cubicBezTo>
                  <a:pt x="4492678" y="4744258"/>
                  <a:pt x="4491654" y="4746303"/>
                  <a:pt x="4490632" y="4747326"/>
                </a:cubicBezTo>
                <a:cubicBezTo>
                  <a:pt x="4485518" y="4752439"/>
                  <a:pt x="4481426" y="4757553"/>
                  <a:pt x="4477334" y="4763689"/>
                </a:cubicBezTo>
                <a:cubicBezTo>
                  <a:pt x="4476310" y="4764712"/>
                  <a:pt x="4475288" y="4766757"/>
                  <a:pt x="4473242" y="4767780"/>
                </a:cubicBezTo>
                <a:cubicBezTo>
                  <a:pt x="4469150" y="4773916"/>
                  <a:pt x="4463012" y="4780052"/>
                  <a:pt x="4458922" y="4786189"/>
                </a:cubicBezTo>
                <a:cubicBezTo>
                  <a:pt x="4457898" y="4787211"/>
                  <a:pt x="4456874" y="4788233"/>
                  <a:pt x="4456874" y="4789257"/>
                </a:cubicBezTo>
                <a:cubicBezTo>
                  <a:pt x="4451760" y="4794370"/>
                  <a:pt x="4447668" y="4798461"/>
                  <a:pt x="4443578" y="4803574"/>
                </a:cubicBezTo>
                <a:cubicBezTo>
                  <a:pt x="4442554" y="4804597"/>
                  <a:pt x="4441530" y="4805619"/>
                  <a:pt x="4440508" y="4807665"/>
                </a:cubicBezTo>
                <a:cubicBezTo>
                  <a:pt x="4434370" y="4813801"/>
                  <a:pt x="4430278" y="4817891"/>
                  <a:pt x="4425164" y="4823005"/>
                </a:cubicBezTo>
                <a:cubicBezTo>
                  <a:pt x="4425164" y="4823005"/>
                  <a:pt x="4424142" y="4823005"/>
                  <a:pt x="4423118" y="4821983"/>
                </a:cubicBezTo>
                <a:cubicBezTo>
                  <a:pt x="4421072" y="4820959"/>
                  <a:pt x="4419026" y="4819937"/>
                  <a:pt x="4414934" y="4817891"/>
                </a:cubicBezTo>
                <a:cubicBezTo>
                  <a:pt x="4411866" y="4815847"/>
                  <a:pt x="4407774" y="4814823"/>
                  <a:pt x="4402660" y="4811755"/>
                </a:cubicBezTo>
                <a:cubicBezTo>
                  <a:pt x="4400614" y="4810733"/>
                  <a:pt x="4397546" y="4808687"/>
                  <a:pt x="4394476" y="4807665"/>
                </a:cubicBezTo>
                <a:cubicBezTo>
                  <a:pt x="4377086" y="4835277"/>
                  <a:pt x="4358674" y="4861867"/>
                  <a:pt x="4349466" y="4866981"/>
                </a:cubicBezTo>
                <a:cubicBezTo>
                  <a:pt x="4349466" y="4866981"/>
                  <a:pt x="4341284" y="4862890"/>
                  <a:pt x="4327986" y="4853686"/>
                </a:cubicBezTo>
                <a:lnTo>
                  <a:pt x="4285022" y="4896639"/>
                </a:lnTo>
                <a:cubicBezTo>
                  <a:pt x="4289114" y="4908911"/>
                  <a:pt x="4290138" y="4922206"/>
                  <a:pt x="4290138" y="4937547"/>
                </a:cubicBezTo>
                <a:cubicBezTo>
                  <a:pt x="4291160" y="4998907"/>
                  <a:pt x="4258426" y="5067428"/>
                  <a:pt x="4230806" y="5115495"/>
                </a:cubicBezTo>
                <a:cubicBezTo>
                  <a:pt x="4200118" y="5169697"/>
                  <a:pt x="4142834" y="5251512"/>
                  <a:pt x="4068160" y="5236172"/>
                </a:cubicBezTo>
                <a:cubicBezTo>
                  <a:pt x="4066114" y="5235149"/>
                  <a:pt x="4064068" y="5233103"/>
                  <a:pt x="4061000" y="5232081"/>
                </a:cubicBezTo>
                <a:cubicBezTo>
                  <a:pt x="4052816" y="5232081"/>
                  <a:pt x="4047702" y="5230035"/>
                  <a:pt x="4047702" y="5230035"/>
                </a:cubicBezTo>
                <a:cubicBezTo>
                  <a:pt x="4047702" y="5230035"/>
                  <a:pt x="4048724" y="5230035"/>
                  <a:pt x="4049748" y="5229013"/>
                </a:cubicBezTo>
                <a:cubicBezTo>
                  <a:pt x="4044632" y="5231059"/>
                  <a:pt x="4039518" y="5232081"/>
                  <a:pt x="4034404" y="5233103"/>
                </a:cubicBezTo>
                <a:cubicBezTo>
                  <a:pt x="4017014" y="5235149"/>
                  <a:pt x="3997578" y="5231059"/>
                  <a:pt x="3983256" y="5220831"/>
                </a:cubicBezTo>
                <a:cubicBezTo>
                  <a:pt x="3982234" y="5219809"/>
                  <a:pt x="3980188" y="5218786"/>
                  <a:pt x="3979164" y="5217763"/>
                </a:cubicBezTo>
                <a:cubicBezTo>
                  <a:pt x="3977118" y="5216741"/>
                  <a:pt x="3975074" y="5214695"/>
                  <a:pt x="3973028" y="5213673"/>
                </a:cubicBezTo>
                <a:cubicBezTo>
                  <a:pt x="3969958" y="5211627"/>
                  <a:pt x="3966890" y="5209582"/>
                  <a:pt x="3963820" y="5208559"/>
                </a:cubicBezTo>
                <a:cubicBezTo>
                  <a:pt x="3963820" y="5208559"/>
                  <a:pt x="3963820" y="5208559"/>
                  <a:pt x="3962798" y="5208559"/>
                </a:cubicBezTo>
                <a:cubicBezTo>
                  <a:pt x="3948476" y="5210605"/>
                  <a:pt x="3935178" y="5207537"/>
                  <a:pt x="3925972" y="5204469"/>
                </a:cubicBezTo>
                <a:cubicBezTo>
                  <a:pt x="3911652" y="5200377"/>
                  <a:pt x="3903468" y="5196287"/>
                  <a:pt x="3903468" y="5196287"/>
                </a:cubicBezTo>
                <a:cubicBezTo>
                  <a:pt x="3903468" y="5196287"/>
                  <a:pt x="3904490" y="5196287"/>
                  <a:pt x="3907560" y="5196287"/>
                </a:cubicBezTo>
                <a:lnTo>
                  <a:pt x="3906536" y="5195264"/>
                </a:lnTo>
                <a:cubicBezTo>
                  <a:pt x="3906536" y="5195264"/>
                  <a:pt x="3905514" y="5194241"/>
                  <a:pt x="3904490" y="5194241"/>
                </a:cubicBezTo>
                <a:cubicBezTo>
                  <a:pt x="3902444" y="5193219"/>
                  <a:pt x="3900398" y="5192196"/>
                  <a:pt x="3898354" y="5191173"/>
                </a:cubicBezTo>
                <a:cubicBezTo>
                  <a:pt x="3873802" y="5176856"/>
                  <a:pt x="3853344" y="5154357"/>
                  <a:pt x="3844138" y="5127767"/>
                </a:cubicBezTo>
                <a:cubicBezTo>
                  <a:pt x="3828794" y="5128789"/>
                  <a:pt x="3814472" y="5124699"/>
                  <a:pt x="3806290" y="5118563"/>
                </a:cubicBezTo>
                <a:cubicBezTo>
                  <a:pt x="3794014" y="5111403"/>
                  <a:pt x="3789922" y="5104245"/>
                  <a:pt x="3789922" y="5104245"/>
                </a:cubicBezTo>
                <a:cubicBezTo>
                  <a:pt x="3789922" y="5104245"/>
                  <a:pt x="3792990" y="5106290"/>
                  <a:pt x="3797082" y="5107313"/>
                </a:cubicBezTo>
                <a:cubicBezTo>
                  <a:pt x="3767418" y="5077655"/>
                  <a:pt x="3780716" y="5000953"/>
                  <a:pt x="3798106" y="4953909"/>
                </a:cubicBezTo>
                <a:cubicBezTo>
                  <a:pt x="3799128" y="4951864"/>
                  <a:pt x="3800152" y="4949819"/>
                  <a:pt x="3801174" y="4947773"/>
                </a:cubicBezTo>
                <a:lnTo>
                  <a:pt x="3801174" y="4946751"/>
                </a:lnTo>
                <a:cubicBezTo>
                  <a:pt x="3802198" y="4944705"/>
                  <a:pt x="3802198" y="4942660"/>
                  <a:pt x="3803220" y="4941637"/>
                </a:cubicBezTo>
                <a:cubicBezTo>
                  <a:pt x="3804244" y="4940615"/>
                  <a:pt x="3804244" y="4939591"/>
                  <a:pt x="3804244" y="4939591"/>
                </a:cubicBezTo>
                <a:cubicBezTo>
                  <a:pt x="3805266" y="4938569"/>
                  <a:pt x="3806290" y="4937547"/>
                  <a:pt x="3806290" y="4935501"/>
                </a:cubicBezTo>
                <a:cubicBezTo>
                  <a:pt x="3806290" y="4935501"/>
                  <a:pt x="3807312" y="4934479"/>
                  <a:pt x="3807312" y="4933455"/>
                </a:cubicBezTo>
                <a:cubicBezTo>
                  <a:pt x="3807312" y="4932433"/>
                  <a:pt x="3808334" y="4931410"/>
                  <a:pt x="3808334" y="4930387"/>
                </a:cubicBezTo>
                <a:cubicBezTo>
                  <a:pt x="3809358" y="4929365"/>
                  <a:pt x="3809358" y="4929365"/>
                  <a:pt x="3809358" y="4929365"/>
                </a:cubicBezTo>
                <a:cubicBezTo>
                  <a:pt x="3807312" y="4928342"/>
                  <a:pt x="3804244" y="4927319"/>
                  <a:pt x="3804244" y="4927319"/>
                </a:cubicBezTo>
                <a:cubicBezTo>
                  <a:pt x="3804244" y="4927319"/>
                  <a:pt x="3805266" y="4927319"/>
                  <a:pt x="3805266" y="4926297"/>
                </a:cubicBezTo>
                <a:cubicBezTo>
                  <a:pt x="3804244" y="4926297"/>
                  <a:pt x="3803220" y="4927319"/>
                  <a:pt x="3802198" y="4927319"/>
                </a:cubicBezTo>
                <a:cubicBezTo>
                  <a:pt x="3801174" y="4927319"/>
                  <a:pt x="3800152" y="4927319"/>
                  <a:pt x="3799128" y="4927319"/>
                </a:cubicBezTo>
                <a:cubicBezTo>
                  <a:pt x="3798106" y="4927319"/>
                  <a:pt x="3797082" y="4927319"/>
                  <a:pt x="3797082" y="4927319"/>
                </a:cubicBezTo>
                <a:cubicBezTo>
                  <a:pt x="3796060" y="4927319"/>
                  <a:pt x="3794014" y="4927319"/>
                  <a:pt x="3792990" y="4927319"/>
                </a:cubicBezTo>
                <a:cubicBezTo>
                  <a:pt x="3792990" y="4927319"/>
                  <a:pt x="3791968" y="4927319"/>
                  <a:pt x="3790946" y="4927319"/>
                </a:cubicBezTo>
                <a:cubicBezTo>
                  <a:pt x="3789922" y="4927319"/>
                  <a:pt x="3787876" y="4927319"/>
                  <a:pt x="3786854" y="4927319"/>
                </a:cubicBezTo>
                <a:cubicBezTo>
                  <a:pt x="3785830" y="4927319"/>
                  <a:pt x="3785830" y="4927319"/>
                  <a:pt x="3785830" y="4927319"/>
                </a:cubicBezTo>
                <a:cubicBezTo>
                  <a:pt x="3760258" y="4925274"/>
                  <a:pt x="3734684" y="4914025"/>
                  <a:pt x="3734684" y="4887435"/>
                </a:cubicBezTo>
                <a:cubicBezTo>
                  <a:pt x="3734684" y="4865958"/>
                  <a:pt x="3760258" y="4853686"/>
                  <a:pt x="3776624" y="4839368"/>
                </a:cubicBezTo>
                <a:cubicBezTo>
                  <a:pt x="3805266" y="4813801"/>
                  <a:pt x="3826748" y="4779029"/>
                  <a:pt x="3852322" y="4751417"/>
                </a:cubicBezTo>
                <a:cubicBezTo>
                  <a:pt x="3936202" y="4662443"/>
                  <a:pt x="4111124" y="4726872"/>
                  <a:pt x="4111124" y="4726872"/>
                </a:cubicBezTo>
                <a:lnTo>
                  <a:pt x="4127490" y="4701305"/>
                </a:lnTo>
                <a:lnTo>
                  <a:pt x="4136696" y="4686987"/>
                </a:lnTo>
                <a:cubicBezTo>
                  <a:pt x="4124422" y="4671647"/>
                  <a:pt x="4113170" y="4654261"/>
                  <a:pt x="4101918" y="4636875"/>
                </a:cubicBezTo>
                <a:lnTo>
                  <a:pt x="4104986" y="4632785"/>
                </a:lnTo>
                <a:lnTo>
                  <a:pt x="4117262" y="4615399"/>
                </a:lnTo>
                <a:cubicBezTo>
                  <a:pt x="4113170" y="4610285"/>
                  <a:pt x="4108054" y="4606195"/>
                  <a:pt x="4104986" y="4601081"/>
                </a:cubicBezTo>
                <a:cubicBezTo>
                  <a:pt x="4104986" y="4601081"/>
                  <a:pt x="4104986" y="4600059"/>
                  <a:pt x="4106008" y="4599036"/>
                </a:cubicBezTo>
                <a:cubicBezTo>
                  <a:pt x="4106008" y="4598013"/>
                  <a:pt x="4107032" y="4596991"/>
                  <a:pt x="4107032" y="4595968"/>
                </a:cubicBezTo>
                <a:cubicBezTo>
                  <a:pt x="4107032" y="4594945"/>
                  <a:pt x="4108054" y="4594945"/>
                  <a:pt x="4108054" y="4593923"/>
                </a:cubicBezTo>
                <a:cubicBezTo>
                  <a:pt x="4114192" y="4581651"/>
                  <a:pt x="4130558" y="4549947"/>
                  <a:pt x="4151018" y="4504949"/>
                </a:cubicBezTo>
                <a:cubicBezTo>
                  <a:pt x="4237966" y="4321887"/>
                  <a:pt x="4422096" y="3917925"/>
                  <a:pt x="4466082" y="3677593"/>
                </a:cubicBezTo>
                <a:cubicBezTo>
                  <a:pt x="4469150" y="3660207"/>
                  <a:pt x="4471196" y="3643844"/>
                  <a:pt x="4473242" y="3628503"/>
                </a:cubicBezTo>
                <a:cubicBezTo>
                  <a:pt x="4473242" y="3625435"/>
                  <a:pt x="4473242" y="3623390"/>
                  <a:pt x="4473242" y="3620322"/>
                </a:cubicBezTo>
                <a:cubicBezTo>
                  <a:pt x="4475288" y="3606004"/>
                  <a:pt x="4475288" y="3591687"/>
                  <a:pt x="4475288" y="3579414"/>
                </a:cubicBezTo>
                <a:cubicBezTo>
                  <a:pt x="4475288" y="3565097"/>
                  <a:pt x="4473242" y="3553847"/>
                  <a:pt x="4471196" y="3543620"/>
                </a:cubicBezTo>
                <a:cubicBezTo>
                  <a:pt x="4471196" y="3541575"/>
                  <a:pt x="4470174" y="3539529"/>
                  <a:pt x="4470174" y="3537484"/>
                </a:cubicBezTo>
                <a:cubicBezTo>
                  <a:pt x="4468128" y="3530325"/>
                  <a:pt x="4466082" y="3523166"/>
                  <a:pt x="4463012" y="3518053"/>
                </a:cubicBezTo>
                <a:cubicBezTo>
                  <a:pt x="4461990" y="3514985"/>
                  <a:pt x="4460966" y="3512939"/>
                  <a:pt x="4459944" y="3511917"/>
                </a:cubicBezTo>
                <a:cubicBezTo>
                  <a:pt x="4439486" y="3479191"/>
                  <a:pt x="4391406" y="3435215"/>
                  <a:pt x="4327986" y="3385103"/>
                </a:cubicBezTo>
                <a:cubicBezTo>
                  <a:pt x="4326962" y="3384081"/>
                  <a:pt x="4325940" y="3382035"/>
                  <a:pt x="4323894" y="3381013"/>
                </a:cubicBezTo>
                <a:cubicBezTo>
                  <a:pt x="4107032" y="3209201"/>
                  <a:pt x="3710134" y="2967846"/>
                  <a:pt x="3572038" y="2885008"/>
                </a:cubicBezTo>
                <a:cubicBezTo>
                  <a:pt x="3563854" y="2934097"/>
                  <a:pt x="3556694" y="2984209"/>
                  <a:pt x="3549532" y="3034321"/>
                </a:cubicBezTo>
                <a:cubicBezTo>
                  <a:pt x="3537258" y="3120227"/>
                  <a:pt x="3526006" y="3205110"/>
                  <a:pt x="3515776" y="3284879"/>
                </a:cubicBezTo>
                <a:cubicBezTo>
                  <a:pt x="3499408" y="3408625"/>
                  <a:pt x="3487134" y="3518053"/>
                  <a:pt x="3480996" y="3589641"/>
                </a:cubicBezTo>
                <a:cubicBezTo>
                  <a:pt x="3478950" y="3609072"/>
                  <a:pt x="3477928" y="3626458"/>
                  <a:pt x="3477928" y="3639753"/>
                </a:cubicBezTo>
                <a:cubicBezTo>
                  <a:pt x="3477928" y="3645889"/>
                  <a:pt x="3477928" y="3653048"/>
                  <a:pt x="3477928" y="3661229"/>
                </a:cubicBezTo>
                <a:cubicBezTo>
                  <a:pt x="3477928" y="3663275"/>
                  <a:pt x="3477928" y="3666343"/>
                  <a:pt x="3477928" y="3668388"/>
                </a:cubicBezTo>
                <a:cubicBezTo>
                  <a:pt x="3477928" y="3674525"/>
                  <a:pt x="3477928" y="3679638"/>
                  <a:pt x="3478950" y="3685774"/>
                </a:cubicBezTo>
                <a:cubicBezTo>
                  <a:pt x="3478950" y="3688842"/>
                  <a:pt x="3478950" y="3692933"/>
                  <a:pt x="3478950" y="3696001"/>
                </a:cubicBezTo>
                <a:cubicBezTo>
                  <a:pt x="3479974" y="3701114"/>
                  <a:pt x="3479974" y="3707251"/>
                  <a:pt x="3480996" y="3713387"/>
                </a:cubicBezTo>
                <a:cubicBezTo>
                  <a:pt x="3480996" y="3717477"/>
                  <a:pt x="3482018" y="3721568"/>
                  <a:pt x="3482018" y="3724636"/>
                </a:cubicBezTo>
                <a:cubicBezTo>
                  <a:pt x="3483042" y="3731795"/>
                  <a:pt x="3483042" y="3737931"/>
                  <a:pt x="3484064" y="3744067"/>
                </a:cubicBezTo>
                <a:cubicBezTo>
                  <a:pt x="3484064" y="3748158"/>
                  <a:pt x="3485088" y="3752249"/>
                  <a:pt x="3486110" y="3756339"/>
                </a:cubicBezTo>
                <a:cubicBezTo>
                  <a:pt x="3486110" y="3763499"/>
                  <a:pt x="3487134" y="3770657"/>
                  <a:pt x="3488156" y="3777816"/>
                </a:cubicBezTo>
                <a:cubicBezTo>
                  <a:pt x="3488156" y="3782929"/>
                  <a:pt x="3489180" y="3787020"/>
                  <a:pt x="3489180" y="3791111"/>
                </a:cubicBezTo>
                <a:cubicBezTo>
                  <a:pt x="3491226" y="3799293"/>
                  <a:pt x="3492248" y="3807474"/>
                  <a:pt x="3493272" y="3815655"/>
                </a:cubicBezTo>
                <a:cubicBezTo>
                  <a:pt x="3493272" y="3817701"/>
                  <a:pt x="3493272" y="3817701"/>
                  <a:pt x="3493272" y="3819746"/>
                </a:cubicBezTo>
                <a:cubicBezTo>
                  <a:pt x="3634436" y="3934288"/>
                  <a:pt x="3763326" y="4042693"/>
                  <a:pt x="3869710" y="4233935"/>
                </a:cubicBezTo>
                <a:cubicBezTo>
                  <a:pt x="3881986" y="4257457"/>
                  <a:pt x="3896308" y="4278934"/>
                  <a:pt x="3910628" y="4302456"/>
                </a:cubicBezTo>
                <a:cubicBezTo>
                  <a:pt x="3913698" y="4307569"/>
                  <a:pt x="3917788" y="4313705"/>
                  <a:pt x="3914720" y="4319841"/>
                </a:cubicBezTo>
                <a:cubicBezTo>
                  <a:pt x="3912674" y="4324955"/>
                  <a:pt x="3906536" y="4327001"/>
                  <a:pt x="3899376" y="4329046"/>
                </a:cubicBezTo>
                <a:cubicBezTo>
                  <a:pt x="3897330" y="4329046"/>
                  <a:pt x="3894262" y="4330069"/>
                  <a:pt x="3891192" y="4330069"/>
                </a:cubicBezTo>
                <a:cubicBezTo>
                  <a:pt x="3891192" y="4333137"/>
                  <a:pt x="3891192" y="4336205"/>
                  <a:pt x="3891192" y="4338250"/>
                </a:cubicBezTo>
                <a:cubicBezTo>
                  <a:pt x="3889146" y="4342341"/>
                  <a:pt x="3880964" y="4345409"/>
                  <a:pt x="3875848" y="4346431"/>
                </a:cubicBezTo>
                <a:cubicBezTo>
                  <a:pt x="3791968" y="4365863"/>
                  <a:pt x="3689674" y="4367908"/>
                  <a:pt x="3591474" y="4351545"/>
                </a:cubicBezTo>
                <a:cubicBezTo>
                  <a:pt x="3624206" y="4511085"/>
                  <a:pt x="3653872" y="4657329"/>
                  <a:pt x="3669216" y="4746303"/>
                </a:cubicBezTo>
                <a:lnTo>
                  <a:pt x="3669216" y="4747326"/>
                </a:lnTo>
                <a:cubicBezTo>
                  <a:pt x="3676376" y="4791301"/>
                  <a:pt x="3680468" y="4821983"/>
                  <a:pt x="3677400" y="4832209"/>
                </a:cubicBezTo>
                <a:cubicBezTo>
                  <a:pt x="3670238" y="4871071"/>
                  <a:pt x="3563854" y="4932433"/>
                  <a:pt x="3461560" y="4972318"/>
                </a:cubicBezTo>
                <a:cubicBezTo>
                  <a:pt x="3472812" y="5049019"/>
                  <a:pt x="3482018" y="5134925"/>
                  <a:pt x="3486110" y="5231059"/>
                </a:cubicBezTo>
                <a:cubicBezTo>
                  <a:pt x="3487134" y="5240263"/>
                  <a:pt x="3487134" y="5249467"/>
                  <a:pt x="3487134" y="5258671"/>
                </a:cubicBezTo>
                <a:cubicBezTo>
                  <a:pt x="3487134" y="5260717"/>
                  <a:pt x="3487134" y="5262761"/>
                  <a:pt x="3487134" y="5263785"/>
                </a:cubicBezTo>
                <a:cubicBezTo>
                  <a:pt x="3487134" y="5274011"/>
                  <a:pt x="3486110" y="5283215"/>
                  <a:pt x="3486110" y="5292419"/>
                </a:cubicBezTo>
                <a:lnTo>
                  <a:pt x="3486110" y="5293443"/>
                </a:lnTo>
                <a:cubicBezTo>
                  <a:pt x="3485088" y="5302647"/>
                  <a:pt x="3484064" y="5311851"/>
                  <a:pt x="3483042" y="5321055"/>
                </a:cubicBezTo>
                <a:cubicBezTo>
                  <a:pt x="3483042" y="5322077"/>
                  <a:pt x="3483042" y="5323101"/>
                  <a:pt x="3483042" y="5324123"/>
                </a:cubicBezTo>
                <a:lnTo>
                  <a:pt x="3473942" y="5380635"/>
                </a:lnTo>
                <a:lnTo>
                  <a:pt x="2393904" y="5380635"/>
                </a:lnTo>
                <a:lnTo>
                  <a:pt x="2379808" y="5293826"/>
                </a:lnTo>
                <a:cubicBezTo>
                  <a:pt x="2368556" y="5208048"/>
                  <a:pt x="2362930" y="5126744"/>
                  <a:pt x="2360884" y="5054133"/>
                </a:cubicBezTo>
                <a:cubicBezTo>
                  <a:pt x="2314852" y="5052087"/>
                  <a:pt x="2269842" y="5042883"/>
                  <a:pt x="2238132" y="5024475"/>
                </a:cubicBezTo>
                <a:cubicBezTo>
                  <a:pt x="2210512" y="5014248"/>
                  <a:pt x="2186984" y="5000953"/>
                  <a:pt x="2173686" y="4980499"/>
                </a:cubicBezTo>
                <a:cubicBezTo>
                  <a:pt x="2138906" y="4929365"/>
                  <a:pt x="2162434" y="4811755"/>
                  <a:pt x="2159366" y="4752439"/>
                </a:cubicBezTo>
                <a:cubicBezTo>
                  <a:pt x="2158342" y="4711532"/>
                  <a:pt x="2156296" y="4670625"/>
                  <a:pt x="2154250" y="4629717"/>
                </a:cubicBezTo>
                <a:cubicBezTo>
                  <a:pt x="2154250" y="4629717"/>
                  <a:pt x="2154250" y="4629717"/>
                  <a:pt x="2154250" y="4628694"/>
                </a:cubicBezTo>
                <a:cubicBezTo>
                  <a:pt x="2152204" y="4587787"/>
                  <a:pt x="2150158" y="4546879"/>
                  <a:pt x="2148114" y="4506994"/>
                </a:cubicBezTo>
                <a:cubicBezTo>
                  <a:pt x="2147090" y="4491653"/>
                  <a:pt x="2146068" y="4476313"/>
                  <a:pt x="2145044" y="4460973"/>
                </a:cubicBezTo>
                <a:cubicBezTo>
                  <a:pt x="2144022" y="4457905"/>
                  <a:pt x="2144022" y="4455859"/>
                  <a:pt x="2144022" y="4453814"/>
                </a:cubicBezTo>
                <a:cubicBezTo>
                  <a:pt x="2139930" y="4405747"/>
                  <a:pt x="2135838" y="4356659"/>
                  <a:pt x="2129700" y="4305524"/>
                </a:cubicBezTo>
                <a:cubicBezTo>
                  <a:pt x="2129700" y="4306547"/>
                  <a:pt x="2129700" y="4306547"/>
                  <a:pt x="2129700" y="4306547"/>
                </a:cubicBezTo>
                <a:cubicBezTo>
                  <a:pt x="2112310" y="4166438"/>
                  <a:pt x="2089806" y="4021216"/>
                  <a:pt x="2069348" y="3892357"/>
                </a:cubicBezTo>
                <a:cubicBezTo>
                  <a:pt x="2063210" y="3853495"/>
                  <a:pt x="2057072" y="3816678"/>
                  <a:pt x="2050934" y="3779861"/>
                </a:cubicBezTo>
                <a:cubicBezTo>
                  <a:pt x="2045820" y="3751226"/>
                  <a:pt x="2026384" y="3657139"/>
                  <a:pt x="2005926" y="3554870"/>
                </a:cubicBezTo>
                <a:cubicBezTo>
                  <a:pt x="1954778" y="3827928"/>
                  <a:pt x="1884196" y="4050874"/>
                  <a:pt x="1813614" y="4100986"/>
                </a:cubicBezTo>
                <a:cubicBezTo>
                  <a:pt x="1798270" y="4129621"/>
                  <a:pt x="1775766" y="4139848"/>
                  <a:pt x="1743032" y="4145985"/>
                </a:cubicBezTo>
                <a:cubicBezTo>
                  <a:pt x="1724618" y="4151098"/>
                  <a:pt x="1702114" y="4154166"/>
                  <a:pt x="1675518" y="4159279"/>
                </a:cubicBezTo>
                <a:cubicBezTo>
                  <a:pt x="1404440" y="4213482"/>
                  <a:pt x="1098582" y="4090759"/>
                  <a:pt x="868422" y="3954741"/>
                </a:cubicBezTo>
                <a:cubicBezTo>
                  <a:pt x="714982" y="3863722"/>
                  <a:pt x="563588" y="3762476"/>
                  <a:pt x="424470" y="3646912"/>
                </a:cubicBezTo>
                <a:cubicBezTo>
                  <a:pt x="424470" y="3646912"/>
                  <a:pt x="431630" y="3583505"/>
                  <a:pt x="464364" y="3502713"/>
                </a:cubicBezTo>
                <a:cubicBezTo>
                  <a:pt x="431630" y="3484304"/>
                  <a:pt x="371276" y="3450555"/>
                  <a:pt x="364116" y="3438283"/>
                </a:cubicBezTo>
                <a:cubicBezTo>
                  <a:pt x="364116" y="3438283"/>
                  <a:pt x="364116" y="3437260"/>
                  <a:pt x="365140" y="3436238"/>
                </a:cubicBezTo>
                <a:cubicBezTo>
                  <a:pt x="326268" y="3443397"/>
                  <a:pt x="281258" y="3439306"/>
                  <a:pt x="240342" y="3431124"/>
                </a:cubicBezTo>
                <a:cubicBezTo>
                  <a:pt x="213744" y="3426011"/>
                  <a:pt x="189194" y="3418852"/>
                  <a:pt x="167712" y="3411693"/>
                </a:cubicBezTo>
                <a:cubicBezTo>
                  <a:pt x="108382" y="3392262"/>
                  <a:pt x="18364" y="3353400"/>
                  <a:pt x="9158" y="3280789"/>
                </a:cubicBezTo>
                <a:cubicBezTo>
                  <a:pt x="9158" y="3276698"/>
                  <a:pt x="9158" y="3273630"/>
                  <a:pt x="9158" y="3269539"/>
                </a:cubicBezTo>
                <a:cubicBezTo>
                  <a:pt x="9158" y="3265449"/>
                  <a:pt x="13250" y="3257267"/>
                  <a:pt x="13250" y="3252153"/>
                </a:cubicBezTo>
                <a:cubicBezTo>
                  <a:pt x="13250" y="3251131"/>
                  <a:pt x="12226" y="3251131"/>
                  <a:pt x="12226" y="3250108"/>
                </a:cubicBezTo>
                <a:cubicBezTo>
                  <a:pt x="-1072" y="3229654"/>
                  <a:pt x="-4140" y="3202042"/>
                  <a:pt x="6090" y="3179543"/>
                </a:cubicBezTo>
                <a:cubicBezTo>
                  <a:pt x="9158" y="3171361"/>
                  <a:pt x="13250" y="3164202"/>
                  <a:pt x="14272" y="3156021"/>
                </a:cubicBezTo>
                <a:cubicBezTo>
                  <a:pt x="15296" y="3149885"/>
                  <a:pt x="14272" y="3143749"/>
                  <a:pt x="13250" y="3137612"/>
                </a:cubicBezTo>
                <a:cubicBezTo>
                  <a:pt x="13250" y="3136589"/>
                  <a:pt x="13250" y="3136589"/>
                  <a:pt x="13250" y="3136589"/>
                </a:cubicBezTo>
                <a:cubicBezTo>
                  <a:pt x="12226" y="3132499"/>
                  <a:pt x="12226" y="3128408"/>
                  <a:pt x="12226" y="3125340"/>
                </a:cubicBezTo>
                <a:cubicBezTo>
                  <a:pt x="12226" y="3123295"/>
                  <a:pt x="12226" y="3122272"/>
                  <a:pt x="12226" y="3121249"/>
                </a:cubicBezTo>
                <a:cubicBezTo>
                  <a:pt x="12226" y="3118181"/>
                  <a:pt x="12226" y="3115113"/>
                  <a:pt x="12226" y="3112045"/>
                </a:cubicBezTo>
                <a:cubicBezTo>
                  <a:pt x="13250" y="3111022"/>
                  <a:pt x="13250" y="3110000"/>
                  <a:pt x="13250" y="3110000"/>
                </a:cubicBezTo>
                <a:cubicBezTo>
                  <a:pt x="17342" y="3069092"/>
                  <a:pt x="41892" y="3030230"/>
                  <a:pt x="78718" y="3011821"/>
                </a:cubicBezTo>
                <a:cubicBezTo>
                  <a:pt x="74626" y="2999549"/>
                  <a:pt x="73602" y="2989322"/>
                  <a:pt x="73602" y="2982163"/>
                </a:cubicBezTo>
                <a:cubicBezTo>
                  <a:pt x="72580" y="2969891"/>
                  <a:pt x="74626" y="2963755"/>
                  <a:pt x="74626" y="2963755"/>
                </a:cubicBezTo>
                <a:cubicBezTo>
                  <a:pt x="74626" y="2963755"/>
                  <a:pt x="74626" y="2969891"/>
                  <a:pt x="76672" y="2981141"/>
                </a:cubicBezTo>
                <a:lnTo>
                  <a:pt x="76672" y="2982163"/>
                </a:lnTo>
                <a:cubicBezTo>
                  <a:pt x="79740" y="2923870"/>
                  <a:pt x="189194" y="2919779"/>
                  <a:pt x="248524" y="2931029"/>
                </a:cubicBezTo>
                <a:cubicBezTo>
                  <a:pt x="248524" y="2931029"/>
                  <a:pt x="250570" y="2931029"/>
                  <a:pt x="251594" y="2932051"/>
                </a:cubicBezTo>
                <a:cubicBezTo>
                  <a:pt x="252616" y="2932051"/>
                  <a:pt x="253640" y="2932051"/>
                  <a:pt x="254662" y="2932051"/>
                </a:cubicBezTo>
                <a:cubicBezTo>
                  <a:pt x="255686" y="2932051"/>
                  <a:pt x="256708" y="2933074"/>
                  <a:pt x="257732" y="2933074"/>
                </a:cubicBezTo>
                <a:cubicBezTo>
                  <a:pt x="258754" y="2933074"/>
                  <a:pt x="259776" y="2934097"/>
                  <a:pt x="260800" y="2934097"/>
                </a:cubicBezTo>
                <a:cubicBezTo>
                  <a:pt x="260800" y="2934097"/>
                  <a:pt x="262846" y="2934097"/>
                  <a:pt x="263868" y="2934097"/>
                </a:cubicBezTo>
                <a:cubicBezTo>
                  <a:pt x="259776" y="2914666"/>
                  <a:pt x="260800" y="2900348"/>
                  <a:pt x="260800" y="2898303"/>
                </a:cubicBezTo>
                <a:cubicBezTo>
                  <a:pt x="261822" y="2899325"/>
                  <a:pt x="263868" y="2903416"/>
                  <a:pt x="266938" y="2909553"/>
                </a:cubicBezTo>
                <a:cubicBezTo>
                  <a:pt x="263868" y="2883985"/>
                  <a:pt x="270006" y="2855350"/>
                  <a:pt x="297626" y="2850237"/>
                </a:cubicBezTo>
                <a:cubicBezTo>
                  <a:pt x="320130" y="2845123"/>
                  <a:pt x="337520" y="2868645"/>
                  <a:pt x="355932" y="2882963"/>
                </a:cubicBezTo>
                <a:cubicBezTo>
                  <a:pt x="388666" y="2906484"/>
                  <a:pt x="429584" y="2921825"/>
                  <a:pt x="463340" y="2942279"/>
                </a:cubicBezTo>
                <a:cubicBezTo>
                  <a:pt x="572794" y="3009776"/>
                  <a:pt x="544152" y="3204087"/>
                  <a:pt x="544152" y="3204087"/>
                </a:cubicBezTo>
                <a:lnTo>
                  <a:pt x="550290" y="3206133"/>
                </a:lnTo>
                <a:cubicBezTo>
                  <a:pt x="560520" y="3197951"/>
                  <a:pt x="572794" y="3189769"/>
                  <a:pt x="584046" y="3181588"/>
                </a:cubicBezTo>
                <a:lnTo>
                  <a:pt x="589162" y="3184656"/>
                </a:lnTo>
                <a:lnTo>
                  <a:pt x="651560" y="3226586"/>
                </a:lnTo>
                <a:lnTo>
                  <a:pt x="659744" y="3231700"/>
                </a:lnTo>
                <a:lnTo>
                  <a:pt x="653606" y="3240904"/>
                </a:lnTo>
                <a:lnTo>
                  <a:pt x="642354" y="3259312"/>
                </a:lnTo>
                <a:cubicBezTo>
                  <a:pt x="642354" y="3261358"/>
                  <a:pt x="643378" y="3264426"/>
                  <a:pt x="643378" y="3266471"/>
                </a:cubicBezTo>
                <a:cubicBezTo>
                  <a:pt x="643378" y="3269539"/>
                  <a:pt x="643378" y="3271585"/>
                  <a:pt x="642354" y="3273630"/>
                </a:cubicBezTo>
                <a:cubicBezTo>
                  <a:pt x="656676" y="3264426"/>
                  <a:pt x="673042" y="3255221"/>
                  <a:pt x="689410" y="3247040"/>
                </a:cubicBezTo>
                <a:cubicBezTo>
                  <a:pt x="698616" y="3241927"/>
                  <a:pt x="770222" y="3340105"/>
                  <a:pt x="778404" y="3348286"/>
                </a:cubicBezTo>
                <a:cubicBezTo>
                  <a:pt x="871492" y="3446465"/>
                  <a:pt x="1001404" y="3501690"/>
                  <a:pt x="1118018" y="3566119"/>
                </a:cubicBezTo>
                <a:cubicBezTo>
                  <a:pt x="1200876" y="3612140"/>
                  <a:pt x="1296010" y="3634639"/>
                  <a:pt x="1386028" y="3662252"/>
                </a:cubicBezTo>
                <a:cubicBezTo>
                  <a:pt x="1447404" y="3679638"/>
                  <a:pt x="1503664" y="3670434"/>
                  <a:pt x="1559926" y="3670434"/>
                </a:cubicBezTo>
                <a:cubicBezTo>
                  <a:pt x="1559926" y="3667365"/>
                  <a:pt x="1560950" y="3663275"/>
                  <a:pt x="1560950" y="3658161"/>
                </a:cubicBezTo>
                <a:cubicBezTo>
                  <a:pt x="1584476" y="3533393"/>
                  <a:pt x="1655058" y="3139658"/>
                  <a:pt x="1717458" y="2842055"/>
                </a:cubicBezTo>
                <a:lnTo>
                  <a:pt x="1718480" y="2842055"/>
                </a:lnTo>
                <a:cubicBezTo>
                  <a:pt x="1719504" y="2834896"/>
                  <a:pt x="1720526" y="2827737"/>
                  <a:pt x="1722572" y="2821601"/>
                </a:cubicBezTo>
                <a:cubicBezTo>
                  <a:pt x="1722572" y="2820579"/>
                  <a:pt x="1722572" y="2819556"/>
                  <a:pt x="1722572" y="2818533"/>
                </a:cubicBezTo>
                <a:cubicBezTo>
                  <a:pt x="1724618" y="2812397"/>
                  <a:pt x="1725642" y="2806261"/>
                  <a:pt x="1726664" y="2800125"/>
                </a:cubicBezTo>
                <a:cubicBezTo>
                  <a:pt x="1726664" y="2799102"/>
                  <a:pt x="1726664" y="2798079"/>
                  <a:pt x="1726664" y="2798079"/>
                </a:cubicBezTo>
                <a:cubicBezTo>
                  <a:pt x="1727688" y="2791943"/>
                  <a:pt x="1729734" y="2785807"/>
                  <a:pt x="1730756" y="2779671"/>
                </a:cubicBezTo>
                <a:cubicBezTo>
                  <a:pt x="1730756" y="2777625"/>
                  <a:pt x="1730756" y="2777625"/>
                  <a:pt x="1731778" y="2776603"/>
                </a:cubicBezTo>
                <a:cubicBezTo>
                  <a:pt x="1732802" y="2771489"/>
                  <a:pt x="1734848" y="2765353"/>
                  <a:pt x="1735870" y="2759217"/>
                </a:cubicBezTo>
                <a:cubicBezTo>
                  <a:pt x="1735870" y="2758194"/>
                  <a:pt x="1735870" y="2757172"/>
                  <a:pt x="1735870" y="2756149"/>
                </a:cubicBezTo>
                <a:cubicBezTo>
                  <a:pt x="1736894" y="2751035"/>
                  <a:pt x="1737916" y="2744899"/>
                  <a:pt x="1739962" y="2739786"/>
                </a:cubicBezTo>
                <a:lnTo>
                  <a:pt x="1740986" y="2735695"/>
                </a:lnTo>
                <a:cubicBezTo>
                  <a:pt x="1742008" y="2730582"/>
                  <a:pt x="1743032" y="2725468"/>
                  <a:pt x="1744054" y="2720355"/>
                </a:cubicBezTo>
                <a:cubicBezTo>
                  <a:pt x="1745078" y="2718309"/>
                  <a:pt x="1745078" y="2717287"/>
                  <a:pt x="1745078" y="2716264"/>
                </a:cubicBezTo>
                <a:cubicBezTo>
                  <a:pt x="1746100" y="2711151"/>
                  <a:pt x="1747122" y="2706037"/>
                  <a:pt x="1748146" y="2700924"/>
                </a:cubicBezTo>
                <a:cubicBezTo>
                  <a:pt x="1748146" y="2699901"/>
                  <a:pt x="1749168" y="2697856"/>
                  <a:pt x="1749168" y="2696833"/>
                </a:cubicBezTo>
                <a:cubicBezTo>
                  <a:pt x="1750192" y="2692742"/>
                  <a:pt x="1751214" y="2688651"/>
                  <a:pt x="1752238" y="2683538"/>
                </a:cubicBezTo>
                <a:cubicBezTo>
                  <a:pt x="1753260" y="2682515"/>
                  <a:pt x="1753260" y="2680470"/>
                  <a:pt x="1753260" y="2678425"/>
                </a:cubicBezTo>
                <a:cubicBezTo>
                  <a:pt x="1754284" y="2674334"/>
                  <a:pt x="1756330" y="2670243"/>
                  <a:pt x="1756330" y="2666152"/>
                </a:cubicBezTo>
                <a:cubicBezTo>
                  <a:pt x="1757352" y="2664107"/>
                  <a:pt x="1757352" y="2662061"/>
                  <a:pt x="1757352" y="2661039"/>
                </a:cubicBezTo>
                <a:cubicBezTo>
                  <a:pt x="1758376" y="2656948"/>
                  <a:pt x="1759398" y="2652857"/>
                  <a:pt x="1760422" y="2648767"/>
                </a:cubicBezTo>
                <a:cubicBezTo>
                  <a:pt x="1761444" y="2647744"/>
                  <a:pt x="1761444" y="2645699"/>
                  <a:pt x="1761444" y="2643653"/>
                </a:cubicBezTo>
                <a:cubicBezTo>
                  <a:pt x="1763490" y="2640585"/>
                  <a:pt x="1763490" y="2636494"/>
                  <a:pt x="1764512" y="2632403"/>
                </a:cubicBezTo>
                <a:cubicBezTo>
                  <a:pt x="1764512" y="2631381"/>
                  <a:pt x="1765536" y="2629335"/>
                  <a:pt x="1766558" y="2627290"/>
                </a:cubicBezTo>
                <a:cubicBezTo>
                  <a:pt x="1766558" y="2624222"/>
                  <a:pt x="1767582" y="2620131"/>
                  <a:pt x="1768604" y="2617063"/>
                </a:cubicBezTo>
                <a:cubicBezTo>
                  <a:pt x="1768604" y="2615018"/>
                  <a:pt x="1769628" y="2613995"/>
                  <a:pt x="1769628" y="2611950"/>
                </a:cubicBezTo>
                <a:cubicBezTo>
                  <a:pt x="1770650" y="2607859"/>
                  <a:pt x="1771674" y="2604791"/>
                  <a:pt x="1771674" y="2601723"/>
                </a:cubicBezTo>
                <a:cubicBezTo>
                  <a:pt x="1772696" y="2600700"/>
                  <a:pt x="1773720" y="2598655"/>
                  <a:pt x="1773720" y="2596609"/>
                </a:cubicBezTo>
                <a:cubicBezTo>
                  <a:pt x="1774742" y="2593541"/>
                  <a:pt x="1774742" y="2590473"/>
                  <a:pt x="1776788" y="2587405"/>
                </a:cubicBezTo>
                <a:cubicBezTo>
                  <a:pt x="1776788" y="2586383"/>
                  <a:pt x="1776788" y="2584337"/>
                  <a:pt x="1777810" y="2583314"/>
                </a:cubicBezTo>
                <a:cubicBezTo>
                  <a:pt x="1777810" y="2580246"/>
                  <a:pt x="1778834" y="2577178"/>
                  <a:pt x="1779856" y="2575133"/>
                </a:cubicBezTo>
                <a:cubicBezTo>
                  <a:pt x="1779856" y="2573087"/>
                  <a:pt x="1780880" y="2571042"/>
                  <a:pt x="1780880" y="2568997"/>
                </a:cubicBezTo>
                <a:cubicBezTo>
                  <a:pt x="1781902" y="2566951"/>
                  <a:pt x="1781902" y="2564906"/>
                  <a:pt x="1782926" y="2561838"/>
                </a:cubicBezTo>
                <a:cubicBezTo>
                  <a:pt x="1783948" y="2559793"/>
                  <a:pt x="1783948" y="2558770"/>
                  <a:pt x="1784972" y="2556725"/>
                </a:cubicBezTo>
                <a:cubicBezTo>
                  <a:pt x="1784972" y="2554679"/>
                  <a:pt x="1785994" y="2552634"/>
                  <a:pt x="1787018" y="2549565"/>
                </a:cubicBezTo>
                <a:cubicBezTo>
                  <a:pt x="1787018" y="2548543"/>
                  <a:pt x="1788040" y="2546497"/>
                  <a:pt x="1788040" y="2545475"/>
                </a:cubicBezTo>
                <a:cubicBezTo>
                  <a:pt x="1788040" y="2543429"/>
                  <a:pt x="1789064" y="2540361"/>
                  <a:pt x="1789064" y="2539339"/>
                </a:cubicBezTo>
                <a:cubicBezTo>
                  <a:pt x="1790086" y="2537293"/>
                  <a:pt x="1791110" y="2536271"/>
                  <a:pt x="1791110" y="2535248"/>
                </a:cubicBezTo>
                <a:cubicBezTo>
                  <a:pt x="1792132" y="2532180"/>
                  <a:pt x="1792132" y="2531157"/>
                  <a:pt x="1793154" y="2529112"/>
                </a:cubicBezTo>
                <a:cubicBezTo>
                  <a:pt x="1794178" y="2528089"/>
                  <a:pt x="1794178" y="2527067"/>
                  <a:pt x="1794178" y="2525021"/>
                </a:cubicBezTo>
                <a:cubicBezTo>
                  <a:pt x="1795200" y="2522976"/>
                  <a:pt x="1795200" y="2521953"/>
                  <a:pt x="1796224" y="2519907"/>
                </a:cubicBezTo>
                <a:cubicBezTo>
                  <a:pt x="1797246" y="2518885"/>
                  <a:pt x="1797246" y="2517862"/>
                  <a:pt x="1797246" y="2516839"/>
                </a:cubicBezTo>
                <a:cubicBezTo>
                  <a:pt x="1798270" y="2514794"/>
                  <a:pt x="1798270" y="2512749"/>
                  <a:pt x="1799292" y="2511726"/>
                </a:cubicBezTo>
                <a:cubicBezTo>
                  <a:pt x="1799292" y="2510703"/>
                  <a:pt x="1799292" y="2508658"/>
                  <a:pt x="1800316" y="2508658"/>
                </a:cubicBezTo>
                <a:cubicBezTo>
                  <a:pt x="1801338" y="2506613"/>
                  <a:pt x="1802362" y="2503545"/>
                  <a:pt x="1802362" y="2501499"/>
                </a:cubicBezTo>
                <a:cubicBezTo>
                  <a:pt x="1805430" y="2496386"/>
                  <a:pt x="1808498" y="2490249"/>
                  <a:pt x="1811568" y="2484113"/>
                </a:cubicBezTo>
                <a:lnTo>
                  <a:pt x="1811568" y="2483091"/>
                </a:lnTo>
                <a:cubicBezTo>
                  <a:pt x="1811568" y="2447297"/>
                  <a:pt x="1817706" y="2413548"/>
                  <a:pt x="1835096" y="2386958"/>
                </a:cubicBezTo>
                <a:cubicBezTo>
                  <a:pt x="1895448" y="2297984"/>
                  <a:pt x="2172664" y="2263213"/>
                  <a:pt x="2324058" y="2250940"/>
                </a:cubicBezTo>
                <a:cubicBezTo>
                  <a:pt x="2413054" y="2167079"/>
                  <a:pt x="2501026" y="2164011"/>
                  <a:pt x="2512278" y="2153785"/>
                </a:cubicBezTo>
                <a:cubicBezTo>
                  <a:pt x="2507162" y="2159921"/>
                  <a:pt x="2490796" y="2185488"/>
                  <a:pt x="2466246" y="2229464"/>
                </a:cubicBezTo>
                <a:cubicBezTo>
                  <a:pt x="2485682" y="2198783"/>
                  <a:pt x="2507162" y="2170148"/>
                  <a:pt x="2528644" y="2143558"/>
                </a:cubicBezTo>
                <a:cubicBezTo>
                  <a:pt x="2527622" y="2162989"/>
                  <a:pt x="2527622" y="2181397"/>
                  <a:pt x="2528644" y="2198783"/>
                </a:cubicBezTo>
                <a:lnTo>
                  <a:pt x="2530690" y="2119013"/>
                </a:lnTo>
                <a:cubicBezTo>
                  <a:pt x="2517392" y="2119013"/>
                  <a:pt x="2505118" y="2117991"/>
                  <a:pt x="2492842" y="2116968"/>
                </a:cubicBezTo>
                <a:cubicBezTo>
                  <a:pt x="2479544" y="2115945"/>
                  <a:pt x="2466246" y="2114923"/>
                  <a:pt x="2452948" y="2113900"/>
                </a:cubicBezTo>
                <a:cubicBezTo>
                  <a:pt x="2450902" y="2113900"/>
                  <a:pt x="2448856" y="2112877"/>
                  <a:pt x="2445786" y="2112877"/>
                </a:cubicBezTo>
                <a:cubicBezTo>
                  <a:pt x="2433512" y="2111854"/>
                  <a:pt x="2421236" y="2110832"/>
                  <a:pt x="2409984" y="2108786"/>
                </a:cubicBezTo>
                <a:cubicBezTo>
                  <a:pt x="2406916" y="2108786"/>
                  <a:pt x="2404870" y="2107763"/>
                  <a:pt x="2402824" y="2107763"/>
                </a:cubicBezTo>
                <a:cubicBezTo>
                  <a:pt x="2390548" y="2105718"/>
                  <a:pt x="2379296" y="2103673"/>
                  <a:pt x="2367022" y="2101627"/>
                </a:cubicBezTo>
                <a:cubicBezTo>
                  <a:pt x="2365998" y="2101627"/>
                  <a:pt x="2365998" y="2101627"/>
                  <a:pt x="2365998" y="2101627"/>
                </a:cubicBezTo>
                <a:cubicBezTo>
                  <a:pt x="2354746" y="2098559"/>
                  <a:pt x="2343494" y="2096514"/>
                  <a:pt x="2332242" y="2094469"/>
                </a:cubicBezTo>
                <a:cubicBezTo>
                  <a:pt x="2330196" y="2093446"/>
                  <a:pt x="2328150" y="2093446"/>
                  <a:pt x="2326104" y="2092423"/>
                </a:cubicBezTo>
                <a:cubicBezTo>
                  <a:pt x="2315874" y="2090378"/>
                  <a:pt x="2304622" y="2087310"/>
                  <a:pt x="2295416" y="2084242"/>
                </a:cubicBezTo>
                <a:cubicBezTo>
                  <a:pt x="2293370" y="2084242"/>
                  <a:pt x="2290302" y="2083219"/>
                  <a:pt x="2288254" y="2082196"/>
                </a:cubicBezTo>
                <a:cubicBezTo>
                  <a:pt x="2278026" y="2080151"/>
                  <a:pt x="2267796" y="2077083"/>
                  <a:pt x="2258590" y="2072992"/>
                </a:cubicBezTo>
                <a:cubicBezTo>
                  <a:pt x="2257566" y="2072992"/>
                  <a:pt x="2256544" y="2071969"/>
                  <a:pt x="2255522" y="2071969"/>
                </a:cubicBezTo>
                <a:cubicBezTo>
                  <a:pt x="2246314" y="2069924"/>
                  <a:pt x="2237108" y="2065833"/>
                  <a:pt x="2228924" y="2061743"/>
                </a:cubicBezTo>
                <a:cubicBezTo>
                  <a:pt x="2226878" y="2061743"/>
                  <a:pt x="2225856" y="2060720"/>
                  <a:pt x="2223810" y="2060720"/>
                </a:cubicBezTo>
                <a:cubicBezTo>
                  <a:pt x="2214604" y="2056629"/>
                  <a:pt x="2205398" y="2053561"/>
                  <a:pt x="2197214" y="2049470"/>
                </a:cubicBezTo>
                <a:cubicBezTo>
                  <a:pt x="2195168" y="2048447"/>
                  <a:pt x="2194146" y="2047425"/>
                  <a:pt x="2191076" y="2046402"/>
                </a:cubicBezTo>
                <a:cubicBezTo>
                  <a:pt x="2182892" y="2042311"/>
                  <a:pt x="2174710" y="2039243"/>
                  <a:pt x="2166526" y="2034130"/>
                </a:cubicBezTo>
                <a:cubicBezTo>
                  <a:pt x="2165502" y="2034130"/>
                  <a:pt x="2164480" y="2033107"/>
                  <a:pt x="2163458" y="2033107"/>
                </a:cubicBezTo>
                <a:cubicBezTo>
                  <a:pt x="2156296" y="2029017"/>
                  <a:pt x="2149136" y="2024926"/>
                  <a:pt x="2141976" y="2020835"/>
                </a:cubicBezTo>
                <a:cubicBezTo>
                  <a:pt x="2139930" y="2019812"/>
                  <a:pt x="2138906" y="2018790"/>
                  <a:pt x="2137884" y="2017767"/>
                </a:cubicBezTo>
                <a:cubicBezTo>
                  <a:pt x="2129700" y="2013676"/>
                  <a:pt x="2122540" y="2009585"/>
                  <a:pt x="2115380" y="2004472"/>
                </a:cubicBezTo>
                <a:cubicBezTo>
                  <a:pt x="2114356" y="2003449"/>
                  <a:pt x="2112310" y="2002427"/>
                  <a:pt x="2110264" y="2000381"/>
                </a:cubicBezTo>
                <a:cubicBezTo>
                  <a:pt x="2104126" y="1996290"/>
                  <a:pt x="2096966" y="1991177"/>
                  <a:pt x="2090828" y="1987086"/>
                </a:cubicBezTo>
                <a:cubicBezTo>
                  <a:pt x="2089806" y="1986063"/>
                  <a:pt x="2087760" y="1985041"/>
                  <a:pt x="2086738" y="1984018"/>
                </a:cubicBezTo>
                <a:cubicBezTo>
                  <a:pt x="2080600" y="1978905"/>
                  <a:pt x="2075484" y="1974814"/>
                  <a:pt x="2070370" y="1970723"/>
                </a:cubicBezTo>
                <a:cubicBezTo>
                  <a:pt x="2069348" y="1969701"/>
                  <a:pt x="2067302" y="1968678"/>
                  <a:pt x="2065256" y="1967655"/>
                </a:cubicBezTo>
                <a:cubicBezTo>
                  <a:pt x="2060140" y="1962542"/>
                  <a:pt x="2055026" y="1957428"/>
                  <a:pt x="2048888" y="1952315"/>
                </a:cubicBezTo>
                <a:cubicBezTo>
                  <a:pt x="2046842" y="1950269"/>
                  <a:pt x="2045820" y="1949247"/>
                  <a:pt x="2043774" y="1947201"/>
                </a:cubicBezTo>
                <a:cubicBezTo>
                  <a:pt x="2038660" y="1942088"/>
                  <a:pt x="2032522" y="1936974"/>
                  <a:pt x="2028430" y="1932884"/>
                </a:cubicBezTo>
                <a:cubicBezTo>
                  <a:pt x="2026384" y="1930838"/>
                  <a:pt x="2025362" y="1929816"/>
                  <a:pt x="2024338" y="1927770"/>
                </a:cubicBezTo>
                <a:cubicBezTo>
                  <a:pt x="2019224" y="1923679"/>
                  <a:pt x="2016154" y="1919589"/>
                  <a:pt x="2012062" y="1914475"/>
                </a:cubicBezTo>
                <a:cubicBezTo>
                  <a:pt x="2010018" y="1913453"/>
                  <a:pt x="2008994" y="1911407"/>
                  <a:pt x="2007972" y="1909362"/>
                </a:cubicBezTo>
                <a:cubicBezTo>
                  <a:pt x="2003880" y="1905271"/>
                  <a:pt x="1998764" y="1899135"/>
                  <a:pt x="1994674" y="1894021"/>
                </a:cubicBezTo>
                <a:cubicBezTo>
                  <a:pt x="1993650" y="1891976"/>
                  <a:pt x="1991604" y="1890953"/>
                  <a:pt x="1990582" y="1887885"/>
                </a:cubicBezTo>
                <a:cubicBezTo>
                  <a:pt x="1986490" y="1883795"/>
                  <a:pt x="1981374" y="1877658"/>
                  <a:pt x="1978306" y="1872545"/>
                </a:cubicBezTo>
                <a:cubicBezTo>
                  <a:pt x="1977284" y="1870499"/>
                  <a:pt x="1976260" y="1868454"/>
                  <a:pt x="1974214" y="1866409"/>
                </a:cubicBezTo>
                <a:cubicBezTo>
                  <a:pt x="1971146" y="1862318"/>
                  <a:pt x="1968076" y="1858227"/>
                  <a:pt x="1966030" y="1854137"/>
                </a:cubicBezTo>
                <a:cubicBezTo>
                  <a:pt x="1905678" y="1761072"/>
                  <a:pt x="1881128" y="1658803"/>
                  <a:pt x="1874990" y="1573919"/>
                </a:cubicBezTo>
                <a:cubicBezTo>
                  <a:pt x="1870898" y="1574942"/>
                  <a:pt x="1867830" y="1573919"/>
                  <a:pt x="1863738" y="1573919"/>
                </a:cubicBezTo>
                <a:cubicBezTo>
                  <a:pt x="1862714" y="1573919"/>
                  <a:pt x="1861692" y="1573919"/>
                  <a:pt x="1861692" y="1573919"/>
                </a:cubicBezTo>
                <a:cubicBezTo>
                  <a:pt x="1857600" y="1572897"/>
                  <a:pt x="1854530" y="1572897"/>
                  <a:pt x="1850440" y="1571874"/>
                </a:cubicBezTo>
                <a:lnTo>
                  <a:pt x="1849416" y="1571874"/>
                </a:lnTo>
                <a:cubicBezTo>
                  <a:pt x="1845324" y="1570851"/>
                  <a:pt x="1842256" y="1568806"/>
                  <a:pt x="1838164" y="1567783"/>
                </a:cubicBezTo>
                <a:cubicBezTo>
                  <a:pt x="1838164" y="1566761"/>
                  <a:pt x="1838164" y="1566761"/>
                  <a:pt x="1837142" y="1566761"/>
                </a:cubicBezTo>
                <a:cubicBezTo>
                  <a:pt x="1834072" y="1565738"/>
                  <a:pt x="1831004" y="1564715"/>
                  <a:pt x="1827934" y="1562670"/>
                </a:cubicBezTo>
                <a:cubicBezTo>
                  <a:pt x="1827934" y="1561647"/>
                  <a:pt x="1826912" y="1561647"/>
                  <a:pt x="1825888" y="1561647"/>
                </a:cubicBezTo>
                <a:cubicBezTo>
                  <a:pt x="1822820" y="1559602"/>
                  <a:pt x="1819752" y="1557557"/>
                  <a:pt x="1816682" y="1555511"/>
                </a:cubicBezTo>
                <a:cubicBezTo>
                  <a:pt x="1815660" y="1554488"/>
                  <a:pt x="1815660" y="1554488"/>
                  <a:pt x="1814636" y="1553466"/>
                </a:cubicBezTo>
                <a:cubicBezTo>
                  <a:pt x="1811568" y="1551420"/>
                  <a:pt x="1808498" y="1548352"/>
                  <a:pt x="1805430" y="1545284"/>
                </a:cubicBezTo>
                <a:cubicBezTo>
                  <a:pt x="1805430" y="1545284"/>
                  <a:pt x="1804408" y="1544261"/>
                  <a:pt x="1803384" y="1544261"/>
                </a:cubicBezTo>
                <a:cubicBezTo>
                  <a:pt x="1801338" y="1541193"/>
                  <a:pt x="1798270" y="1538125"/>
                  <a:pt x="1796224" y="1535057"/>
                </a:cubicBezTo>
                <a:cubicBezTo>
                  <a:pt x="1795200" y="1535057"/>
                  <a:pt x="1795200" y="1535057"/>
                  <a:pt x="1795200" y="1535057"/>
                </a:cubicBezTo>
                <a:cubicBezTo>
                  <a:pt x="1792132" y="1530967"/>
                  <a:pt x="1789064" y="1527899"/>
                  <a:pt x="1787018" y="1524830"/>
                </a:cubicBezTo>
                <a:cubicBezTo>
                  <a:pt x="1787018" y="1523808"/>
                  <a:pt x="1785994" y="1522785"/>
                  <a:pt x="1784972" y="1521762"/>
                </a:cubicBezTo>
                <a:cubicBezTo>
                  <a:pt x="1782926" y="1518694"/>
                  <a:pt x="1780880" y="1514603"/>
                  <a:pt x="1777810" y="1511535"/>
                </a:cubicBezTo>
                <a:cubicBezTo>
                  <a:pt x="1777810" y="1510513"/>
                  <a:pt x="1776788" y="1509490"/>
                  <a:pt x="1775766" y="1508467"/>
                </a:cubicBezTo>
                <a:cubicBezTo>
                  <a:pt x="1773720" y="1504377"/>
                  <a:pt x="1771674" y="1501309"/>
                  <a:pt x="1769628" y="1497218"/>
                </a:cubicBezTo>
                <a:cubicBezTo>
                  <a:pt x="1768604" y="1496195"/>
                  <a:pt x="1768604" y="1495172"/>
                  <a:pt x="1767582" y="1493127"/>
                </a:cubicBezTo>
                <a:cubicBezTo>
                  <a:pt x="1766558" y="1490059"/>
                  <a:pt x="1764512" y="1486991"/>
                  <a:pt x="1763490" y="1483923"/>
                </a:cubicBezTo>
                <a:cubicBezTo>
                  <a:pt x="1762466" y="1482900"/>
                  <a:pt x="1761444" y="1480855"/>
                  <a:pt x="1760422" y="1479832"/>
                </a:cubicBezTo>
                <a:cubicBezTo>
                  <a:pt x="1758376" y="1475741"/>
                  <a:pt x="1757352" y="1472673"/>
                  <a:pt x="1756330" y="1468583"/>
                </a:cubicBezTo>
                <a:cubicBezTo>
                  <a:pt x="1755306" y="1466537"/>
                  <a:pt x="1754284" y="1464492"/>
                  <a:pt x="1753260" y="1462446"/>
                </a:cubicBezTo>
                <a:cubicBezTo>
                  <a:pt x="1752238" y="1459378"/>
                  <a:pt x="1750192" y="1455287"/>
                  <a:pt x="1749168" y="1452219"/>
                </a:cubicBezTo>
                <a:cubicBezTo>
                  <a:pt x="1748146" y="1449151"/>
                  <a:pt x="1747122" y="1447106"/>
                  <a:pt x="1747122" y="1445061"/>
                </a:cubicBezTo>
                <a:cubicBezTo>
                  <a:pt x="1746100" y="1441993"/>
                  <a:pt x="1745078" y="1439947"/>
                  <a:pt x="1745078" y="1437902"/>
                </a:cubicBezTo>
                <a:cubicBezTo>
                  <a:pt x="1743032" y="1432788"/>
                  <a:pt x="1742008" y="1429720"/>
                  <a:pt x="1740986" y="1426652"/>
                </a:cubicBezTo>
                <a:cubicBezTo>
                  <a:pt x="1739962" y="1423584"/>
                  <a:pt x="1739962" y="1421539"/>
                  <a:pt x="1738940" y="1419493"/>
                </a:cubicBezTo>
                <a:cubicBezTo>
                  <a:pt x="1737916" y="1416425"/>
                  <a:pt x="1736894" y="1413357"/>
                  <a:pt x="1736894" y="1411312"/>
                </a:cubicBezTo>
                <a:cubicBezTo>
                  <a:pt x="1735870" y="1409267"/>
                  <a:pt x="1735870" y="1407221"/>
                  <a:pt x="1735870" y="1406198"/>
                </a:cubicBezTo>
                <a:cubicBezTo>
                  <a:pt x="1734848" y="1401085"/>
                  <a:pt x="1732802" y="1395971"/>
                  <a:pt x="1732802" y="1390858"/>
                </a:cubicBezTo>
                <a:cubicBezTo>
                  <a:pt x="1731778" y="1389835"/>
                  <a:pt x="1731778" y="1387790"/>
                  <a:pt x="1730756" y="1386767"/>
                </a:cubicBezTo>
                <a:cubicBezTo>
                  <a:pt x="1730756" y="1381654"/>
                  <a:pt x="1729734" y="1376540"/>
                  <a:pt x="1728710" y="1370404"/>
                </a:cubicBezTo>
                <a:cubicBezTo>
                  <a:pt x="1727688" y="1369381"/>
                  <a:pt x="1727688" y="1368359"/>
                  <a:pt x="1727688" y="1366313"/>
                </a:cubicBezTo>
                <a:cubicBezTo>
                  <a:pt x="1726664" y="1360177"/>
                  <a:pt x="1725642" y="1354041"/>
                  <a:pt x="1725642" y="1346882"/>
                </a:cubicBezTo>
                <a:cubicBezTo>
                  <a:pt x="1716434" y="1266090"/>
                  <a:pt x="1729734" y="1189388"/>
                  <a:pt x="1771674" y="1158707"/>
                </a:cubicBezTo>
                <a:cubicBezTo>
                  <a:pt x="1818728" y="1125981"/>
                  <a:pt x="1859646" y="1137231"/>
                  <a:pt x="1886242" y="1153594"/>
                </a:cubicBezTo>
                <a:cubicBezTo>
                  <a:pt x="1889310" y="1133140"/>
                  <a:pt x="1891356" y="1117800"/>
                  <a:pt x="1892380" y="1113709"/>
                </a:cubicBezTo>
                <a:cubicBezTo>
                  <a:pt x="1894426" y="1106550"/>
                  <a:pt x="1896472" y="1099391"/>
                  <a:pt x="1897494" y="1092233"/>
                </a:cubicBezTo>
                <a:cubicBezTo>
                  <a:pt x="1897494" y="1090187"/>
                  <a:pt x="1898518" y="1088142"/>
                  <a:pt x="1898518" y="1087119"/>
                </a:cubicBezTo>
                <a:cubicBezTo>
                  <a:pt x="1898518" y="1083028"/>
                  <a:pt x="1898518" y="1077915"/>
                  <a:pt x="1898518" y="1074847"/>
                </a:cubicBezTo>
                <a:cubicBezTo>
                  <a:pt x="1896472" y="1063597"/>
                  <a:pt x="1892380" y="1054393"/>
                  <a:pt x="1888288" y="1045189"/>
                </a:cubicBezTo>
                <a:cubicBezTo>
                  <a:pt x="1837142" y="919398"/>
                  <a:pt x="1861692" y="767017"/>
                  <a:pt x="1944550" y="659635"/>
                </a:cubicBezTo>
                <a:cubicBezTo>
                  <a:pt x="1949664" y="652476"/>
                  <a:pt x="1955802" y="645317"/>
                  <a:pt x="1960916" y="639181"/>
                </a:cubicBezTo>
                <a:cubicBezTo>
                  <a:pt x="1960916" y="639181"/>
                  <a:pt x="1961940" y="639181"/>
                  <a:pt x="1962962" y="639181"/>
                </a:cubicBezTo>
                <a:cubicBezTo>
                  <a:pt x="1968076" y="632022"/>
                  <a:pt x="1974214" y="625886"/>
                  <a:pt x="1980352" y="619750"/>
                </a:cubicBezTo>
                <a:cubicBezTo>
                  <a:pt x="1987512" y="613614"/>
                  <a:pt x="1993650" y="606455"/>
                  <a:pt x="2000810" y="601341"/>
                </a:cubicBezTo>
                <a:cubicBezTo>
                  <a:pt x="1981374" y="579865"/>
                  <a:pt x="1962962" y="556343"/>
                  <a:pt x="1945572" y="529753"/>
                </a:cubicBezTo>
                <a:cubicBezTo>
                  <a:pt x="1826912" y="350782"/>
                  <a:pt x="1981374" y="161585"/>
                  <a:pt x="1981374" y="161585"/>
                </a:cubicBezTo>
                <a:cubicBezTo>
                  <a:pt x="1981374" y="161585"/>
                  <a:pt x="1984444" y="239309"/>
                  <a:pt x="2035590" y="286353"/>
                </a:cubicBezTo>
                <a:cubicBezTo>
                  <a:pt x="2035590" y="286353"/>
                  <a:pt x="2062186" y="46021"/>
                  <a:pt x="2166526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C4BDA9-EEBE-2145-8E75-E7E09B5C3B93}"/>
              </a:ext>
            </a:extLst>
          </p:cNvPr>
          <p:cNvSpPr txBox="1"/>
          <p:nvPr/>
        </p:nvSpPr>
        <p:spPr>
          <a:xfrm>
            <a:off x="7130391" y="592759"/>
            <a:ext cx="10116873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8000" b="1" spc="300" dirty="0">
                <a:solidFill>
                  <a:schemeClr val="bg1"/>
                </a:solidFill>
                <a:latin typeface="Oswald" panose="02000503000000000000" pitchFamily="2" charset="77"/>
              </a:rPr>
              <a:t>SWOT ANALYSIS SLIDE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23191A-690B-7A4A-8682-9E3F235CBD07}"/>
              </a:ext>
            </a:extLst>
          </p:cNvPr>
          <p:cNvSpPr/>
          <p:nvPr/>
        </p:nvSpPr>
        <p:spPr>
          <a:xfrm>
            <a:off x="11045826" y="1870479"/>
            <a:ext cx="2286000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3F03C9-EC64-6840-8AF8-ED7365E6E23C}"/>
              </a:ext>
            </a:extLst>
          </p:cNvPr>
          <p:cNvSpPr txBox="1"/>
          <p:nvPr/>
        </p:nvSpPr>
        <p:spPr>
          <a:xfrm>
            <a:off x="2129632" y="3376972"/>
            <a:ext cx="201689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STRENGTH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0A151689-3680-CE40-9736-AABA80E19B38}"/>
              </a:ext>
            </a:extLst>
          </p:cNvPr>
          <p:cNvSpPr txBox="1">
            <a:spLocks/>
          </p:cNvSpPr>
          <p:nvPr/>
        </p:nvSpPr>
        <p:spPr>
          <a:xfrm>
            <a:off x="847856" y="4148068"/>
            <a:ext cx="4580450" cy="303012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80C2F-3007-D845-A704-FD0692930489}"/>
              </a:ext>
            </a:extLst>
          </p:cNvPr>
          <p:cNvSpPr txBox="1"/>
          <p:nvPr/>
        </p:nvSpPr>
        <p:spPr>
          <a:xfrm>
            <a:off x="8145995" y="3376972"/>
            <a:ext cx="20601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WEAKNESS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9A0DDB53-C193-8146-8D66-9F1291EE6F0D}"/>
              </a:ext>
            </a:extLst>
          </p:cNvPr>
          <p:cNvSpPr txBox="1">
            <a:spLocks/>
          </p:cNvSpPr>
          <p:nvPr/>
        </p:nvSpPr>
        <p:spPr>
          <a:xfrm>
            <a:off x="6885858" y="4148068"/>
            <a:ext cx="4580450" cy="303012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40974D-AFA0-B048-9644-C0ECF1E9267C}"/>
              </a:ext>
            </a:extLst>
          </p:cNvPr>
          <p:cNvSpPr txBox="1"/>
          <p:nvPr/>
        </p:nvSpPr>
        <p:spPr>
          <a:xfrm>
            <a:off x="13928624" y="3376972"/>
            <a:ext cx="268374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OPPORTUNITY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155B9B3A-6EC3-3D45-BE37-1CB04CC03AA8}"/>
              </a:ext>
            </a:extLst>
          </p:cNvPr>
          <p:cNvSpPr txBox="1">
            <a:spLocks/>
          </p:cNvSpPr>
          <p:nvPr/>
        </p:nvSpPr>
        <p:spPr>
          <a:xfrm>
            <a:off x="12980271" y="4148068"/>
            <a:ext cx="4580450" cy="303012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654A99-E042-A94A-A759-F0B4AB09166A}"/>
              </a:ext>
            </a:extLst>
          </p:cNvPr>
          <p:cNvSpPr txBox="1"/>
          <p:nvPr/>
        </p:nvSpPr>
        <p:spPr>
          <a:xfrm>
            <a:off x="20471572" y="3376972"/>
            <a:ext cx="153599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THREAT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10C791C5-2ECB-7E48-8BC2-54FCC586D5E4}"/>
              </a:ext>
            </a:extLst>
          </p:cNvPr>
          <p:cNvSpPr txBox="1">
            <a:spLocks/>
          </p:cNvSpPr>
          <p:nvPr/>
        </p:nvSpPr>
        <p:spPr>
          <a:xfrm>
            <a:off x="18949344" y="4148068"/>
            <a:ext cx="4580450" cy="303012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</p:spTree>
    <p:extLst>
      <p:ext uri="{BB962C8B-B14F-4D97-AF65-F5344CB8AC3E}">
        <p14:creationId xmlns:p14="http://schemas.microsoft.com/office/powerpoint/2010/main" val="402411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23C9EA-942D-CA4D-BB14-674632A8762C}"/>
              </a:ext>
            </a:extLst>
          </p:cNvPr>
          <p:cNvSpPr txBox="1"/>
          <p:nvPr/>
        </p:nvSpPr>
        <p:spPr>
          <a:xfrm>
            <a:off x="7130391" y="592759"/>
            <a:ext cx="10116873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80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SWOT ANALYSIS SLIDE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E9A071-5B6E-5C4F-B696-F6B71E457495}"/>
              </a:ext>
            </a:extLst>
          </p:cNvPr>
          <p:cNvSpPr/>
          <p:nvPr/>
        </p:nvSpPr>
        <p:spPr>
          <a:xfrm>
            <a:off x="11045826" y="1870479"/>
            <a:ext cx="22860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7C0292-1FE8-174F-A4C7-6554ADE9E27F}"/>
              </a:ext>
            </a:extLst>
          </p:cNvPr>
          <p:cNvSpPr/>
          <p:nvPr/>
        </p:nvSpPr>
        <p:spPr>
          <a:xfrm>
            <a:off x="10686431" y="6086677"/>
            <a:ext cx="3009116" cy="30091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C1E7DD-2C5A-434A-8B93-C4810FFD6768}"/>
              </a:ext>
            </a:extLst>
          </p:cNvPr>
          <p:cNvCxnSpPr>
            <a:cxnSpLocks/>
          </p:cNvCxnSpPr>
          <p:nvPr/>
        </p:nvCxnSpPr>
        <p:spPr>
          <a:xfrm>
            <a:off x="12190989" y="2683964"/>
            <a:ext cx="0" cy="10270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8F4A48-E6E8-AA4D-A9B2-F6E91B60397D}"/>
              </a:ext>
            </a:extLst>
          </p:cNvPr>
          <p:cNvCxnSpPr>
            <a:cxnSpLocks/>
          </p:cNvCxnSpPr>
          <p:nvPr/>
        </p:nvCxnSpPr>
        <p:spPr>
          <a:xfrm>
            <a:off x="1520825" y="7591235"/>
            <a:ext cx="2133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511B5B9-B042-974B-806D-82D96EA04709}"/>
              </a:ext>
            </a:extLst>
          </p:cNvPr>
          <p:cNvSpPr/>
          <p:nvPr/>
        </p:nvSpPr>
        <p:spPr>
          <a:xfrm>
            <a:off x="11067521" y="6200918"/>
            <a:ext cx="764953" cy="144655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8800" b="1" dirty="0">
                <a:solidFill>
                  <a:schemeClr val="accent1"/>
                </a:solidFill>
                <a:latin typeface="Oswald" panose="02000503000000000000" pitchFamily="2" charset="77"/>
              </a:rPr>
              <a:t>S</a:t>
            </a:r>
            <a:endParaRPr lang="bg-BG" sz="8800" b="1" dirty="0">
              <a:solidFill>
                <a:schemeClr val="accent1"/>
              </a:solidFill>
              <a:latin typeface="Oswald" panose="02000503000000000000" pitchFamily="2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67233A-54CB-FB4D-A823-AD4EE7E7FE44}"/>
              </a:ext>
            </a:extLst>
          </p:cNvPr>
          <p:cNvSpPr/>
          <p:nvPr/>
        </p:nvSpPr>
        <p:spPr>
          <a:xfrm>
            <a:off x="12465001" y="6200918"/>
            <a:ext cx="973343" cy="144655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8800" b="1" dirty="0">
                <a:solidFill>
                  <a:schemeClr val="accent3"/>
                </a:solidFill>
                <a:latin typeface="Oswald" panose="02000503000000000000" pitchFamily="2" charset="77"/>
              </a:rPr>
              <a:t>W</a:t>
            </a:r>
            <a:endParaRPr lang="bg-BG" sz="8800" b="1" dirty="0">
              <a:solidFill>
                <a:schemeClr val="accent3"/>
              </a:solidFill>
              <a:latin typeface="Oswald" panose="02000503000000000000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66D1D2-C1C3-B74F-B1C8-A3D05611E0EB}"/>
              </a:ext>
            </a:extLst>
          </p:cNvPr>
          <p:cNvSpPr/>
          <p:nvPr/>
        </p:nvSpPr>
        <p:spPr>
          <a:xfrm>
            <a:off x="12529121" y="7705476"/>
            <a:ext cx="845103" cy="144655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8800" b="1" dirty="0">
                <a:solidFill>
                  <a:schemeClr val="accent4"/>
                </a:solidFill>
                <a:latin typeface="Oswald" panose="02000503000000000000" pitchFamily="2" charset="77"/>
              </a:rPr>
              <a:t>O</a:t>
            </a:r>
            <a:endParaRPr lang="bg-BG" sz="8800" b="1" dirty="0">
              <a:solidFill>
                <a:schemeClr val="accent4"/>
              </a:solidFill>
              <a:latin typeface="Oswald" panose="02000503000000000000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57E502-C70D-874B-A2BD-94E13FA108EB}"/>
              </a:ext>
            </a:extLst>
          </p:cNvPr>
          <p:cNvSpPr/>
          <p:nvPr/>
        </p:nvSpPr>
        <p:spPr>
          <a:xfrm>
            <a:off x="11105993" y="7705476"/>
            <a:ext cx="688009" cy="144655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8800" b="1" dirty="0">
                <a:solidFill>
                  <a:schemeClr val="accent2"/>
                </a:solidFill>
                <a:latin typeface="Oswald" panose="02000503000000000000" pitchFamily="2" charset="77"/>
              </a:rPr>
              <a:t>T</a:t>
            </a:r>
            <a:endParaRPr lang="bg-BG" sz="8800" b="1" dirty="0">
              <a:solidFill>
                <a:schemeClr val="accent2"/>
              </a:solidFill>
              <a:latin typeface="Oswald" panose="02000503000000000000" pitchFamily="2" charset="77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54243B44-A8E0-4948-80CF-6C53A6048B92}"/>
              </a:ext>
            </a:extLst>
          </p:cNvPr>
          <p:cNvSpPr txBox="1">
            <a:spLocks/>
          </p:cNvSpPr>
          <p:nvPr/>
        </p:nvSpPr>
        <p:spPr>
          <a:xfrm>
            <a:off x="14236391" y="4181991"/>
            <a:ext cx="8620434" cy="2555638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 that consumers will associate these values with their company or brand.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6D6C5E-81A8-4347-9BFB-B8ADDEA06E3C}"/>
              </a:ext>
            </a:extLst>
          </p:cNvPr>
          <p:cNvSpPr txBox="1"/>
          <p:nvPr/>
        </p:nvSpPr>
        <p:spPr>
          <a:xfrm>
            <a:off x="14376241" y="3452138"/>
            <a:ext cx="20601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accent3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WEAKNESS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30CD1DE-7D88-C446-8002-3E3E6348493D}"/>
              </a:ext>
            </a:extLst>
          </p:cNvPr>
          <p:cNvSpPr txBox="1">
            <a:spLocks/>
          </p:cNvSpPr>
          <p:nvPr/>
        </p:nvSpPr>
        <p:spPr>
          <a:xfrm>
            <a:off x="14236391" y="9231845"/>
            <a:ext cx="8620434" cy="2555638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 that consumers will associate these values with their company or brand.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ED7BD7-5B47-7148-AA98-82AA3617AC40}"/>
              </a:ext>
            </a:extLst>
          </p:cNvPr>
          <p:cNvSpPr txBox="1"/>
          <p:nvPr/>
        </p:nvSpPr>
        <p:spPr>
          <a:xfrm>
            <a:off x="14376241" y="8501992"/>
            <a:ext cx="268374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accent4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OPPORTUNITY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BB40BAE1-B76C-3E43-932C-267C9ECF0714}"/>
              </a:ext>
            </a:extLst>
          </p:cNvPr>
          <p:cNvSpPr txBox="1">
            <a:spLocks/>
          </p:cNvSpPr>
          <p:nvPr/>
        </p:nvSpPr>
        <p:spPr>
          <a:xfrm>
            <a:off x="1520825" y="4181991"/>
            <a:ext cx="8620434" cy="2555638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 that consumers will associate these values with their company or brand.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571C23-889A-7543-938F-FC9F73FCC7EC}"/>
              </a:ext>
            </a:extLst>
          </p:cNvPr>
          <p:cNvSpPr txBox="1"/>
          <p:nvPr/>
        </p:nvSpPr>
        <p:spPr>
          <a:xfrm>
            <a:off x="1660675" y="3452138"/>
            <a:ext cx="201689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STRENGHT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44F9C5E0-F1A0-B24B-9804-054A913B35B5}"/>
              </a:ext>
            </a:extLst>
          </p:cNvPr>
          <p:cNvSpPr txBox="1">
            <a:spLocks/>
          </p:cNvSpPr>
          <p:nvPr/>
        </p:nvSpPr>
        <p:spPr>
          <a:xfrm>
            <a:off x="1520825" y="9231845"/>
            <a:ext cx="8620434" cy="2555638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 that consumers will associate these values with their company or brand.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2B1458-BE32-1D45-89B1-0D332BAEBAF4}"/>
              </a:ext>
            </a:extLst>
          </p:cNvPr>
          <p:cNvSpPr txBox="1"/>
          <p:nvPr/>
        </p:nvSpPr>
        <p:spPr>
          <a:xfrm>
            <a:off x="1660675" y="8501992"/>
            <a:ext cx="153599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accent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THREAT</a:t>
            </a:r>
          </a:p>
        </p:txBody>
      </p:sp>
    </p:spTree>
    <p:extLst>
      <p:ext uri="{BB962C8B-B14F-4D97-AF65-F5344CB8AC3E}">
        <p14:creationId xmlns:p14="http://schemas.microsoft.com/office/powerpoint/2010/main" val="293649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mt color blue light 2">
      <a:dk1>
        <a:srgbClr val="000000"/>
      </a:dk1>
      <a:lt1>
        <a:srgbClr val="FFFFFF"/>
      </a:lt1>
      <a:dk2>
        <a:srgbClr val="373545"/>
      </a:dk2>
      <a:lt2>
        <a:srgbClr val="FFFFFF"/>
      </a:lt2>
      <a:accent1>
        <a:srgbClr val="264D89"/>
      </a:accent1>
      <a:accent2>
        <a:srgbClr val="3E67AA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85113</TotalTime>
  <Words>1998</Words>
  <Application>Microsoft Macintosh PowerPoint</Application>
  <PresentationFormat>Custom</PresentationFormat>
  <Paragraphs>262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League Spartan</vt:lpstr>
      <vt:lpstr>Open Sans Light</vt:lpstr>
      <vt:lpstr>Oswald</vt:lpstr>
      <vt:lpstr>Oswald Light</vt:lpstr>
      <vt:lpstr>Poppins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15232</cp:revision>
  <dcterms:created xsi:type="dcterms:W3CDTF">2014-11-12T21:47:38Z</dcterms:created>
  <dcterms:modified xsi:type="dcterms:W3CDTF">2019-04-10T18:22:55Z</dcterms:modified>
  <cp:category/>
</cp:coreProperties>
</file>