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9"/>
  </p:notesMasterIdLst>
  <p:sldIdLst>
    <p:sldId id="3316" r:id="rId2"/>
    <p:sldId id="3317" r:id="rId3"/>
    <p:sldId id="3318" r:id="rId4"/>
    <p:sldId id="3320" r:id="rId5"/>
    <p:sldId id="3321" r:id="rId6"/>
    <p:sldId id="3322" r:id="rId7"/>
    <p:sldId id="3323" r:id="rId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816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4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A252D"/>
    <a:srgbClr val="2CB3EB"/>
    <a:srgbClr val="FC0D1B"/>
    <a:srgbClr val="5178B3"/>
    <a:srgbClr val="FA7B87"/>
    <a:srgbClr val="FB4756"/>
    <a:srgbClr val="FA4069"/>
    <a:srgbClr val="F63D93"/>
    <a:srgbClr val="6CB5E3"/>
    <a:srgbClr val="EE2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8" autoAdjust="0"/>
    <p:restoredTop sz="95439" autoAdjust="0"/>
  </p:normalViewPr>
  <p:slideViewPr>
    <p:cSldViewPr snapToGrid="0" snapToObjects="1">
      <p:cViewPr varScale="1">
        <p:scale>
          <a:sx n="57" d="100"/>
          <a:sy n="57" d="100"/>
        </p:scale>
        <p:origin x="232" y="344"/>
      </p:cViewPr>
      <p:guideLst>
        <p:guide pos="958"/>
        <p:guide orient="horz" pos="8160"/>
        <p:guide pos="14398"/>
        <p:guide orient="horz" pos="48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C0D1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20D-9F4D-91A0-399552AE8D0D}"/>
              </c:ext>
            </c:extLst>
          </c:dPt>
          <c:dPt>
            <c:idx val="1"/>
            <c:bubble3D val="0"/>
            <c:spPr>
              <a:solidFill>
                <a:srgbClr val="FFFF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20D-9F4D-91A0-399552AE8D0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0D-9F4D-91A0-399552AE8D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2CB3E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233-FF40-9DD4-CFE9CEEBA767}"/>
              </c:ext>
            </c:extLst>
          </c:dPt>
          <c:dPt>
            <c:idx val="1"/>
            <c:bubble3D val="0"/>
            <c:spPr>
              <a:solidFill>
                <a:srgbClr val="FFFF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233-FF40-9DD4-CFE9CEEBA76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233-FF40-9DD4-CFE9CEEBA7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5178B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D5E-E943-9AF0-DF01B38FC4FD}"/>
              </c:ext>
            </c:extLst>
          </c:dPt>
          <c:dPt>
            <c:idx val="1"/>
            <c:bubble3D val="0"/>
            <c:spPr>
              <a:solidFill>
                <a:srgbClr val="FFFF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D5E-E943-9AF0-DF01B38FC4F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D5E-E943-9AF0-DF01B38FC4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5"/>
          <c:dPt>
            <c:idx val="0"/>
            <c:bubble3D val="0"/>
            <c:spPr>
              <a:solidFill>
                <a:srgbClr val="CA252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A83-774B-A19C-ADEA5F6B14E2}"/>
              </c:ext>
            </c:extLst>
          </c:dPt>
          <c:dPt>
            <c:idx val="1"/>
            <c:bubble3D val="0"/>
            <c:spPr>
              <a:solidFill>
                <a:srgbClr val="FFFF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A83-774B-A19C-ADEA5F6B14E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83-774B-A19C-ADEA5F6B14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9525"/>
          </c:spPr>
          <c:dPt>
            <c:idx val="0"/>
            <c:bubble3D val="0"/>
            <c:spPr>
              <a:solidFill>
                <a:srgbClr val="FC0D1B"/>
              </a:solidFill>
              <a:ln w="952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26-F146-BD35-21D0A5F55716}"/>
              </c:ext>
            </c:extLst>
          </c:dPt>
          <c:dPt>
            <c:idx val="1"/>
            <c:bubble3D val="0"/>
            <c:spPr>
              <a:solidFill>
                <a:srgbClr val="FC0D1B">
                  <a:alpha val="78824"/>
                </a:srgbClr>
              </a:solidFill>
              <a:ln w="952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26-F146-BD35-21D0A5F55716}"/>
              </c:ext>
            </c:extLst>
          </c:dPt>
          <c:dPt>
            <c:idx val="2"/>
            <c:bubble3D val="0"/>
            <c:spPr>
              <a:solidFill>
                <a:srgbClr val="FB4756">
                  <a:alpha val="72941"/>
                </a:srgbClr>
              </a:solidFill>
              <a:ln w="952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526-F146-BD35-21D0A5F55716}"/>
              </c:ext>
            </c:extLst>
          </c:dPt>
          <c:dPt>
            <c:idx val="3"/>
            <c:bubble3D val="0"/>
            <c:spPr>
              <a:solidFill>
                <a:srgbClr val="FA7B87">
                  <a:alpha val="50196"/>
                </a:srgbClr>
              </a:solidFill>
              <a:ln w="952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526-F146-BD35-21D0A5F5571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3.2</c:v>
                </c:pt>
                <c:pt idx="2">
                  <c:v>2.2999999999999998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526-F146-BD35-21D0A5F557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895972232485221E-2"/>
          <c:y val="3.7319600503961533E-3"/>
          <c:w val="0.8402081842695206"/>
          <c:h val="0.9589484394456423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5178B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0CD-AD45-9AA1-046A0496C1C3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0CD-AD45-9AA1-046A0496C1C3}"/>
              </c:ext>
            </c:extLst>
          </c:dPt>
          <c:dPt>
            <c:idx val="2"/>
            <c:bubble3D val="0"/>
            <c:spPr>
              <a:solidFill>
                <a:srgbClr val="2CB3E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0CD-AD45-9AA1-046A0496C1C3}"/>
              </c:ext>
            </c:extLst>
          </c:dPt>
          <c:dPt>
            <c:idx val="3"/>
            <c:bubble3D val="0"/>
            <c:spPr>
              <a:solidFill>
                <a:srgbClr val="CA252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0CD-AD45-9AA1-046A0496C1C3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0CD-AD45-9AA1-046A0496C1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36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FACAE9F-8D97-FE4D-AAAD-A61B1E4EE3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16281" y="3924300"/>
            <a:ext cx="4343400" cy="43434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20F0B648-7DEA-4346-9B69-9162F703C04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97931" y="3924300"/>
            <a:ext cx="4343400" cy="43434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19DC5646-8E8A-DF45-9D9C-B04B85C1AB5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31775" y="3924300"/>
            <a:ext cx="4343400" cy="43434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75321075-E0F9-1D43-ABD5-40AC8A5649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513425" y="3924300"/>
            <a:ext cx="4343400" cy="43434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8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56FEFB-1B47-144A-92EC-F20F29E731C4}"/>
              </a:ext>
            </a:extLst>
          </p:cNvPr>
          <p:cNvSpPr txBox="1"/>
          <p:nvPr userDrawn="1"/>
        </p:nvSpPr>
        <p:spPr>
          <a:xfrm>
            <a:off x="22331607" y="12609148"/>
            <a:ext cx="619080" cy="52322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r"/>
            <a:fld id="{260E2A6B-A809-4840-BF14-8648BC0BDF87}" type="slidenum">
              <a:rPr lang="id-ID" sz="2800" b="1" i="0" smtClean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Light" panose="020B0606030504020204" pitchFamily="34" charset="0"/>
              </a:rPr>
              <a:pPr algn="r"/>
              <a:t>‹#›</a:t>
            </a:fld>
            <a:endParaRPr lang="id-ID" sz="3200" b="1" i="0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Open Sans Light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7">
            <a:extLst>
              <a:ext uri="{FF2B5EF4-FFF2-40B4-BE49-F238E27FC236}">
                <a16:creationId xmlns:a16="http://schemas.microsoft.com/office/drawing/2014/main" id="{AD7EB315-7072-A54B-92CC-3878D4A4F887}"/>
              </a:ext>
            </a:extLst>
          </p:cNvPr>
          <p:cNvSpPr>
            <a:spLocks/>
          </p:cNvSpPr>
          <p:nvPr/>
        </p:nvSpPr>
        <p:spPr bwMode="auto">
          <a:xfrm>
            <a:off x="7396098" y="6664774"/>
            <a:ext cx="2886426" cy="1062683"/>
          </a:xfrm>
          <a:custGeom>
            <a:avLst/>
            <a:gdLst>
              <a:gd name="T0" fmla="*/ 84 w 347"/>
              <a:gd name="T1" fmla="*/ 0 h 128"/>
              <a:gd name="T2" fmla="*/ 263 w 347"/>
              <a:gd name="T3" fmla="*/ 0 h 128"/>
              <a:gd name="T4" fmla="*/ 263 w 347"/>
              <a:gd name="T5" fmla="*/ 128 h 128"/>
              <a:gd name="T6" fmla="*/ 84 w 347"/>
              <a:gd name="T7" fmla="*/ 128 h 128"/>
              <a:gd name="T8" fmla="*/ 84 w 347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7" h="128">
                <a:moveTo>
                  <a:pt x="84" y="0"/>
                </a:moveTo>
                <a:cubicBezTo>
                  <a:pt x="263" y="0"/>
                  <a:pt x="263" y="0"/>
                  <a:pt x="263" y="0"/>
                </a:cubicBezTo>
                <a:cubicBezTo>
                  <a:pt x="347" y="0"/>
                  <a:pt x="347" y="128"/>
                  <a:pt x="263" y="128"/>
                </a:cubicBezTo>
                <a:cubicBezTo>
                  <a:pt x="84" y="128"/>
                  <a:pt x="84" y="128"/>
                  <a:pt x="84" y="128"/>
                </a:cubicBezTo>
                <a:cubicBezTo>
                  <a:pt x="0" y="128"/>
                  <a:pt x="0" y="0"/>
                  <a:pt x="84" y="0"/>
                </a:cubicBezTo>
                <a:close/>
              </a:path>
            </a:pathLst>
          </a:custGeom>
          <a:solidFill>
            <a:srgbClr val="3B5998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9" name="Freeform 18">
            <a:extLst>
              <a:ext uri="{FF2B5EF4-FFF2-40B4-BE49-F238E27FC236}">
                <a16:creationId xmlns:a16="http://schemas.microsoft.com/office/drawing/2014/main" id="{5D042E50-2B14-9040-9844-E76388BA6CD9}"/>
              </a:ext>
            </a:extLst>
          </p:cNvPr>
          <p:cNvSpPr>
            <a:spLocks/>
          </p:cNvSpPr>
          <p:nvPr/>
        </p:nvSpPr>
        <p:spPr bwMode="auto">
          <a:xfrm>
            <a:off x="3499601" y="2789318"/>
            <a:ext cx="6000819" cy="9104688"/>
          </a:xfrm>
          <a:custGeom>
            <a:avLst/>
            <a:gdLst>
              <a:gd name="T0" fmla="*/ 71 w 722"/>
              <a:gd name="T1" fmla="*/ 528 h 1095"/>
              <a:gd name="T2" fmla="*/ 354 w 722"/>
              <a:gd name="T3" fmla="*/ 362 h 1095"/>
              <a:gd name="T4" fmla="*/ 535 w 722"/>
              <a:gd name="T5" fmla="*/ 160 h 1095"/>
              <a:gd name="T6" fmla="*/ 680 w 722"/>
              <a:gd name="T7" fmla="*/ 247 h 1095"/>
              <a:gd name="T8" fmla="*/ 555 w 722"/>
              <a:gd name="T9" fmla="*/ 436 h 1095"/>
              <a:gd name="T10" fmla="*/ 483 w 722"/>
              <a:gd name="T11" fmla="*/ 604 h 1095"/>
              <a:gd name="T12" fmla="*/ 443 w 722"/>
              <a:gd name="T13" fmla="*/ 769 h 1095"/>
              <a:gd name="T14" fmla="*/ 448 w 722"/>
              <a:gd name="T15" fmla="*/ 936 h 1095"/>
              <a:gd name="T16" fmla="*/ 430 w 722"/>
              <a:gd name="T17" fmla="*/ 1085 h 1095"/>
              <a:gd name="T18" fmla="*/ 71 w 722"/>
              <a:gd name="T19" fmla="*/ 949 h 1095"/>
              <a:gd name="T20" fmla="*/ 71 w 722"/>
              <a:gd name="T21" fmla="*/ 528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2" h="1095">
                <a:moveTo>
                  <a:pt x="71" y="528"/>
                </a:moveTo>
                <a:cubicBezTo>
                  <a:pt x="185" y="498"/>
                  <a:pt x="274" y="441"/>
                  <a:pt x="354" y="362"/>
                </a:cubicBezTo>
                <a:cubicBezTo>
                  <a:pt x="425" y="293"/>
                  <a:pt x="494" y="258"/>
                  <a:pt x="535" y="160"/>
                </a:cubicBezTo>
                <a:cubicBezTo>
                  <a:pt x="586" y="0"/>
                  <a:pt x="722" y="112"/>
                  <a:pt x="680" y="247"/>
                </a:cubicBezTo>
                <a:cubicBezTo>
                  <a:pt x="648" y="327"/>
                  <a:pt x="613" y="379"/>
                  <a:pt x="555" y="436"/>
                </a:cubicBezTo>
                <a:cubicBezTo>
                  <a:pt x="449" y="436"/>
                  <a:pt x="430" y="547"/>
                  <a:pt x="483" y="604"/>
                </a:cubicBezTo>
                <a:cubicBezTo>
                  <a:pt x="401" y="620"/>
                  <a:pt x="397" y="723"/>
                  <a:pt x="443" y="769"/>
                </a:cubicBezTo>
                <a:cubicBezTo>
                  <a:pt x="377" y="805"/>
                  <a:pt x="384" y="917"/>
                  <a:pt x="448" y="936"/>
                </a:cubicBezTo>
                <a:cubicBezTo>
                  <a:pt x="410" y="950"/>
                  <a:pt x="379" y="1024"/>
                  <a:pt x="430" y="1085"/>
                </a:cubicBezTo>
                <a:cubicBezTo>
                  <a:pt x="180" y="1095"/>
                  <a:pt x="143" y="1002"/>
                  <a:pt x="71" y="949"/>
                </a:cubicBezTo>
                <a:cubicBezTo>
                  <a:pt x="0" y="897"/>
                  <a:pt x="0" y="547"/>
                  <a:pt x="71" y="528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0" name="Freeform 19">
            <a:extLst>
              <a:ext uri="{FF2B5EF4-FFF2-40B4-BE49-F238E27FC236}">
                <a16:creationId xmlns:a16="http://schemas.microsoft.com/office/drawing/2014/main" id="{250B344B-F654-3844-9CB5-B4975250E44B}"/>
              </a:ext>
            </a:extLst>
          </p:cNvPr>
          <p:cNvSpPr>
            <a:spLocks/>
          </p:cNvSpPr>
          <p:nvPr/>
        </p:nvSpPr>
        <p:spPr bwMode="auto">
          <a:xfrm>
            <a:off x="6915613" y="9347781"/>
            <a:ext cx="3289753" cy="1066188"/>
          </a:xfrm>
          <a:custGeom>
            <a:avLst/>
            <a:gdLst>
              <a:gd name="T0" fmla="*/ 84 w 396"/>
              <a:gd name="T1" fmla="*/ 0 h 128"/>
              <a:gd name="T2" fmla="*/ 312 w 396"/>
              <a:gd name="T3" fmla="*/ 0 h 128"/>
              <a:gd name="T4" fmla="*/ 312 w 396"/>
              <a:gd name="T5" fmla="*/ 128 h 128"/>
              <a:gd name="T6" fmla="*/ 84 w 396"/>
              <a:gd name="T7" fmla="*/ 128 h 128"/>
              <a:gd name="T8" fmla="*/ 84 w 396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128">
                <a:moveTo>
                  <a:pt x="84" y="0"/>
                </a:moveTo>
                <a:cubicBezTo>
                  <a:pt x="312" y="0"/>
                  <a:pt x="312" y="0"/>
                  <a:pt x="312" y="0"/>
                </a:cubicBezTo>
                <a:cubicBezTo>
                  <a:pt x="396" y="0"/>
                  <a:pt x="396" y="128"/>
                  <a:pt x="312" y="128"/>
                </a:cubicBezTo>
                <a:cubicBezTo>
                  <a:pt x="84" y="128"/>
                  <a:pt x="84" y="128"/>
                  <a:pt x="84" y="128"/>
                </a:cubicBezTo>
                <a:cubicBezTo>
                  <a:pt x="0" y="128"/>
                  <a:pt x="0" y="0"/>
                  <a:pt x="84" y="0"/>
                </a:cubicBezTo>
                <a:close/>
              </a:path>
            </a:pathLst>
          </a:custGeom>
          <a:solidFill>
            <a:srgbClr val="6CB5E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1" name="Freeform 20">
            <a:extLst>
              <a:ext uri="{FF2B5EF4-FFF2-40B4-BE49-F238E27FC236}">
                <a16:creationId xmlns:a16="http://schemas.microsoft.com/office/drawing/2014/main" id="{6880B196-5C42-F24B-BE50-F7ED837DD990}"/>
              </a:ext>
            </a:extLst>
          </p:cNvPr>
          <p:cNvSpPr>
            <a:spLocks/>
          </p:cNvSpPr>
          <p:nvPr/>
        </p:nvSpPr>
        <p:spPr bwMode="auto">
          <a:xfrm>
            <a:off x="6933147" y="10677010"/>
            <a:ext cx="2683009" cy="1066188"/>
          </a:xfrm>
          <a:custGeom>
            <a:avLst/>
            <a:gdLst>
              <a:gd name="T0" fmla="*/ 85 w 323"/>
              <a:gd name="T1" fmla="*/ 0 h 128"/>
              <a:gd name="T2" fmla="*/ 238 w 323"/>
              <a:gd name="T3" fmla="*/ 0 h 128"/>
              <a:gd name="T4" fmla="*/ 238 w 323"/>
              <a:gd name="T5" fmla="*/ 128 h 128"/>
              <a:gd name="T6" fmla="*/ 85 w 323"/>
              <a:gd name="T7" fmla="*/ 128 h 128"/>
              <a:gd name="T8" fmla="*/ 85 w 323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128">
                <a:moveTo>
                  <a:pt x="85" y="0"/>
                </a:moveTo>
                <a:cubicBezTo>
                  <a:pt x="238" y="0"/>
                  <a:pt x="238" y="0"/>
                  <a:pt x="238" y="0"/>
                </a:cubicBezTo>
                <a:cubicBezTo>
                  <a:pt x="323" y="0"/>
                  <a:pt x="323" y="128"/>
                  <a:pt x="238" y="128"/>
                </a:cubicBezTo>
                <a:cubicBezTo>
                  <a:pt x="85" y="128"/>
                  <a:pt x="85" y="128"/>
                  <a:pt x="85" y="128"/>
                </a:cubicBezTo>
                <a:cubicBezTo>
                  <a:pt x="0" y="128"/>
                  <a:pt x="0" y="0"/>
                  <a:pt x="85" y="0"/>
                </a:cubicBezTo>
                <a:close/>
              </a:path>
            </a:pathLst>
          </a:custGeom>
          <a:gradFill flip="none" rotWithShape="1">
            <a:gsLst>
              <a:gs pos="61000">
                <a:srgbClr val="EE2346"/>
              </a:gs>
              <a:gs pos="28000">
                <a:srgbClr val="9C36AF"/>
              </a:gs>
              <a:gs pos="0">
                <a:srgbClr val="5548D4"/>
              </a:gs>
              <a:gs pos="100000">
                <a:srgbClr val="FCC05D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2" name="Freeform 21">
            <a:extLst>
              <a:ext uri="{FF2B5EF4-FFF2-40B4-BE49-F238E27FC236}">
                <a16:creationId xmlns:a16="http://schemas.microsoft.com/office/drawing/2014/main" id="{CB9E6F63-192F-0447-8268-CB2563E17DAC}"/>
              </a:ext>
            </a:extLst>
          </p:cNvPr>
          <p:cNvSpPr>
            <a:spLocks/>
          </p:cNvSpPr>
          <p:nvPr/>
        </p:nvSpPr>
        <p:spPr bwMode="auto">
          <a:xfrm>
            <a:off x="7048885" y="8011538"/>
            <a:ext cx="3605401" cy="1062683"/>
          </a:xfrm>
          <a:custGeom>
            <a:avLst/>
            <a:gdLst>
              <a:gd name="T0" fmla="*/ 84 w 434"/>
              <a:gd name="T1" fmla="*/ 0 h 128"/>
              <a:gd name="T2" fmla="*/ 349 w 434"/>
              <a:gd name="T3" fmla="*/ 0 h 128"/>
              <a:gd name="T4" fmla="*/ 349 w 434"/>
              <a:gd name="T5" fmla="*/ 128 h 128"/>
              <a:gd name="T6" fmla="*/ 84 w 434"/>
              <a:gd name="T7" fmla="*/ 128 h 128"/>
              <a:gd name="T8" fmla="*/ 84 w 434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4" h="128">
                <a:moveTo>
                  <a:pt x="84" y="0"/>
                </a:moveTo>
                <a:cubicBezTo>
                  <a:pt x="349" y="0"/>
                  <a:pt x="349" y="0"/>
                  <a:pt x="349" y="0"/>
                </a:cubicBezTo>
                <a:cubicBezTo>
                  <a:pt x="434" y="0"/>
                  <a:pt x="434" y="128"/>
                  <a:pt x="349" y="128"/>
                </a:cubicBezTo>
                <a:cubicBezTo>
                  <a:pt x="84" y="128"/>
                  <a:pt x="84" y="128"/>
                  <a:pt x="84" y="128"/>
                </a:cubicBezTo>
                <a:cubicBezTo>
                  <a:pt x="0" y="128"/>
                  <a:pt x="0" y="0"/>
                  <a:pt x="84" y="0"/>
                </a:cubicBezTo>
                <a:close/>
              </a:path>
            </a:pathLst>
          </a:custGeom>
          <a:solidFill>
            <a:srgbClr val="FC0D1B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3" name="Freeform 25">
            <a:extLst>
              <a:ext uri="{FF2B5EF4-FFF2-40B4-BE49-F238E27FC236}">
                <a16:creationId xmlns:a16="http://schemas.microsoft.com/office/drawing/2014/main" id="{3AEF3010-564F-4445-8EBB-A1FC7A8BD7C7}"/>
              </a:ext>
            </a:extLst>
          </p:cNvPr>
          <p:cNvSpPr>
            <a:spLocks/>
          </p:cNvSpPr>
          <p:nvPr/>
        </p:nvSpPr>
        <p:spPr bwMode="auto">
          <a:xfrm>
            <a:off x="8159055" y="9533112"/>
            <a:ext cx="705058" cy="684996"/>
          </a:xfrm>
          <a:custGeom>
            <a:avLst/>
            <a:gdLst>
              <a:gd name="T0" fmla="*/ 0 w 208"/>
              <a:gd name="T1" fmla="*/ 68 h 202"/>
              <a:gd name="T2" fmla="*/ 8 w 208"/>
              <a:gd name="T3" fmla="*/ 79 h 202"/>
              <a:gd name="T4" fmla="*/ 30 w 208"/>
              <a:gd name="T5" fmla="*/ 72 h 202"/>
              <a:gd name="T6" fmla="*/ 64 w 208"/>
              <a:gd name="T7" fmla="*/ 172 h 202"/>
              <a:gd name="T8" fmla="*/ 105 w 208"/>
              <a:gd name="T9" fmla="*/ 190 h 202"/>
              <a:gd name="T10" fmla="*/ 197 w 208"/>
              <a:gd name="T11" fmla="*/ 63 h 202"/>
              <a:gd name="T12" fmla="*/ 113 w 208"/>
              <a:gd name="T13" fmla="*/ 68 h 202"/>
              <a:gd name="T14" fmla="*/ 137 w 208"/>
              <a:gd name="T15" fmla="*/ 95 h 202"/>
              <a:gd name="T16" fmla="*/ 109 w 208"/>
              <a:gd name="T17" fmla="*/ 130 h 202"/>
              <a:gd name="T18" fmla="*/ 93 w 208"/>
              <a:gd name="T19" fmla="*/ 91 h 202"/>
              <a:gd name="T20" fmla="*/ 59 w 208"/>
              <a:gd name="T21" fmla="*/ 23 h 202"/>
              <a:gd name="T22" fmla="*/ 0 w 208"/>
              <a:gd name="T23" fmla="*/ 68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8" h="202">
                <a:moveTo>
                  <a:pt x="0" y="68"/>
                </a:moveTo>
                <a:cubicBezTo>
                  <a:pt x="8" y="79"/>
                  <a:pt x="8" y="79"/>
                  <a:pt x="8" y="79"/>
                </a:cubicBezTo>
                <a:cubicBezTo>
                  <a:pt x="8" y="79"/>
                  <a:pt x="24" y="66"/>
                  <a:pt x="30" y="72"/>
                </a:cubicBezTo>
                <a:cubicBezTo>
                  <a:pt x="36" y="79"/>
                  <a:pt x="57" y="157"/>
                  <a:pt x="64" y="172"/>
                </a:cubicBezTo>
                <a:cubicBezTo>
                  <a:pt x="70" y="185"/>
                  <a:pt x="87" y="202"/>
                  <a:pt x="105" y="190"/>
                </a:cubicBezTo>
                <a:cubicBezTo>
                  <a:pt x="124" y="178"/>
                  <a:pt x="186" y="125"/>
                  <a:pt x="197" y="63"/>
                </a:cubicBezTo>
                <a:cubicBezTo>
                  <a:pt x="208" y="0"/>
                  <a:pt x="122" y="13"/>
                  <a:pt x="113" y="68"/>
                </a:cubicBezTo>
                <a:cubicBezTo>
                  <a:pt x="136" y="54"/>
                  <a:pt x="148" y="73"/>
                  <a:pt x="137" y="95"/>
                </a:cubicBezTo>
                <a:cubicBezTo>
                  <a:pt x="125" y="116"/>
                  <a:pt x="114" y="130"/>
                  <a:pt x="109" y="130"/>
                </a:cubicBezTo>
                <a:cubicBezTo>
                  <a:pt x="103" y="130"/>
                  <a:pt x="99" y="116"/>
                  <a:pt x="93" y="91"/>
                </a:cubicBezTo>
                <a:cubicBezTo>
                  <a:pt x="86" y="65"/>
                  <a:pt x="86" y="17"/>
                  <a:pt x="59" y="23"/>
                </a:cubicBezTo>
                <a:cubicBezTo>
                  <a:pt x="34" y="28"/>
                  <a:pt x="0" y="68"/>
                  <a:pt x="0" y="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442E81-62C2-5A4A-B551-0F07E1ACF6A0}"/>
              </a:ext>
            </a:extLst>
          </p:cNvPr>
          <p:cNvSpPr txBox="1"/>
          <p:nvPr/>
        </p:nvSpPr>
        <p:spPr>
          <a:xfrm>
            <a:off x="15263370" y="10161968"/>
            <a:ext cx="2372765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INSTAGRAM</a:t>
            </a:r>
            <a:endParaRPr lang="en-US" sz="3000" b="1" dirty="0">
              <a:solidFill>
                <a:schemeClr val="tx2"/>
              </a:solidFill>
              <a:latin typeface="Roboto" panose="020000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F9F11B88-DB2C-2B46-8B18-66303222A051}"/>
              </a:ext>
            </a:extLst>
          </p:cNvPr>
          <p:cNvSpPr txBox="1">
            <a:spLocks/>
          </p:cNvSpPr>
          <p:nvPr/>
        </p:nvSpPr>
        <p:spPr>
          <a:xfrm>
            <a:off x="15152824" y="10766766"/>
            <a:ext cx="7719042" cy="12740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30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67BF52-77B7-0F43-9146-5BE1290813C0}"/>
              </a:ext>
            </a:extLst>
          </p:cNvPr>
          <p:cNvSpPr txBox="1"/>
          <p:nvPr/>
        </p:nvSpPr>
        <p:spPr>
          <a:xfrm>
            <a:off x="15263370" y="1407008"/>
            <a:ext cx="2141933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FACEBOOK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1DFEC9A-ED86-6F42-BEBC-AB80FF595C6B}"/>
              </a:ext>
            </a:extLst>
          </p:cNvPr>
          <p:cNvSpPr txBox="1">
            <a:spLocks/>
          </p:cNvSpPr>
          <p:nvPr/>
        </p:nvSpPr>
        <p:spPr>
          <a:xfrm>
            <a:off x="15152824" y="2011806"/>
            <a:ext cx="7719042" cy="12740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30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549824-2C0B-F54A-9D8F-8A16022FE500}"/>
              </a:ext>
            </a:extLst>
          </p:cNvPr>
          <p:cNvSpPr txBox="1"/>
          <p:nvPr/>
        </p:nvSpPr>
        <p:spPr>
          <a:xfrm>
            <a:off x="15263370" y="4324575"/>
            <a:ext cx="1906291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YOUTUBE</a:t>
            </a:r>
            <a:endParaRPr lang="en-US" sz="3000" b="1" dirty="0">
              <a:solidFill>
                <a:schemeClr val="tx2"/>
              </a:solidFill>
              <a:latin typeface="Roboto" panose="020000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F875FFFD-E7AD-3B43-9C48-19E5391D6D8C}"/>
              </a:ext>
            </a:extLst>
          </p:cNvPr>
          <p:cNvSpPr txBox="1">
            <a:spLocks/>
          </p:cNvSpPr>
          <p:nvPr/>
        </p:nvSpPr>
        <p:spPr>
          <a:xfrm>
            <a:off x="15152824" y="4929373"/>
            <a:ext cx="7719042" cy="12740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30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C6D6B6-3B30-9744-ABAD-7BCDF6DECB10}"/>
              </a:ext>
            </a:extLst>
          </p:cNvPr>
          <p:cNvSpPr txBox="1"/>
          <p:nvPr/>
        </p:nvSpPr>
        <p:spPr>
          <a:xfrm>
            <a:off x="15263370" y="7318526"/>
            <a:ext cx="1361270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VIMEO</a:t>
            </a:r>
            <a:endParaRPr lang="en-US" sz="3000" b="1" dirty="0">
              <a:solidFill>
                <a:schemeClr val="tx2"/>
              </a:solidFill>
              <a:latin typeface="Roboto" panose="020000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A1CCD8B3-D08F-934D-8F31-F062FFDF7C67}"/>
              </a:ext>
            </a:extLst>
          </p:cNvPr>
          <p:cNvSpPr txBox="1">
            <a:spLocks/>
          </p:cNvSpPr>
          <p:nvPr/>
        </p:nvSpPr>
        <p:spPr>
          <a:xfrm>
            <a:off x="15152824" y="7923324"/>
            <a:ext cx="7719042" cy="12740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30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2F800A-8DDE-E440-8782-0ECB370FCBE8}"/>
              </a:ext>
            </a:extLst>
          </p:cNvPr>
          <p:cNvSpPr txBox="1"/>
          <p:nvPr/>
        </p:nvSpPr>
        <p:spPr>
          <a:xfrm>
            <a:off x="1510836" y="729086"/>
            <a:ext cx="5868914" cy="110799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SOCIAL MEDIA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46F629-0C1F-D24D-9884-78502E1A5D6F}"/>
              </a:ext>
            </a:extLst>
          </p:cNvPr>
          <p:cNvSpPr/>
          <p:nvPr/>
        </p:nvSpPr>
        <p:spPr>
          <a:xfrm>
            <a:off x="1677985" y="2002421"/>
            <a:ext cx="1683449" cy="74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745926-4CD9-DA4C-AEFA-99BA3C8EE1AC}"/>
              </a:ext>
            </a:extLst>
          </p:cNvPr>
          <p:cNvSpPr txBox="1"/>
          <p:nvPr/>
        </p:nvSpPr>
        <p:spPr>
          <a:xfrm>
            <a:off x="13030200" y="1681322"/>
            <a:ext cx="1781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38%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53D1FA-11C8-3845-A829-BBAF5FCE1455}"/>
              </a:ext>
            </a:extLst>
          </p:cNvPr>
          <p:cNvSpPr txBox="1"/>
          <p:nvPr/>
        </p:nvSpPr>
        <p:spPr>
          <a:xfrm>
            <a:off x="13030200" y="4601574"/>
            <a:ext cx="1781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FC0D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56%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2E61E4-45EA-3E46-9C7B-B94585418291}"/>
              </a:ext>
            </a:extLst>
          </p:cNvPr>
          <p:cNvSpPr txBox="1"/>
          <p:nvPr/>
        </p:nvSpPr>
        <p:spPr>
          <a:xfrm>
            <a:off x="13030200" y="7595525"/>
            <a:ext cx="1781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6CB5E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21%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9F2968-6916-5B44-B8A1-B0113196E7FE}"/>
              </a:ext>
            </a:extLst>
          </p:cNvPr>
          <p:cNvSpPr txBox="1"/>
          <p:nvPr/>
        </p:nvSpPr>
        <p:spPr>
          <a:xfrm>
            <a:off x="13030200" y="10438967"/>
            <a:ext cx="1781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gradFill>
                  <a:gsLst>
                    <a:gs pos="68000">
                      <a:srgbClr val="EE2346"/>
                    </a:gs>
                    <a:gs pos="32000">
                      <a:srgbClr val="9C36AF"/>
                    </a:gs>
                    <a:gs pos="0">
                      <a:srgbClr val="5548D4"/>
                    </a:gs>
                    <a:gs pos="100000">
                      <a:srgbClr val="FCC05D"/>
                    </a:gs>
                  </a:gsLst>
                  <a:lin ang="2700000" scaled="1"/>
                </a:gradFill>
                <a:latin typeface="Roboto" panose="02000000000000000000" pitchFamily="2" charset="0"/>
                <a:ea typeface="Roboto" panose="02000000000000000000" pitchFamily="2" charset="0"/>
              </a:rPr>
              <a:t>93%</a:t>
            </a:r>
          </a:p>
        </p:txBody>
      </p:sp>
      <p:sp>
        <p:nvSpPr>
          <p:cNvPr id="43" name="Freeform 1">
            <a:extLst>
              <a:ext uri="{FF2B5EF4-FFF2-40B4-BE49-F238E27FC236}">
                <a16:creationId xmlns:a16="http://schemas.microsoft.com/office/drawing/2014/main" id="{D7E0D005-548D-EC4E-88C2-48679D52E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0690" y="6832109"/>
            <a:ext cx="334386" cy="716092"/>
          </a:xfrm>
          <a:custGeom>
            <a:avLst/>
            <a:gdLst>
              <a:gd name="T0" fmla="*/ 303 w 1401"/>
              <a:gd name="T1" fmla="*/ 582 h 3001"/>
              <a:gd name="T2" fmla="*/ 303 w 1401"/>
              <a:gd name="T3" fmla="*/ 994 h 3001"/>
              <a:gd name="T4" fmla="*/ 0 w 1401"/>
              <a:gd name="T5" fmla="*/ 994 h 3001"/>
              <a:gd name="T6" fmla="*/ 0 w 1401"/>
              <a:gd name="T7" fmla="*/ 1499 h 3001"/>
              <a:gd name="T8" fmla="*/ 303 w 1401"/>
              <a:gd name="T9" fmla="*/ 1499 h 3001"/>
              <a:gd name="T10" fmla="*/ 303 w 1401"/>
              <a:gd name="T11" fmla="*/ 3000 h 3001"/>
              <a:gd name="T12" fmla="*/ 924 w 1401"/>
              <a:gd name="T13" fmla="*/ 3000 h 3001"/>
              <a:gd name="T14" fmla="*/ 924 w 1401"/>
              <a:gd name="T15" fmla="*/ 1500 h 3001"/>
              <a:gd name="T16" fmla="*/ 1341 w 1401"/>
              <a:gd name="T17" fmla="*/ 1500 h 3001"/>
              <a:gd name="T18" fmla="*/ 1341 w 1401"/>
              <a:gd name="T19" fmla="*/ 1500 h 3001"/>
              <a:gd name="T20" fmla="*/ 1399 w 1401"/>
              <a:gd name="T21" fmla="*/ 993 h 3001"/>
              <a:gd name="T22" fmla="*/ 926 w 1401"/>
              <a:gd name="T23" fmla="*/ 993 h 3001"/>
              <a:gd name="T24" fmla="*/ 926 w 1401"/>
              <a:gd name="T25" fmla="*/ 647 h 3001"/>
              <a:gd name="T26" fmla="*/ 926 w 1401"/>
              <a:gd name="T27" fmla="*/ 647 h 3001"/>
              <a:gd name="T28" fmla="*/ 1061 w 1401"/>
              <a:gd name="T29" fmla="*/ 526 h 3001"/>
              <a:gd name="T30" fmla="*/ 1400 w 1401"/>
              <a:gd name="T31" fmla="*/ 526 h 3001"/>
              <a:gd name="T32" fmla="*/ 1400 w 1401"/>
              <a:gd name="T33" fmla="*/ 0 h 3001"/>
              <a:gd name="T34" fmla="*/ 939 w 1401"/>
              <a:gd name="T35" fmla="*/ 0 h 3001"/>
              <a:gd name="T36" fmla="*/ 939 w 1401"/>
              <a:gd name="T37" fmla="*/ 0 h 3001"/>
              <a:gd name="T38" fmla="*/ 303 w 1401"/>
              <a:gd name="T39" fmla="*/ 582 h 3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01" h="3001">
                <a:moveTo>
                  <a:pt x="303" y="582"/>
                </a:moveTo>
                <a:lnTo>
                  <a:pt x="303" y="994"/>
                </a:lnTo>
                <a:lnTo>
                  <a:pt x="0" y="994"/>
                </a:lnTo>
                <a:lnTo>
                  <a:pt x="0" y="1499"/>
                </a:lnTo>
                <a:lnTo>
                  <a:pt x="303" y="1499"/>
                </a:lnTo>
                <a:lnTo>
                  <a:pt x="303" y="3000"/>
                </a:lnTo>
                <a:lnTo>
                  <a:pt x="924" y="3000"/>
                </a:lnTo>
                <a:lnTo>
                  <a:pt x="924" y="1500"/>
                </a:lnTo>
                <a:lnTo>
                  <a:pt x="1341" y="1500"/>
                </a:lnTo>
                <a:lnTo>
                  <a:pt x="1341" y="1500"/>
                </a:lnTo>
                <a:cubicBezTo>
                  <a:pt x="1341" y="1500"/>
                  <a:pt x="1380" y="1257"/>
                  <a:pt x="1399" y="993"/>
                </a:cubicBezTo>
                <a:lnTo>
                  <a:pt x="926" y="993"/>
                </a:lnTo>
                <a:lnTo>
                  <a:pt x="926" y="647"/>
                </a:lnTo>
                <a:lnTo>
                  <a:pt x="926" y="647"/>
                </a:lnTo>
                <a:cubicBezTo>
                  <a:pt x="926" y="596"/>
                  <a:pt x="994" y="526"/>
                  <a:pt x="1061" y="526"/>
                </a:cubicBezTo>
                <a:lnTo>
                  <a:pt x="1400" y="526"/>
                </a:lnTo>
                <a:lnTo>
                  <a:pt x="1400" y="0"/>
                </a:lnTo>
                <a:lnTo>
                  <a:pt x="939" y="0"/>
                </a:lnTo>
                <a:lnTo>
                  <a:pt x="939" y="0"/>
                </a:lnTo>
                <a:cubicBezTo>
                  <a:pt x="287" y="0"/>
                  <a:pt x="303" y="506"/>
                  <a:pt x="303" y="58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3">
            <a:extLst>
              <a:ext uri="{FF2B5EF4-FFF2-40B4-BE49-F238E27FC236}">
                <a16:creationId xmlns:a16="http://schemas.microsoft.com/office/drawing/2014/main" id="{98D1F8D3-6F99-6C4D-BDCB-3213AD2E4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914" y="8222120"/>
            <a:ext cx="933938" cy="641517"/>
          </a:xfrm>
          <a:custGeom>
            <a:avLst/>
            <a:gdLst>
              <a:gd name="T0" fmla="*/ 1880 w 5013"/>
              <a:gd name="T1" fmla="*/ 2663 h 3446"/>
              <a:gd name="T2" fmla="*/ 1880 w 5013"/>
              <a:gd name="T3" fmla="*/ 783 h 3446"/>
              <a:gd name="T4" fmla="*/ 3446 w 5013"/>
              <a:gd name="T5" fmla="*/ 1723 h 3446"/>
              <a:gd name="T6" fmla="*/ 1880 w 5013"/>
              <a:gd name="T7" fmla="*/ 2663 h 3446"/>
              <a:gd name="T8" fmla="*/ 4799 w 5013"/>
              <a:gd name="T9" fmla="*/ 332 h 3446"/>
              <a:gd name="T10" fmla="*/ 4799 w 5013"/>
              <a:gd name="T11" fmla="*/ 332 h 3446"/>
              <a:gd name="T12" fmla="*/ 4215 w 5013"/>
              <a:gd name="T13" fmla="*/ 28 h 3446"/>
              <a:gd name="T14" fmla="*/ 4215 w 5013"/>
              <a:gd name="T15" fmla="*/ 28 h 3446"/>
              <a:gd name="T16" fmla="*/ 2507 w 5013"/>
              <a:gd name="T17" fmla="*/ 0 h 3446"/>
              <a:gd name="T18" fmla="*/ 2507 w 5013"/>
              <a:gd name="T19" fmla="*/ 0 h 3446"/>
              <a:gd name="T20" fmla="*/ 797 w 5013"/>
              <a:gd name="T21" fmla="*/ 28 h 3446"/>
              <a:gd name="T22" fmla="*/ 797 w 5013"/>
              <a:gd name="T23" fmla="*/ 28 h 3446"/>
              <a:gd name="T24" fmla="*/ 212 w 5013"/>
              <a:gd name="T25" fmla="*/ 332 h 3446"/>
              <a:gd name="T26" fmla="*/ 212 w 5013"/>
              <a:gd name="T27" fmla="*/ 332 h 3446"/>
              <a:gd name="T28" fmla="*/ 0 w 5013"/>
              <a:gd name="T29" fmla="*/ 1722 h 3446"/>
              <a:gd name="T30" fmla="*/ 0 w 5013"/>
              <a:gd name="T31" fmla="*/ 1723 h 3446"/>
              <a:gd name="T32" fmla="*/ 0 w 5013"/>
              <a:gd name="T33" fmla="*/ 1723 h 3446"/>
              <a:gd name="T34" fmla="*/ 0 w 5013"/>
              <a:gd name="T35" fmla="*/ 1724 h 3446"/>
              <a:gd name="T36" fmla="*/ 0 w 5013"/>
              <a:gd name="T37" fmla="*/ 1724 h 3446"/>
              <a:gd name="T38" fmla="*/ 212 w 5013"/>
              <a:gd name="T39" fmla="*/ 3111 h 3446"/>
              <a:gd name="T40" fmla="*/ 212 w 5013"/>
              <a:gd name="T41" fmla="*/ 3111 h 3446"/>
              <a:gd name="T42" fmla="*/ 797 w 5013"/>
              <a:gd name="T43" fmla="*/ 3418 h 3446"/>
              <a:gd name="T44" fmla="*/ 797 w 5013"/>
              <a:gd name="T45" fmla="*/ 3418 h 3446"/>
              <a:gd name="T46" fmla="*/ 2507 w 5013"/>
              <a:gd name="T47" fmla="*/ 3445 h 3446"/>
              <a:gd name="T48" fmla="*/ 2507 w 5013"/>
              <a:gd name="T49" fmla="*/ 3445 h 3446"/>
              <a:gd name="T50" fmla="*/ 4215 w 5013"/>
              <a:gd name="T51" fmla="*/ 3418 h 3446"/>
              <a:gd name="T52" fmla="*/ 4215 w 5013"/>
              <a:gd name="T53" fmla="*/ 3418 h 3446"/>
              <a:gd name="T54" fmla="*/ 4799 w 5013"/>
              <a:gd name="T55" fmla="*/ 3112 h 3446"/>
              <a:gd name="T56" fmla="*/ 4799 w 5013"/>
              <a:gd name="T57" fmla="*/ 3112 h 3446"/>
              <a:gd name="T58" fmla="*/ 5012 w 5013"/>
              <a:gd name="T59" fmla="*/ 1725 h 3446"/>
              <a:gd name="T60" fmla="*/ 5012 w 5013"/>
              <a:gd name="T61" fmla="*/ 1723 h 3446"/>
              <a:gd name="T62" fmla="*/ 5012 w 5013"/>
              <a:gd name="T63" fmla="*/ 1722 h 3446"/>
              <a:gd name="T64" fmla="*/ 5012 w 5013"/>
              <a:gd name="T65" fmla="*/ 1722 h 3446"/>
              <a:gd name="T66" fmla="*/ 4799 w 5013"/>
              <a:gd name="T67" fmla="*/ 332 h 3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013" h="3446">
                <a:moveTo>
                  <a:pt x="1880" y="2663"/>
                </a:moveTo>
                <a:lnTo>
                  <a:pt x="1880" y="783"/>
                </a:lnTo>
                <a:lnTo>
                  <a:pt x="3446" y="1723"/>
                </a:lnTo>
                <a:lnTo>
                  <a:pt x="1880" y="2663"/>
                </a:lnTo>
                <a:close/>
                <a:moveTo>
                  <a:pt x="4799" y="332"/>
                </a:moveTo>
                <a:lnTo>
                  <a:pt x="4799" y="332"/>
                </a:lnTo>
                <a:cubicBezTo>
                  <a:pt x="4663" y="90"/>
                  <a:pt x="4515" y="45"/>
                  <a:pt x="4215" y="28"/>
                </a:cubicBezTo>
                <a:lnTo>
                  <a:pt x="4215" y="28"/>
                </a:lnTo>
                <a:cubicBezTo>
                  <a:pt x="3915" y="8"/>
                  <a:pt x="3160" y="0"/>
                  <a:pt x="2507" y="0"/>
                </a:cubicBezTo>
                <a:lnTo>
                  <a:pt x="2507" y="0"/>
                </a:lnTo>
                <a:cubicBezTo>
                  <a:pt x="1852" y="0"/>
                  <a:pt x="1097" y="8"/>
                  <a:pt x="797" y="28"/>
                </a:cubicBezTo>
                <a:lnTo>
                  <a:pt x="797" y="28"/>
                </a:lnTo>
                <a:cubicBezTo>
                  <a:pt x="497" y="45"/>
                  <a:pt x="350" y="89"/>
                  <a:pt x="212" y="332"/>
                </a:cubicBezTo>
                <a:lnTo>
                  <a:pt x="212" y="332"/>
                </a:lnTo>
                <a:cubicBezTo>
                  <a:pt x="72" y="573"/>
                  <a:pt x="0" y="989"/>
                  <a:pt x="0" y="1722"/>
                </a:cubicBezTo>
                <a:lnTo>
                  <a:pt x="0" y="1723"/>
                </a:lnTo>
                <a:lnTo>
                  <a:pt x="0" y="1723"/>
                </a:lnTo>
                <a:lnTo>
                  <a:pt x="0" y="1724"/>
                </a:lnTo>
                <a:lnTo>
                  <a:pt x="0" y="1724"/>
                </a:lnTo>
                <a:cubicBezTo>
                  <a:pt x="0" y="2453"/>
                  <a:pt x="72" y="2873"/>
                  <a:pt x="212" y="3111"/>
                </a:cubicBezTo>
                <a:lnTo>
                  <a:pt x="212" y="3111"/>
                </a:lnTo>
                <a:cubicBezTo>
                  <a:pt x="350" y="3353"/>
                  <a:pt x="497" y="3397"/>
                  <a:pt x="797" y="3418"/>
                </a:cubicBezTo>
                <a:lnTo>
                  <a:pt x="797" y="3418"/>
                </a:lnTo>
                <a:cubicBezTo>
                  <a:pt x="1097" y="3435"/>
                  <a:pt x="1852" y="3445"/>
                  <a:pt x="2507" y="3445"/>
                </a:cubicBezTo>
                <a:lnTo>
                  <a:pt x="2507" y="3445"/>
                </a:lnTo>
                <a:cubicBezTo>
                  <a:pt x="3160" y="3445"/>
                  <a:pt x="3915" y="3435"/>
                  <a:pt x="4215" y="3418"/>
                </a:cubicBezTo>
                <a:lnTo>
                  <a:pt x="4215" y="3418"/>
                </a:lnTo>
                <a:cubicBezTo>
                  <a:pt x="4516" y="3397"/>
                  <a:pt x="4664" y="3354"/>
                  <a:pt x="4799" y="3112"/>
                </a:cubicBezTo>
                <a:lnTo>
                  <a:pt x="4799" y="3112"/>
                </a:lnTo>
                <a:cubicBezTo>
                  <a:pt x="4941" y="2873"/>
                  <a:pt x="5012" y="2453"/>
                  <a:pt x="5012" y="1725"/>
                </a:cubicBezTo>
                <a:lnTo>
                  <a:pt x="5012" y="1723"/>
                </a:lnTo>
                <a:lnTo>
                  <a:pt x="5012" y="1722"/>
                </a:lnTo>
                <a:lnTo>
                  <a:pt x="5012" y="1722"/>
                </a:lnTo>
                <a:cubicBezTo>
                  <a:pt x="5012" y="989"/>
                  <a:pt x="4941" y="573"/>
                  <a:pt x="4799" y="3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453D23EA-1D1E-7C43-AEF1-CF4F6423C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3089" y="10867281"/>
            <a:ext cx="683124" cy="683124"/>
          </a:xfrm>
          <a:custGeom>
            <a:avLst/>
            <a:gdLst>
              <a:gd name="connsiteX0" fmla="*/ 902928 w 1804628"/>
              <a:gd name="connsiteY0" fmla="*/ 620127 h 1804628"/>
              <a:gd name="connsiteX1" fmla="*/ 621192 w 1804628"/>
              <a:gd name="connsiteY1" fmla="*/ 902494 h 1804628"/>
              <a:gd name="connsiteX2" fmla="*/ 902928 w 1804628"/>
              <a:gd name="connsiteY2" fmla="*/ 1184502 h 1804628"/>
              <a:gd name="connsiteX3" fmla="*/ 1185024 w 1804628"/>
              <a:gd name="connsiteY3" fmla="*/ 902494 h 1804628"/>
              <a:gd name="connsiteX4" fmla="*/ 902928 w 1804628"/>
              <a:gd name="connsiteY4" fmla="*/ 620127 h 1804628"/>
              <a:gd name="connsiteX5" fmla="*/ 902928 w 1804628"/>
              <a:gd name="connsiteY5" fmla="*/ 450850 h 1804628"/>
              <a:gd name="connsiteX6" fmla="*/ 1353778 w 1804628"/>
              <a:gd name="connsiteY6" fmla="*/ 902494 h 1804628"/>
              <a:gd name="connsiteX7" fmla="*/ 902928 w 1804628"/>
              <a:gd name="connsiteY7" fmla="*/ 1353778 h 1804628"/>
              <a:gd name="connsiteX8" fmla="*/ 452438 w 1804628"/>
              <a:gd name="connsiteY8" fmla="*/ 902494 h 1804628"/>
              <a:gd name="connsiteX9" fmla="*/ 902928 w 1804628"/>
              <a:gd name="connsiteY9" fmla="*/ 450850 h 1804628"/>
              <a:gd name="connsiteX10" fmla="*/ 1387295 w 1804628"/>
              <a:gd name="connsiteY10" fmla="*/ 357188 h 1804628"/>
              <a:gd name="connsiteX11" fmla="*/ 1447440 w 1804628"/>
              <a:gd name="connsiteY11" fmla="*/ 416973 h 1804628"/>
              <a:gd name="connsiteX12" fmla="*/ 1387295 w 1804628"/>
              <a:gd name="connsiteY12" fmla="*/ 477478 h 1804628"/>
              <a:gd name="connsiteX13" fmla="*/ 1327150 w 1804628"/>
              <a:gd name="connsiteY13" fmla="*/ 416973 h 1804628"/>
              <a:gd name="connsiteX14" fmla="*/ 1387295 w 1804628"/>
              <a:gd name="connsiteY14" fmla="*/ 357188 h 1804628"/>
              <a:gd name="connsiteX15" fmla="*/ 563968 w 1804628"/>
              <a:gd name="connsiteY15" fmla="*/ 169262 h 1804628"/>
              <a:gd name="connsiteX16" fmla="*/ 168902 w 1804628"/>
              <a:gd name="connsiteY16" fmla="*/ 563969 h 1804628"/>
              <a:gd name="connsiteX17" fmla="*/ 168902 w 1804628"/>
              <a:gd name="connsiteY17" fmla="*/ 1241019 h 1804628"/>
              <a:gd name="connsiteX18" fmla="*/ 563968 w 1804628"/>
              <a:gd name="connsiteY18" fmla="*/ 1635365 h 1804628"/>
              <a:gd name="connsiteX19" fmla="*/ 1240659 w 1804628"/>
              <a:gd name="connsiteY19" fmla="*/ 1635365 h 1804628"/>
              <a:gd name="connsiteX20" fmla="*/ 1635365 w 1804628"/>
              <a:gd name="connsiteY20" fmla="*/ 1241019 h 1804628"/>
              <a:gd name="connsiteX21" fmla="*/ 1635365 w 1804628"/>
              <a:gd name="connsiteY21" fmla="*/ 563969 h 1804628"/>
              <a:gd name="connsiteX22" fmla="*/ 1240659 w 1804628"/>
              <a:gd name="connsiteY22" fmla="*/ 169262 h 1804628"/>
              <a:gd name="connsiteX23" fmla="*/ 563968 w 1804628"/>
              <a:gd name="connsiteY23" fmla="*/ 0 h 1804628"/>
              <a:gd name="connsiteX24" fmla="*/ 1240659 w 1804628"/>
              <a:gd name="connsiteY24" fmla="*/ 0 h 1804628"/>
              <a:gd name="connsiteX25" fmla="*/ 1804628 w 1804628"/>
              <a:gd name="connsiteY25" fmla="*/ 563969 h 1804628"/>
              <a:gd name="connsiteX26" fmla="*/ 1804628 w 1804628"/>
              <a:gd name="connsiteY26" fmla="*/ 1241019 h 1804628"/>
              <a:gd name="connsiteX27" fmla="*/ 1240659 w 1804628"/>
              <a:gd name="connsiteY27" fmla="*/ 1804628 h 1804628"/>
              <a:gd name="connsiteX28" fmla="*/ 563968 w 1804628"/>
              <a:gd name="connsiteY28" fmla="*/ 1804628 h 1804628"/>
              <a:gd name="connsiteX29" fmla="*/ 0 w 1804628"/>
              <a:gd name="connsiteY29" fmla="*/ 1241019 h 1804628"/>
              <a:gd name="connsiteX30" fmla="*/ 0 w 1804628"/>
              <a:gd name="connsiteY30" fmla="*/ 563969 h 1804628"/>
              <a:gd name="connsiteX31" fmla="*/ 563968 w 1804628"/>
              <a:gd name="connsiteY31" fmla="*/ 0 h 1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04628" h="1804628">
                <a:moveTo>
                  <a:pt x="902928" y="620127"/>
                </a:moveTo>
                <a:cubicBezTo>
                  <a:pt x="747847" y="620127"/>
                  <a:pt x="621192" y="746544"/>
                  <a:pt x="621192" y="902494"/>
                </a:cubicBezTo>
                <a:cubicBezTo>
                  <a:pt x="621192" y="1057724"/>
                  <a:pt x="747847" y="1184502"/>
                  <a:pt x="902928" y="1184502"/>
                </a:cubicBezTo>
                <a:cubicBezTo>
                  <a:pt x="1058369" y="1184502"/>
                  <a:pt x="1185024" y="1057724"/>
                  <a:pt x="1185024" y="902494"/>
                </a:cubicBezTo>
                <a:cubicBezTo>
                  <a:pt x="1185024" y="746544"/>
                  <a:pt x="1058369" y="620127"/>
                  <a:pt x="902928" y="620127"/>
                </a:cubicBezTo>
                <a:close/>
                <a:moveTo>
                  <a:pt x="902928" y="450850"/>
                </a:moveTo>
                <a:cubicBezTo>
                  <a:pt x="1152281" y="450850"/>
                  <a:pt x="1353778" y="653262"/>
                  <a:pt x="1353778" y="902494"/>
                </a:cubicBezTo>
                <a:cubicBezTo>
                  <a:pt x="1353778" y="1151367"/>
                  <a:pt x="1152281" y="1353778"/>
                  <a:pt x="902928" y="1353778"/>
                </a:cubicBezTo>
                <a:cubicBezTo>
                  <a:pt x="653935" y="1353778"/>
                  <a:pt x="452438" y="1151367"/>
                  <a:pt x="452438" y="902494"/>
                </a:cubicBezTo>
                <a:cubicBezTo>
                  <a:pt x="452438" y="653262"/>
                  <a:pt x="653935" y="450850"/>
                  <a:pt x="902928" y="450850"/>
                </a:cubicBezTo>
                <a:close/>
                <a:moveTo>
                  <a:pt x="1387295" y="357188"/>
                </a:moveTo>
                <a:cubicBezTo>
                  <a:pt x="1420789" y="357188"/>
                  <a:pt x="1447440" y="383839"/>
                  <a:pt x="1447440" y="416973"/>
                </a:cubicBezTo>
                <a:cubicBezTo>
                  <a:pt x="1447440" y="450467"/>
                  <a:pt x="1420789" y="477478"/>
                  <a:pt x="1387295" y="477478"/>
                </a:cubicBezTo>
                <a:cubicBezTo>
                  <a:pt x="1354161" y="477478"/>
                  <a:pt x="1327150" y="450467"/>
                  <a:pt x="1327150" y="416973"/>
                </a:cubicBezTo>
                <a:cubicBezTo>
                  <a:pt x="1327150" y="383839"/>
                  <a:pt x="1354161" y="357188"/>
                  <a:pt x="1387295" y="357188"/>
                </a:cubicBezTo>
                <a:close/>
                <a:moveTo>
                  <a:pt x="563968" y="169262"/>
                </a:moveTo>
                <a:cubicBezTo>
                  <a:pt x="346088" y="169262"/>
                  <a:pt x="168902" y="346088"/>
                  <a:pt x="168902" y="563969"/>
                </a:cubicBezTo>
                <a:lnTo>
                  <a:pt x="168902" y="1241019"/>
                </a:lnTo>
                <a:cubicBezTo>
                  <a:pt x="168902" y="1458540"/>
                  <a:pt x="346088" y="1635365"/>
                  <a:pt x="563968" y="1635365"/>
                </a:cubicBezTo>
                <a:lnTo>
                  <a:pt x="1240659" y="1635365"/>
                </a:lnTo>
                <a:cubicBezTo>
                  <a:pt x="1458540" y="1635365"/>
                  <a:pt x="1635365" y="1458540"/>
                  <a:pt x="1635365" y="1241019"/>
                </a:cubicBezTo>
                <a:lnTo>
                  <a:pt x="1635365" y="563969"/>
                </a:lnTo>
                <a:cubicBezTo>
                  <a:pt x="1635365" y="346088"/>
                  <a:pt x="1458540" y="169262"/>
                  <a:pt x="1240659" y="169262"/>
                </a:cubicBezTo>
                <a:close/>
                <a:moveTo>
                  <a:pt x="563968" y="0"/>
                </a:moveTo>
                <a:lnTo>
                  <a:pt x="1240659" y="0"/>
                </a:lnTo>
                <a:cubicBezTo>
                  <a:pt x="1552175" y="0"/>
                  <a:pt x="1804628" y="252453"/>
                  <a:pt x="1804628" y="563969"/>
                </a:cubicBezTo>
                <a:lnTo>
                  <a:pt x="1804628" y="1241019"/>
                </a:lnTo>
                <a:cubicBezTo>
                  <a:pt x="1804628" y="1552175"/>
                  <a:pt x="1552175" y="1804628"/>
                  <a:pt x="1240659" y="1804628"/>
                </a:cubicBezTo>
                <a:lnTo>
                  <a:pt x="563968" y="1804628"/>
                </a:lnTo>
                <a:cubicBezTo>
                  <a:pt x="252453" y="1804628"/>
                  <a:pt x="0" y="1552175"/>
                  <a:pt x="0" y="1241019"/>
                </a:cubicBezTo>
                <a:lnTo>
                  <a:pt x="0" y="563969"/>
                </a:lnTo>
                <a:cubicBezTo>
                  <a:pt x="0" y="252453"/>
                  <a:pt x="252453" y="0"/>
                  <a:pt x="5639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7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D6CEB0-CCD8-F947-A47E-D3958DA28B14}"/>
              </a:ext>
            </a:extLst>
          </p:cNvPr>
          <p:cNvSpPr/>
          <p:nvPr/>
        </p:nvSpPr>
        <p:spPr>
          <a:xfrm>
            <a:off x="18131050" y="2741853"/>
            <a:ext cx="5659340" cy="9184424"/>
          </a:xfrm>
          <a:prstGeom prst="roundRect">
            <a:avLst>
              <a:gd name="adj" fmla="val 658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/>
          </a:p>
        </p:txBody>
      </p:sp>
      <p:graphicFrame>
        <p:nvGraphicFramePr>
          <p:cNvPr id="96" name="Chart 95">
            <a:extLst>
              <a:ext uri="{FF2B5EF4-FFF2-40B4-BE49-F238E27FC236}">
                <a16:creationId xmlns:a16="http://schemas.microsoft.com/office/drawing/2014/main" id="{AAFEDEFF-E02A-4943-A009-2FB0B4E098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3053633"/>
              </p:ext>
            </p:extLst>
          </p:nvPr>
        </p:nvGraphicFramePr>
        <p:xfrm>
          <a:off x="18150063" y="7920895"/>
          <a:ext cx="5640323" cy="3760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64F90C-6C8E-564D-8A33-7456F9FCC7A6}"/>
              </a:ext>
            </a:extLst>
          </p:cNvPr>
          <p:cNvSpPr/>
          <p:nvPr/>
        </p:nvSpPr>
        <p:spPr>
          <a:xfrm>
            <a:off x="12306265" y="2741853"/>
            <a:ext cx="5659340" cy="9184424"/>
          </a:xfrm>
          <a:prstGeom prst="roundRect">
            <a:avLst>
              <a:gd name="adj" fmla="val 6583"/>
            </a:avLst>
          </a:prstGeom>
          <a:solidFill>
            <a:srgbClr val="1EB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/>
          </a:p>
        </p:txBody>
      </p:sp>
      <p:graphicFrame>
        <p:nvGraphicFramePr>
          <p:cNvPr id="80" name="Chart 79">
            <a:extLst>
              <a:ext uri="{FF2B5EF4-FFF2-40B4-BE49-F238E27FC236}">
                <a16:creationId xmlns:a16="http://schemas.microsoft.com/office/drawing/2014/main" id="{EA981A2C-89B9-2347-AEA4-62E94802AC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4833056"/>
              </p:ext>
            </p:extLst>
          </p:nvPr>
        </p:nvGraphicFramePr>
        <p:xfrm>
          <a:off x="12306265" y="7883850"/>
          <a:ext cx="5659340" cy="3772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4196EA-1985-6F46-88F5-38E7744B6BD5}"/>
              </a:ext>
            </a:extLst>
          </p:cNvPr>
          <p:cNvSpPr/>
          <p:nvPr/>
        </p:nvSpPr>
        <p:spPr>
          <a:xfrm>
            <a:off x="6435193" y="2741853"/>
            <a:ext cx="5659340" cy="9184424"/>
          </a:xfrm>
          <a:prstGeom prst="roundRect">
            <a:avLst>
              <a:gd name="adj" fmla="val 6583"/>
            </a:avLst>
          </a:prstGeom>
          <a:solidFill>
            <a:srgbClr val="4F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/>
          </a:p>
        </p:txBody>
      </p:sp>
      <p:graphicFrame>
        <p:nvGraphicFramePr>
          <p:cNvPr id="65" name="Chart 64">
            <a:extLst>
              <a:ext uri="{FF2B5EF4-FFF2-40B4-BE49-F238E27FC236}">
                <a16:creationId xmlns:a16="http://schemas.microsoft.com/office/drawing/2014/main" id="{46DDAFAF-3B8F-DF45-A80D-002ED8FF49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2025644"/>
              </p:ext>
            </p:extLst>
          </p:nvPr>
        </p:nvGraphicFramePr>
        <p:xfrm>
          <a:off x="6435192" y="7883849"/>
          <a:ext cx="5659340" cy="3772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6491275-C6DF-0C45-803E-66001EAA8F9A}"/>
              </a:ext>
            </a:extLst>
          </p:cNvPr>
          <p:cNvSpPr txBox="1"/>
          <p:nvPr/>
        </p:nvSpPr>
        <p:spPr>
          <a:xfrm>
            <a:off x="9276683" y="726330"/>
            <a:ext cx="5868915" cy="110799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SOCIAL MEDIA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E8E548-0A1F-9941-A9A4-545CF29B4B07}"/>
              </a:ext>
            </a:extLst>
          </p:cNvPr>
          <p:cNvSpPr/>
          <p:nvPr/>
        </p:nvSpPr>
        <p:spPr>
          <a:xfrm>
            <a:off x="11369401" y="1946325"/>
            <a:ext cx="1683449" cy="74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6BDA27-573D-404E-B403-A9F42DDB9E63}"/>
              </a:ext>
            </a:extLst>
          </p:cNvPr>
          <p:cNvSpPr/>
          <p:nvPr/>
        </p:nvSpPr>
        <p:spPr>
          <a:xfrm>
            <a:off x="587264" y="2741853"/>
            <a:ext cx="5659340" cy="9184424"/>
          </a:xfrm>
          <a:prstGeom prst="roundRect">
            <a:avLst>
              <a:gd name="adj" fmla="val 6583"/>
            </a:avLst>
          </a:prstGeom>
          <a:solidFill>
            <a:srgbClr val="CA2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/>
          </a:p>
        </p:txBody>
      </p:sp>
      <p:sp>
        <p:nvSpPr>
          <p:cNvPr id="10" name="Freeform 1">
            <a:extLst>
              <a:ext uri="{FF2B5EF4-FFF2-40B4-BE49-F238E27FC236}">
                <a16:creationId xmlns:a16="http://schemas.microsoft.com/office/drawing/2014/main" id="{4D75278D-E920-B645-B369-FCB3BBDF3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3056" y="3129960"/>
            <a:ext cx="596102" cy="1276560"/>
          </a:xfrm>
          <a:custGeom>
            <a:avLst/>
            <a:gdLst>
              <a:gd name="T0" fmla="*/ 303 w 1401"/>
              <a:gd name="T1" fmla="*/ 582 h 3001"/>
              <a:gd name="T2" fmla="*/ 303 w 1401"/>
              <a:gd name="T3" fmla="*/ 994 h 3001"/>
              <a:gd name="T4" fmla="*/ 0 w 1401"/>
              <a:gd name="T5" fmla="*/ 994 h 3001"/>
              <a:gd name="T6" fmla="*/ 0 w 1401"/>
              <a:gd name="T7" fmla="*/ 1499 h 3001"/>
              <a:gd name="T8" fmla="*/ 303 w 1401"/>
              <a:gd name="T9" fmla="*/ 1499 h 3001"/>
              <a:gd name="T10" fmla="*/ 303 w 1401"/>
              <a:gd name="T11" fmla="*/ 3000 h 3001"/>
              <a:gd name="T12" fmla="*/ 924 w 1401"/>
              <a:gd name="T13" fmla="*/ 3000 h 3001"/>
              <a:gd name="T14" fmla="*/ 924 w 1401"/>
              <a:gd name="T15" fmla="*/ 1500 h 3001"/>
              <a:gd name="T16" fmla="*/ 1341 w 1401"/>
              <a:gd name="T17" fmla="*/ 1500 h 3001"/>
              <a:gd name="T18" fmla="*/ 1341 w 1401"/>
              <a:gd name="T19" fmla="*/ 1500 h 3001"/>
              <a:gd name="T20" fmla="*/ 1399 w 1401"/>
              <a:gd name="T21" fmla="*/ 993 h 3001"/>
              <a:gd name="T22" fmla="*/ 926 w 1401"/>
              <a:gd name="T23" fmla="*/ 993 h 3001"/>
              <a:gd name="T24" fmla="*/ 926 w 1401"/>
              <a:gd name="T25" fmla="*/ 647 h 3001"/>
              <a:gd name="T26" fmla="*/ 926 w 1401"/>
              <a:gd name="T27" fmla="*/ 647 h 3001"/>
              <a:gd name="T28" fmla="*/ 1061 w 1401"/>
              <a:gd name="T29" fmla="*/ 526 h 3001"/>
              <a:gd name="T30" fmla="*/ 1400 w 1401"/>
              <a:gd name="T31" fmla="*/ 526 h 3001"/>
              <a:gd name="T32" fmla="*/ 1400 w 1401"/>
              <a:gd name="T33" fmla="*/ 0 h 3001"/>
              <a:gd name="T34" fmla="*/ 939 w 1401"/>
              <a:gd name="T35" fmla="*/ 0 h 3001"/>
              <a:gd name="T36" fmla="*/ 939 w 1401"/>
              <a:gd name="T37" fmla="*/ 0 h 3001"/>
              <a:gd name="T38" fmla="*/ 303 w 1401"/>
              <a:gd name="T39" fmla="*/ 582 h 3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01" h="3001">
                <a:moveTo>
                  <a:pt x="303" y="582"/>
                </a:moveTo>
                <a:lnTo>
                  <a:pt x="303" y="994"/>
                </a:lnTo>
                <a:lnTo>
                  <a:pt x="0" y="994"/>
                </a:lnTo>
                <a:lnTo>
                  <a:pt x="0" y="1499"/>
                </a:lnTo>
                <a:lnTo>
                  <a:pt x="303" y="1499"/>
                </a:lnTo>
                <a:lnTo>
                  <a:pt x="303" y="3000"/>
                </a:lnTo>
                <a:lnTo>
                  <a:pt x="924" y="3000"/>
                </a:lnTo>
                <a:lnTo>
                  <a:pt x="924" y="1500"/>
                </a:lnTo>
                <a:lnTo>
                  <a:pt x="1341" y="1500"/>
                </a:lnTo>
                <a:lnTo>
                  <a:pt x="1341" y="1500"/>
                </a:lnTo>
                <a:cubicBezTo>
                  <a:pt x="1341" y="1500"/>
                  <a:pt x="1380" y="1257"/>
                  <a:pt x="1399" y="993"/>
                </a:cubicBezTo>
                <a:lnTo>
                  <a:pt x="926" y="993"/>
                </a:lnTo>
                <a:lnTo>
                  <a:pt x="926" y="647"/>
                </a:lnTo>
                <a:lnTo>
                  <a:pt x="926" y="647"/>
                </a:lnTo>
                <a:cubicBezTo>
                  <a:pt x="926" y="596"/>
                  <a:pt x="994" y="526"/>
                  <a:pt x="1061" y="526"/>
                </a:cubicBezTo>
                <a:lnTo>
                  <a:pt x="1400" y="526"/>
                </a:lnTo>
                <a:lnTo>
                  <a:pt x="1400" y="0"/>
                </a:lnTo>
                <a:lnTo>
                  <a:pt x="939" y="0"/>
                </a:lnTo>
                <a:lnTo>
                  <a:pt x="939" y="0"/>
                </a:lnTo>
                <a:cubicBezTo>
                  <a:pt x="287" y="0"/>
                  <a:pt x="303" y="506"/>
                  <a:pt x="303" y="58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C338C07E-0160-3E4A-AABB-8F058B05A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914" y="8222120"/>
            <a:ext cx="933938" cy="641517"/>
          </a:xfrm>
          <a:custGeom>
            <a:avLst/>
            <a:gdLst>
              <a:gd name="T0" fmla="*/ 1880 w 5013"/>
              <a:gd name="T1" fmla="*/ 2663 h 3446"/>
              <a:gd name="T2" fmla="*/ 1880 w 5013"/>
              <a:gd name="T3" fmla="*/ 783 h 3446"/>
              <a:gd name="T4" fmla="*/ 3446 w 5013"/>
              <a:gd name="T5" fmla="*/ 1723 h 3446"/>
              <a:gd name="T6" fmla="*/ 1880 w 5013"/>
              <a:gd name="T7" fmla="*/ 2663 h 3446"/>
              <a:gd name="T8" fmla="*/ 4799 w 5013"/>
              <a:gd name="T9" fmla="*/ 332 h 3446"/>
              <a:gd name="T10" fmla="*/ 4799 w 5013"/>
              <a:gd name="T11" fmla="*/ 332 h 3446"/>
              <a:gd name="T12" fmla="*/ 4215 w 5013"/>
              <a:gd name="T13" fmla="*/ 28 h 3446"/>
              <a:gd name="T14" fmla="*/ 4215 w 5013"/>
              <a:gd name="T15" fmla="*/ 28 h 3446"/>
              <a:gd name="T16" fmla="*/ 2507 w 5013"/>
              <a:gd name="T17" fmla="*/ 0 h 3446"/>
              <a:gd name="T18" fmla="*/ 2507 w 5013"/>
              <a:gd name="T19" fmla="*/ 0 h 3446"/>
              <a:gd name="T20" fmla="*/ 797 w 5013"/>
              <a:gd name="T21" fmla="*/ 28 h 3446"/>
              <a:gd name="T22" fmla="*/ 797 w 5013"/>
              <a:gd name="T23" fmla="*/ 28 h 3446"/>
              <a:gd name="T24" fmla="*/ 212 w 5013"/>
              <a:gd name="T25" fmla="*/ 332 h 3446"/>
              <a:gd name="T26" fmla="*/ 212 w 5013"/>
              <a:gd name="T27" fmla="*/ 332 h 3446"/>
              <a:gd name="T28" fmla="*/ 0 w 5013"/>
              <a:gd name="T29" fmla="*/ 1722 h 3446"/>
              <a:gd name="T30" fmla="*/ 0 w 5013"/>
              <a:gd name="T31" fmla="*/ 1723 h 3446"/>
              <a:gd name="T32" fmla="*/ 0 w 5013"/>
              <a:gd name="T33" fmla="*/ 1723 h 3446"/>
              <a:gd name="T34" fmla="*/ 0 w 5013"/>
              <a:gd name="T35" fmla="*/ 1724 h 3446"/>
              <a:gd name="T36" fmla="*/ 0 w 5013"/>
              <a:gd name="T37" fmla="*/ 1724 h 3446"/>
              <a:gd name="T38" fmla="*/ 212 w 5013"/>
              <a:gd name="T39" fmla="*/ 3111 h 3446"/>
              <a:gd name="T40" fmla="*/ 212 w 5013"/>
              <a:gd name="T41" fmla="*/ 3111 h 3446"/>
              <a:gd name="T42" fmla="*/ 797 w 5013"/>
              <a:gd name="T43" fmla="*/ 3418 h 3446"/>
              <a:gd name="T44" fmla="*/ 797 w 5013"/>
              <a:gd name="T45" fmla="*/ 3418 h 3446"/>
              <a:gd name="T46" fmla="*/ 2507 w 5013"/>
              <a:gd name="T47" fmla="*/ 3445 h 3446"/>
              <a:gd name="T48" fmla="*/ 2507 w 5013"/>
              <a:gd name="T49" fmla="*/ 3445 h 3446"/>
              <a:gd name="T50" fmla="*/ 4215 w 5013"/>
              <a:gd name="T51" fmla="*/ 3418 h 3446"/>
              <a:gd name="T52" fmla="*/ 4215 w 5013"/>
              <a:gd name="T53" fmla="*/ 3418 h 3446"/>
              <a:gd name="T54" fmla="*/ 4799 w 5013"/>
              <a:gd name="T55" fmla="*/ 3112 h 3446"/>
              <a:gd name="T56" fmla="*/ 4799 w 5013"/>
              <a:gd name="T57" fmla="*/ 3112 h 3446"/>
              <a:gd name="T58" fmla="*/ 5012 w 5013"/>
              <a:gd name="T59" fmla="*/ 1725 h 3446"/>
              <a:gd name="T60" fmla="*/ 5012 w 5013"/>
              <a:gd name="T61" fmla="*/ 1723 h 3446"/>
              <a:gd name="T62" fmla="*/ 5012 w 5013"/>
              <a:gd name="T63" fmla="*/ 1722 h 3446"/>
              <a:gd name="T64" fmla="*/ 5012 w 5013"/>
              <a:gd name="T65" fmla="*/ 1722 h 3446"/>
              <a:gd name="T66" fmla="*/ 4799 w 5013"/>
              <a:gd name="T67" fmla="*/ 332 h 3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013" h="3446">
                <a:moveTo>
                  <a:pt x="1880" y="2663"/>
                </a:moveTo>
                <a:lnTo>
                  <a:pt x="1880" y="783"/>
                </a:lnTo>
                <a:lnTo>
                  <a:pt x="3446" y="1723"/>
                </a:lnTo>
                <a:lnTo>
                  <a:pt x="1880" y="2663"/>
                </a:lnTo>
                <a:close/>
                <a:moveTo>
                  <a:pt x="4799" y="332"/>
                </a:moveTo>
                <a:lnTo>
                  <a:pt x="4799" y="332"/>
                </a:lnTo>
                <a:cubicBezTo>
                  <a:pt x="4663" y="90"/>
                  <a:pt x="4515" y="45"/>
                  <a:pt x="4215" y="28"/>
                </a:cubicBezTo>
                <a:lnTo>
                  <a:pt x="4215" y="28"/>
                </a:lnTo>
                <a:cubicBezTo>
                  <a:pt x="3915" y="8"/>
                  <a:pt x="3160" y="0"/>
                  <a:pt x="2507" y="0"/>
                </a:cubicBezTo>
                <a:lnTo>
                  <a:pt x="2507" y="0"/>
                </a:lnTo>
                <a:cubicBezTo>
                  <a:pt x="1852" y="0"/>
                  <a:pt x="1097" y="8"/>
                  <a:pt x="797" y="28"/>
                </a:cubicBezTo>
                <a:lnTo>
                  <a:pt x="797" y="28"/>
                </a:lnTo>
                <a:cubicBezTo>
                  <a:pt x="497" y="45"/>
                  <a:pt x="350" y="89"/>
                  <a:pt x="212" y="332"/>
                </a:cubicBezTo>
                <a:lnTo>
                  <a:pt x="212" y="332"/>
                </a:lnTo>
                <a:cubicBezTo>
                  <a:pt x="72" y="573"/>
                  <a:pt x="0" y="989"/>
                  <a:pt x="0" y="1722"/>
                </a:cubicBezTo>
                <a:lnTo>
                  <a:pt x="0" y="1723"/>
                </a:lnTo>
                <a:lnTo>
                  <a:pt x="0" y="1723"/>
                </a:lnTo>
                <a:lnTo>
                  <a:pt x="0" y="1724"/>
                </a:lnTo>
                <a:lnTo>
                  <a:pt x="0" y="1724"/>
                </a:lnTo>
                <a:cubicBezTo>
                  <a:pt x="0" y="2453"/>
                  <a:pt x="72" y="2873"/>
                  <a:pt x="212" y="3111"/>
                </a:cubicBezTo>
                <a:lnTo>
                  <a:pt x="212" y="3111"/>
                </a:lnTo>
                <a:cubicBezTo>
                  <a:pt x="350" y="3353"/>
                  <a:pt x="497" y="3397"/>
                  <a:pt x="797" y="3418"/>
                </a:cubicBezTo>
                <a:lnTo>
                  <a:pt x="797" y="3418"/>
                </a:lnTo>
                <a:cubicBezTo>
                  <a:pt x="1097" y="3435"/>
                  <a:pt x="1852" y="3445"/>
                  <a:pt x="2507" y="3445"/>
                </a:cubicBezTo>
                <a:lnTo>
                  <a:pt x="2507" y="3445"/>
                </a:lnTo>
                <a:cubicBezTo>
                  <a:pt x="3160" y="3445"/>
                  <a:pt x="3915" y="3435"/>
                  <a:pt x="4215" y="3418"/>
                </a:cubicBezTo>
                <a:lnTo>
                  <a:pt x="4215" y="3418"/>
                </a:lnTo>
                <a:cubicBezTo>
                  <a:pt x="4516" y="3397"/>
                  <a:pt x="4664" y="3354"/>
                  <a:pt x="4799" y="3112"/>
                </a:cubicBezTo>
                <a:lnTo>
                  <a:pt x="4799" y="3112"/>
                </a:lnTo>
                <a:cubicBezTo>
                  <a:pt x="4941" y="2873"/>
                  <a:pt x="5012" y="2453"/>
                  <a:pt x="5012" y="1725"/>
                </a:cubicBezTo>
                <a:lnTo>
                  <a:pt x="5012" y="1723"/>
                </a:lnTo>
                <a:lnTo>
                  <a:pt x="5012" y="1722"/>
                </a:lnTo>
                <a:lnTo>
                  <a:pt x="5012" y="1722"/>
                </a:lnTo>
                <a:cubicBezTo>
                  <a:pt x="5012" y="989"/>
                  <a:pt x="4941" y="573"/>
                  <a:pt x="4799" y="3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">
            <a:extLst>
              <a:ext uri="{FF2B5EF4-FFF2-40B4-BE49-F238E27FC236}">
                <a16:creationId xmlns:a16="http://schemas.microsoft.com/office/drawing/2014/main" id="{BC1A1E7E-4E74-C141-899A-3AC27F687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7976" y="3057515"/>
            <a:ext cx="1002309" cy="1265780"/>
          </a:xfrm>
          <a:custGeom>
            <a:avLst/>
            <a:gdLst>
              <a:gd name="T0" fmla="*/ 3790 w 3942"/>
              <a:gd name="T1" fmla="*/ 1455 h 4977"/>
              <a:gd name="T2" fmla="*/ 3790 w 3942"/>
              <a:gd name="T3" fmla="*/ 1455 h 4977"/>
              <a:gd name="T4" fmla="*/ 1673 w 3942"/>
              <a:gd name="T5" fmla="*/ 115 h 4977"/>
              <a:gd name="T6" fmla="*/ 1673 w 3942"/>
              <a:gd name="T7" fmla="*/ 115 h 4977"/>
              <a:gd name="T8" fmla="*/ 21 w 3942"/>
              <a:gd name="T9" fmla="*/ 1798 h 4977"/>
              <a:gd name="T10" fmla="*/ 21 w 3942"/>
              <a:gd name="T11" fmla="*/ 1798 h 4977"/>
              <a:gd name="T12" fmla="*/ 707 w 3942"/>
              <a:gd name="T13" fmla="*/ 2919 h 4977"/>
              <a:gd name="T14" fmla="*/ 707 w 3942"/>
              <a:gd name="T15" fmla="*/ 2919 h 4977"/>
              <a:gd name="T16" fmla="*/ 582 w 3942"/>
              <a:gd name="T17" fmla="*/ 2109 h 4977"/>
              <a:gd name="T18" fmla="*/ 582 w 3942"/>
              <a:gd name="T19" fmla="*/ 2109 h 4977"/>
              <a:gd name="T20" fmla="*/ 2856 w 3942"/>
              <a:gd name="T21" fmla="*/ 893 h 4977"/>
              <a:gd name="T22" fmla="*/ 2856 w 3942"/>
              <a:gd name="T23" fmla="*/ 893 h 4977"/>
              <a:gd name="T24" fmla="*/ 2109 w 3942"/>
              <a:gd name="T25" fmla="*/ 3136 h 4977"/>
              <a:gd name="T26" fmla="*/ 2109 w 3942"/>
              <a:gd name="T27" fmla="*/ 3136 h 4977"/>
              <a:gd name="T28" fmla="*/ 1829 w 3942"/>
              <a:gd name="T29" fmla="*/ 1206 h 4977"/>
              <a:gd name="T30" fmla="*/ 1829 w 3942"/>
              <a:gd name="T31" fmla="*/ 1206 h 4977"/>
              <a:gd name="T32" fmla="*/ 1206 w 3942"/>
              <a:gd name="T33" fmla="*/ 2389 h 4977"/>
              <a:gd name="T34" fmla="*/ 1206 w 3942"/>
              <a:gd name="T35" fmla="*/ 2389 h 4977"/>
              <a:gd name="T36" fmla="*/ 832 w 3942"/>
              <a:gd name="T37" fmla="*/ 4976 h 4977"/>
              <a:gd name="T38" fmla="*/ 832 w 3942"/>
              <a:gd name="T39" fmla="*/ 4976 h 4977"/>
              <a:gd name="T40" fmla="*/ 1579 w 3942"/>
              <a:gd name="T41" fmla="*/ 3324 h 4977"/>
              <a:gd name="T42" fmla="*/ 1579 w 3942"/>
              <a:gd name="T43" fmla="*/ 3324 h 4977"/>
              <a:gd name="T44" fmla="*/ 2234 w 3942"/>
              <a:gd name="T45" fmla="*/ 3636 h 4977"/>
              <a:gd name="T46" fmla="*/ 2234 w 3942"/>
              <a:gd name="T47" fmla="*/ 3636 h 4977"/>
              <a:gd name="T48" fmla="*/ 3790 w 3942"/>
              <a:gd name="T49" fmla="*/ 1455 h 4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942" h="4977">
                <a:moveTo>
                  <a:pt x="3790" y="1455"/>
                </a:moveTo>
                <a:lnTo>
                  <a:pt x="3790" y="1455"/>
                </a:lnTo>
                <a:cubicBezTo>
                  <a:pt x="3658" y="491"/>
                  <a:pt x="2697" y="0"/>
                  <a:pt x="1673" y="115"/>
                </a:cubicBezTo>
                <a:lnTo>
                  <a:pt x="1673" y="115"/>
                </a:lnTo>
                <a:cubicBezTo>
                  <a:pt x="862" y="206"/>
                  <a:pt x="55" y="860"/>
                  <a:pt x="21" y="1798"/>
                </a:cubicBezTo>
                <a:lnTo>
                  <a:pt x="21" y="1798"/>
                </a:lnTo>
                <a:cubicBezTo>
                  <a:pt x="0" y="2370"/>
                  <a:pt x="162" y="2799"/>
                  <a:pt x="707" y="2919"/>
                </a:cubicBezTo>
                <a:lnTo>
                  <a:pt x="707" y="2919"/>
                </a:lnTo>
                <a:cubicBezTo>
                  <a:pt x="942" y="2503"/>
                  <a:pt x="631" y="2412"/>
                  <a:pt x="582" y="2109"/>
                </a:cubicBezTo>
                <a:lnTo>
                  <a:pt x="582" y="2109"/>
                </a:lnTo>
                <a:cubicBezTo>
                  <a:pt x="382" y="874"/>
                  <a:pt x="2006" y="32"/>
                  <a:pt x="2856" y="893"/>
                </a:cubicBezTo>
                <a:lnTo>
                  <a:pt x="2856" y="893"/>
                </a:lnTo>
                <a:cubicBezTo>
                  <a:pt x="3445" y="1492"/>
                  <a:pt x="3057" y="3328"/>
                  <a:pt x="2109" y="3136"/>
                </a:cubicBezTo>
                <a:lnTo>
                  <a:pt x="2109" y="3136"/>
                </a:lnTo>
                <a:cubicBezTo>
                  <a:pt x="1200" y="2955"/>
                  <a:pt x="2553" y="1493"/>
                  <a:pt x="1829" y="1206"/>
                </a:cubicBezTo>
                <a:lnTo>
                  <a:pt x="1829" y="1206"/>
                </a:lnTo>
                <a:cubicBezTo>
                  <a:pt x="1240" y="972"/>
                  <a:pt x="925" y="1919"/>
                  <a:pt x="1206" y="2389"/>
                </a:cubicBezTo>
                <a:lnTo>
                  <a:pt x="1206" y="2389"/>
                </a:lnTo>
                <a:cubicBezTo>
                  <a:pt x="1042" y="3199"/>
                  <a:pt x="689" y="3961"/>
                  <a:pt x="832" y="4976"/>
                </a:cubicBezTo>
                <a:lnTo>
                  <a:pt x="832" y="4976"/>
                </a:lnTo>
                <a:cubicBezTo>
                  <a:pt x="1295" y="4639"/>
                  <a:pt x="1451" y="3995"/>
                  <a:pt x="1579" y="3324"/>
                </a:cubicBezTo>
                <a:lnTo>
                  <a:pt x="1579" y="3324"/>
                </a:lnTo>
                <a:cubicBezTo>
                  <a:pt x="1813" y="3465"/>
                  <a:pt x="1937" y="3612"/>
                  <a:pt x="2234" y="3636"/>
                </a:cubicBezTo>
                <a:lnTo>
                  <a:pt x="2234" y="3636"/>
                </a:lnTo>
                <a:cubicBezTo>
                  <a:pt x="3329" y="3720"/>
                  <a:pt x="3941" y="2542"/>
                  <a:pt x="3790" y="14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">
            <a:extLst>
              <a:ext uri="{FF2B5EF4-FFF2-40B4-BE49-F238E27FC236}">
                <a16:creationId xmlns:a16="http://schemas.microsoft.com/office/drawing/2014/main" id="{3D5C679B-E126-494D-84FC-3B5660480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4087" y="3148737"/>
            <a:ext cx="1328738" cy="1077913"/>
          </a:xfrm>
          <a:custGeom>
            <a:avLst/>
            <a:gdLst>
              <a:gd name="T0" fmla="*/ 3688 w 3689"/>
              <a:gd name="T1" fmla="*/ 354 h 2995"/>
              <a:gd name="T2" fmla="*/ 3688 w 3689"/>
              <a:gd name="T3" fmla="*/ 354 h 2995"/>
              <a:gd name="T4" fmla="*/ 3253 w 3689"/>
              <a:gd name="T5" fmla="*/ 474 h 2995"/>
              <a:gd name="T6" fmla="*/ 3253 w 3689"/>
              <a:gd name="T7" fmla="*/ 474 h 2995"/>
              <a:gd name="T8" fmla="*/ 3586 w 3689"/>
              <a:gd name="T9" fmla="*/ 54 h 2995"/>
              <a:gd name="T10" fmla="*/ 3586 w 3689"/>
              <a:gd name="T11" fmla="*/ 54 h 2995"/>
              <a:gd name="T12" fmla="*/ 3104 w 3689"/>
              <a:gd name="T13" fmla="*/ 238 h 2995"/>
              <a:gd name="T14" fmla="*/ 3104 w 3689"/>
              <a:gd name="T15" fmla="*/ 238 h 2995"/>
              <a:gd name="T16" fmla="*/ 2553 w 3689"/>
              <a:gd name="T17" fmla="*/ 0 h 2995"/>
              <a:gd name="T18" fmla="*/ 2553 w 3689"/>
              <a:gd name="T19" fmla="*/ 0 h 2995"/>
              <a:gd name="T20" fmla="*/ 1797 w 3689"/>
              <a:gd name="T21" fmla="*/ 756 h 2995"/>
              <a:gd name="T22" fmla="*/ 1797 w 3689"/>
              <a:gd name="T23" fmla="*/ 756 h 2995"/>
              <a:gd name="T24" fmla="*/ 1816 w 3689"/>
              <a:gd name="T25" fmla="*/ 928 h 2995"/>
              <a:gd name="T26" fmla="*/ 1816 w 3689"/>
              <a:gd name="T27" fmla="*/ 928 h 2995"/>
              <a:gd name="T28" fmla="*/ 257 w 3689"/>
              <a:gd name="T29" fmla="*/ 138 h 2995"/>
              <a:gd name="T30" fmla="*/ 257 w 3689"/>
              <a:gd name="T31" fmla="*/ 138 h 2995"/>
              <a:gd name="T32" fmla="*/ 154 w 3689"/>
              <a:gd name="T33" fmla="*/ 518 h 2995"/>
              <a:gd name="T34" fmla="*/ 154 w 3689"/>
              <a:gd name="T35" fmla="*/ 518 h 2995"/>
              <a:gd name="T36" fmla="*/ 491 w 3689"/>
              <a:gd name="T37" fmla="*/ 1147 h 2995"/>
              <a:gd name="T38" fmla="*/ 491 w 3689"/>
              <a:gd name="T39" fmla="*/ 1147 h 2995"/>
              <a:gd name="T40" fmla="*/ 149 w 3689"/>
              <a:gd name="T41" fmla="*/ 1053 h 2995"/>
              <a:gd name="T42" fmla="*/ 149 w 3689"/>
              <a:gd name="T43" fmla="*/ 1062 h 2995"/>
              <a:gd name="T44" fmla="*/ 149 w 3689"/>
              <a:gd name="T45" fmla="*/ 1062 h 2995"/>
              <a:gd name="T46" fmla="*/ 755 w 3689"/>
              <a:gd name="T47" fmla="*/ 1804 h 2995"/>
              <a:gd name="T48" fmla="*/ 755 w 3689"/>
              <a:gd name="T49" fmla="*/ 1804 h 2995"/>
              <a:gd name="T50" fmla="*/ 556 w 3689"/>
              <a:gd name="T51" fmla="*/ 1830 h 2995"/>
              <a:gd name="T52" fmla="*/ 556 w 3689"/>
              <a:gd name="T53" fmla="*/ 1830 h 2995"/>
              <a:gd name="T54" fmla="*/ 413 w 3689"/>
              <a:gd name="T55" fmla="*/ 1817 h 2995"/>
              <a:gd name="T56" fmla="*/ 413 w 3689"/>
              <a:gd name="T57" fmla="*/ 1817 h 2995"/>
              <a:gd name="T58" fmla="*/ 1120 w 3689"/>
              <a:gd name="T59" fmla="*/ 2342 h 2995"/>
              <a:gd name="T60" fmla="*/ 1120 w 3689"/>
              <a:gd name="T61" fmla="*/ 2342 h 2995"/>
              <a:gd name="T62" fmla="*/ 180 w 3689"/>
              <a:gd name="T63" fmla="*/ 2665 h 2995"/>
              <a:gd name="T64" fmla="*/ 180 w 3689"/>
              <a:gd name="T65" fmla="*/ 2665 h 2995"/>
              <a:gd name="T66" fmla="*/ 0 w 3689"/>
              <a:gd name="T67" fmla="*/ 2655 h 2995"/>
              <a:gd name="T68" fmla="*/ 0 w 3689"/>
              <a:gd name="T69" fmla="*/ 2655 h 2995"/>
              <a:gd name="T70" fmla="*/ 1160 w 3689"/>
              <a:gd name="T71" fmla="*/ 2994 h 2995"/>
              <a:gd name="T72" fmla="*/ 1160 w 3689"/>
              <a:gd name="T73" fmla="*/ 2994 h 2995"/>
              <a:gd name="T74" fmla="*/ 3312 w 3689"/>
              <a:gd name="T75" fmla="*/ 844 h 2995"/>
              <a:gd name="T76" fmla="*/ 3309 w 3689"/>
              <a:gd name="T77" fmla="*/ 746 h 2995"/>
              <a:gd name="T78" fmla="*/ 3309 w 3689"/>
              <a:gd name="T79" fmla="*/ 746 h 2995"/>
              <a:gd name="T80" fmla="*/ 3688 w 3689"/>
              <a:gd name="T81" fmla="*/ 354 h 2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689" h="2995">
                <a:moveTo>
                  <a:pt x="3688" y="354"/>
                </a:moveTo>
                <a:lnTo>
                  <a:pt x="3688" y="354"/>
                </a:lnTo>
                <a:cubicBezTo>
                  <a:pt x="3552" y="414"/>
                  <a:pt x="3406" y="455"/>
                  <a:pt x="3253" y="474"/>
                </a:cubicBezTo>
                <a:lnTo>
                  <a:pt x="3253" y="474"/>
                </a:lnTo>
                <a:cubicBezTo>
                  <a:pt x="3409" y="380"/>
                  <a:pt x="3528" y="232"/>
                  <a:pt x="3586" y="54"/>
                </a:cubicBezTo>
                <a:lnTo>
                  <a:pt x="3586" y="54"/>
                </a:lnTo>
                <a:cubicBezTo>
                  <a:pt x="3440" y="141"/>
                  <a:pt x="3277" y="205"/>
                  <a:pt x="3104" y="238"/>
                </a:cubicBezTo>
                <a:lnTo>
                  <a:pt x="3104" y="238"/>
                </a:lnTo>
                <a:cubicBezTo>
                  <a:pt x="2967" y="92"/>
                  <a:pt x="2770" y="0"/>
                  <a:pt x="2553" y="0"/>
                </a:cubicBezTo>
                <a:lnTo>
                  <a:pt x="2553" y="0"/>
                </a:lnTo>
                <a:cubicBezTo>
                  <a:pt x="2136" y="0"/>
                  <a:pt x="1797" y="338"/>
                  <a:pt x="1797" y="756"/>
                </a:cubicBezTo>
                <a:lnTo>
                  <a:pt x="1797" y="756"/>
                </a:lnTo>
                <a:cubicBezTo>
                  <a:pt x="1797" y="815"/>
                  <a:pt x="1804" y="872"/>
                  <a:pt x="1816" y="928"/>
                </a:cubicBezTo>
                <a:lnTo>
                  <a:pt x="1816" y="928"/>
                </a:lnTo>
                <a:cubicBezTo>
                  <a:pt x="1187" y="896"/>
                  <a:pt x="631" y="596"/>
                  <a:pt x="257" y="138"/>
                </a:cubicBezTo>
                <a:lnTo>
                  <a:pt x="257" y="138"/>
                </a:lnTo>
                <a:cubicBezTo>
                  <a:pt x="191" y="249"/>
                  <a:pt x="154" y="380"/>
                  <a:pt x="154" y="518"/>
                </a:cubicBezTo>
                <a:lnTo>
                  <a:pt x="154" y="518"/>
                </a:lnTo>
                <a:cubicBezTo>
                  <a:pt x="154" y="780"/>
                  <a:pt x="288" y="1012"/>
                  <a:pt x="491" y="1147"/>
                </a:cubicBezTo>
                <a:lnTo>
                  <a:pt x="491" y="1147"/>
                </a:lnTo>
                <a:cubicBezTo>
                  <a:pt x="367" y="1144"/>
                  <a:pt x="251" y="1109"/>
                  <a:pt x="149" y="1053"/>
                </a:cubicBezTo>
                <a:lnTo>
                  <a:pt x="149" y="1062"/>
                </a:lnTo>
                <a:lnTo>
                  <a:pt x="149" y="1062"/>
                </a:lnTo>
                <a:cubicBezTo>
                  <a:pt x="149" y="1429"/>
                  <a:pt x="410" y="1735"/>
                  <a:pt x="755" y="1804"/>
                </a:cubicBezTo>
                <a:lnTo>
                  <a:pt x="755" y="1804"/>
                </a:lnTo>
                <a:cubicBezTo>
                  <a:pt x="692" y="1821"/>
                  <a:pt x="625" y="1830"/>
                  <a:pt x="556" y="1830"/>
                </a:cubicBezTo>
                <a:lnTo>
                  <a:pt x="556" y="1830"/>
                </a:lnTo>
                <a:cubicBezTo>
                  <a:pt x="508" y="1830"/>
                  <a:pt x="460" y="1826"/>
                  <a:pt x="413" y="1817"/>
                </a:cubicBezTo>
                <a:lnTo>
                  <a:pt x="413" y="1817"/>
                </a:lnTo>
                <a:cubicBezTo>
                  <a:pt x="510" y="2117"/>
                  <a:pt x="788" y="2335"/>
                  <a:pt x="1120" y="2342"/>
                </a:cubicBezTo>
                <a:lnTo>
                  <a:pt x="1120" y="2342"/>
                </a:lnTo>
                <a:cubicBezTo>
                  <a:pt x="861" y="2544"/>
                  <a:pt x="534" y="2665"/>
                  <a:pt x="180" y="2665"/>
                </a:cubicBezTo>
                <a:lnTo>
                  <a:pt x="180" y="2665"/>
                </a:lnTo>
                <a:cubicBezTo>
                  <a:pt x="119" y="2665"/>
                  <a:pt x="60" y="2662"/>
                  <a:pt x="0" y="2655"/>
                </a:cubicBezTo>
                <a:lnTo>
                  <a:pt x="0" y="2655"/>
                </a:lnTo>
                <a:cubicBezTo>
                  <a:pt x="335" y="2870"/>
                  <a:pt x="733" y="2994"/>
                  <a:pt x="1160" y="2994"/>
                </a:cubicBezTo>
                <a:lnTo>
                  <a:pt x="1160" y="2994"/>
                </a:lnTo>
                <a:cubicBezTo>
                  <a:pt x="2550" y="2994"/>
                  <a:pt x="3312" y="1843"/>
                  <a:pt x="3312" y="844"/>
                </a:cubicBezTo>
                <a:lnTo>
                  <a:pt x="3309" y="746"/>
                </a:lnTo>
                <a:lnTo>
                  <a:pt x="3309" y="746"/>
                </a:lnTo>
                <a:cubicBezTo>
                  <a:pt x="3458" y="639"/>
                  <a:pt x="3586" y="506"/>
                  <a:pt x="3688" y="3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4B59AF-6078-B04A-86CC-FD30F43D9BC1}"/>
              </a:ext>
            </a:extLst>
          </p:cNvPr>
          <p:cNvSpPr txBox="1"/>
          <p:nvPr/>
        </p:nvSpPr>
        <p:spPr>
          <a:xfrm>
            <a:off x="2322724" y="5285738"/>
            <a:ext cx="21884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591K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DF0A7E03-6E79-1C46-8697-640D5D5551E8}"/>
              </a:ext>
            </a:extLst>
          </p:cNvPr>
          <p:cNvSpPr txBox="1"/>
          <p:nvPr/>
        </p:nvSpPr>
        <p:spPr>
          <a:xfrm>
            <a:off x="778645" y="4596021"/>
            <a:ext cx="5250130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dirty="0">
                <a:solidFill>
                  <a:schemeClr val="bg2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Description</a:t>
            </a:r>
            <a:endParaRPr lang="id-ID" sz="2799" dirty="0">
              <a:solidFill>
                <a:schemeClr val="bg2"/>
              </a:solidFill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584A19-3AC6-B645-9957-6C3E1119C4CE}"/>
              </a:ext>
            </a:extLst>
          </p:cNvPr>
          <p:cNvCxnSpPr>
            <a:cxnSpLocks/>
          </p:cNvCxnSpPr>
          <p:nvPr/>
        </p:nvCxnSpPr>
        <p:spPr>
          <a:xfrm>
            <a:off x="955818" y="4904511"/>
            <a:ext cx="1079719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D409CEA-637A-AB42-9D4B-849A179DF642}"/>
              </a:ext>
            </a:extLst>
          </p:cNvPr>
          <p:cNvCxnSpPr>
            <a:cxnSpLocks/>
          </p:cNvCxnSpPr>
          <p:nvPr/>
        </p:nvCxnSpPr>
        <p:spPr>
          <a:xfrm>
            <a:off x="4721575" y="4904511"/>
            <a:ext cx="1079719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1">
            <a:extLst>
              <a:ext uri="{FF2B5EF4-FFF2-40B4-BE49-F238E27FC236}">
                <a16:creationId xmlns:a16="http://schemas.microsoft.com/office/drawing/2014/main" id="{9F3F5489-FFF3-A14A-AD27-9FFBFFCB577D}"/>
              </a:ext>
            </a:extLst>
          </p:cNvPr>
          <p:cNvSpPr txBox="1"/>
          <p:nvPr/>
        </p:nvSpPr>
        <p:spPr>
          <a:xfrm>
            <a:off x="791199" y="7146067"/>
            <a:ext cx="5250130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799" b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b="0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Description</a:t>
            </a:r>
            <a:endParaRPr lang="id-ID" b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610120-093F-3D4A-9E23-D0569B14AE0C}"/>
              </a:ext>
            </a:extLst>
          </p:cNvPr>
          <p:cNvCxnSpPr>
            <a:cxnSpLocks/>
          </p:cNvCxnSpPr>
          <p:nvPr/>
        </p:nvCxnSpPr>
        <p:spPr>
          <a:xfrm>
            <a:off x="955818" y="7453763"/>
            <a:ext cx="1079719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BA276F8-9C6C-604C-B830-77B60BC2EF38}"/>
              </a:ext>
            </a:extLst>
          </p:cNvPr>
          <p:cNvCxnSpPr>
            <a:cxnSpLocks/>
          </p:cNvCxnSpPr>
          <p:nvPr/>
        </p:nvCxnSpPr>
        <p:spPr>
          <a:xfrm>
            <a:off x="4721575" y="7453763"/>
            <a:ext cx="1079719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81BC634F-2053-0B4A-BA8A-37B085C901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8564863"/>
              </p:ext>
            </p:extLst>
          </p:nvPr>
        </p:nvGraphicFramePr>
        <p:xfrm>
          <a:off x="587260" y="7920895"/>
          <a:ext cx="5659343" cy="3772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F48A925D-AE05-B84E-80CF-5D3B35E09674}"/>
              </a:ext>
            </a:extLst>
          </p:cNvPr>
          <p:cNvSpPr txBox="1"/>
          <p:nvPr/>
        </p:nvSpPr>
        <p:spPr>
          <a:xfrm>
            <a:off x="1918984" y="6379137"/>
            <a:ext cx="3199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Light" panose="020B0606030504020204" pitchFamily="34" charset="0"/>
              </a:rPr>
              <a:t>Users on the world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866CCD-4F26-1F47-AF7D-379B4C575E57}"/>
              </a:ext>
            </a:extLst>
          </p:cNvPr>
          <p:cNvSpPr txBox="1"/>
          <p:nvPr/>
        </p:nvSpPr>
        <p:spPr>
          <a:xfrm>
            <a:off x="2047706" y="10089319"/>
            <a:ext cx="150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CA252D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Description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7D12F9-B958-1D43-9051-65B2E6B7441C}"/>
              </a:ext>
            </a:extLst>
          </p:cNvPr>
          <p:cNvSpPr txBox="1"/>
          <p:nvPr/>
        </p:nvSpPr>
        <p:spPr>
          <a:xfrm>
            <a:off x="2047706" y="9412996"/>
            <a:ext cx="1249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CA252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60%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54219A-738E-C94B-98E6-6610E4613D63}"/>
              </a:ext>
            </a:extLst>
          </p:cNvPr>
          <p:cNvSpPr txBox="1"/>
          <p:nvPr/>
        </p:nvSpPr>
        <p:spPr>
          <a:xfrm>
            <a:off x="3565421" y="9582271"/>
            <a:ext cx="150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Description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AED226-1759-104C-9EB4-76B3744C8CBD}"/>
              </a:ext>
            </a:extLst>
          </p:cNvPr>
          <p:cNvSpPr txBox="1"/>
          <p:nvPr/>
        </p:nvSpPr>
        <p:spPr>
          <a:xfrm>
            <a:off x="3725675" y="8905948"/>
            <a:ext cx="12490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40%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F0F1F1-55B3-C544-93DF-600A90282178}"/>
              </a:ext>
            </a:extLst>
          </p:cNvPr>
          <p:cNvSpPr txBox="1"/>
          <p:nvPr/>
        </p:nvSpPr>
        <p:spPr>
          <a:xfrm>
            <a:off x="8545645" y="5285738"/>
            <a:ext cx="14093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1M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A5A82E1-8919-9F4F-946A-B30B6847AF03}"/>
              </a:ext>
            </a:extLst>
          </p:cNvPr>
          <p:cNvCxnSpPr>
            <a:cxnSpLocks/>
          </p:cNvCxnSpPr>
          <p:nvPr/>
        </p:nvCxnSpPr>
        <p:spPr>
          <a:xfrm>
            <a:off x="6784685" y="4904511"/>
            <a:ext cx="1079719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66FF653-6C60-E642-9AFA-8C13F366067B}"/>
              </a:ext>
            </a:extLst>
          </p:cNvPr>
          <p:cNvCxnSpPr>
            <a:cxnSpLocks/>
          </p:cNvCxnSpPr>
          <p:nvPr/>
        </p:nvCxnSpPr>
        <p:spPr>
          <a:xfrm>
            <a:off x="10550442" y="4904511"/>
            <a:ext cx="1079719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695DA26-127B-314B-B989-693B4C714425}"/>
              </a:ext>
            </a:extLst>
          </p:cNvPr>
          <p:cNvCxnSpPr>
            <a:cxnSpLocks/>
          </p:cNvCxnSpPr>
          <p:nvPr/>
        </p:nvCxnSpPr>
        <p:spPr>
          <a:xfrm>
            <a:off x="6784685" y="7453763"/>
            <a:ext cx="1079719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B867ED2-35E9-9944-9DC2-28ADF0016CF3}"/>
              </a:ext>
            </a:extLst>
          </p:cNvPr>
          <p:cNvCxnSpPr>
            <a:cxnSpLocks/>
          </p:cNvCxnSpPr>
          <p:nvPr/>
        </p:nvCxnSpPr>
        <p:spPr>
          <a:xfrm>
            <a:off x="10550442" y="7453763"/>
            <a:ext cx="1079719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F1F0E5E-C2B5-8B41-AAEC-D8D5225B4DE1}"/>
              </a:ext>
            </a:extLst>
          </p:cNvPr>
          <p:cNvSpPr txBox="1"/>
          <p:nvPr/>
        </p:nvSpPr>
        <p:spPr>
          <a:xfrm>
            <a:off x="7664723" y="6379137"/>
            <a:ext cx="3199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Light" panose="020B0606030504020204" pitchFamily="34" charset="0"/>
              </a:rPr>
              <a:t>Users on the world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DC4543-531E-684C-936E-6DBB9F4F531B}"/>
              </a:ext>
            </a:extLst>
          </p:cNvPr>
          <p:cNvSpPr txBox="1"/>
          <p:nvPr/>
        </p:nvSpPr>
        <p:spPr>
          <a:xfrm>
            <a:off x="7793445" y="9341172"/>
            <a:ext cx="150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5178B3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Description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8F17C19-F47B-AA4B-B75C-DB76AF4E7678}"/>
              </a:ext>
            </a:extLst>
          </p:cNvPr>
          <p:cNvSpPr txBox="1"/>
          <p:nvPr/>
        </p:nvSpPr>
        <p:spPr>
          <a:xfrm>
            <a:off x="7793445" y="8664849"/>
            <a:ext cx="1249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5178B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22%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429FCC-1B6B-DD49-94B8-610A9AAC25E5}"/>
              </a:ext>
            </a:extLst>
          </p:cNvPr>
          <p:cNvSpPr txBox="1"/>
          <p:nvPr/>
        </p:nvSpPr>
        <p:spPr>
          <a:xfrm>
            <a:off x="9203036" y="10360602"/>
            <a:ext cx="150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Description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5A55164-6917-5E43-A471-B69322B32F5C}"/>
              </a:ext>
            </a:extLst>
          </p:cNvPr>
          <p:cNvSpPr txBox="1"/>
          <p:nvPr/>
        </p:nvSpPr>
        <p:spPr>
          <a:xfrm>
            <a:off x="9363290" y="9684279"/>
            <a:ext cx="12490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73%</a:t>
            </a: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3A5E14D8-9455-0A47-A0E6-B1CD69B4BCA1}"/>
              </a:ext>
            </a:extLst>
          </p:cNvPr>
          <p:cNvSpPr txBox="1"/>
          <p:nvPr/>
        </p:nvSpPr>
        <p:spPr>
          <a:xfrm>
            <a:off x="6623386" y="4596021"/>
            <a:ext cx="5250130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dirty="0">
                <a:solidFill>
                  <a:schemeClr val="bg2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Description</a:t>
            </a:r>
            <a:endParaRPr lang="id-ID" sz="2799" dirty="0">
              <a:solidFill>
                <a:schemeClr val="bg2"/>
              </a:solidFill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4E29FB5B-C9AF-504B-8E48-B06BFF8A7B7D}"/>
              </a:ext>
            </a:extLst>
          </p:cNvPr>
          <p:cNvSpPr txBox="1"/>
          <p:nvPr/>
        </p:nvSpPr>
        <p:spPr>
          <a:xfrm>
            <a:off x="6635940" y="7146067"/>
            <a:ext cx="5250130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799" b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b="0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Description</a:t>
            </a:r>
            <a:endParaRPr lang="id-ID" b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67" name="Freeform 3">
            <a:extLst>
              <a:ext uri="{FF2B5EF4-FFF2-40B4-BE49-F238E27FC236}">
                <a16:creationId xmlns:a16="http://schemas.microsoft.com/office/drawing/2014/main" id="{54BD7947-B6AE-BC43-91BD-978474AD4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1987" y="8222120"/>
            <a:ext cx="933938" cy="641517"/>
          </a:xfrm>
          <a:custGeom>
            <a:avLst/>
            <a:gdLst>
              <a:gd name="T0" fmla="*/ 1880 w 5013"/>
              <a:gd name="T1" fmla="*/ 2663 h 3446"/>
              <a:gd name="T2" fmla="*/ 1880 w 5013"/>
              <a:gd name="T3" fmla="*/ 783 h 3446"/>
              <a:gd name="T4" fmla="*/ 3446 w 5013"/>
              <a:gd name="T5" fmla="*/ 1723 h 3446"/>
              <a:gd name="T6" fmla="*/ 1880 w 5013"/>
              <a:gd name="T7" fmla="*/ 2663 h 3446"/>
              <a:gd name="T8" fmla="*/ 4799 w 5013"/>
              <a:gd name="T9" fmla="*/ 332 h 3446"/>
              <a:gd name="T10" fmla="*/ 4799 w 5013"/>
              <a:gd name="T11" fmla="*/ 332 h 3446"/>
              <a:gd name="T12" fmla="*/ 4215 w 5013"/>
              <a:gd name="T13" fmla="*/ 28 h 3446"/>
              <a:gd name="T14" fmla="*/ 4215 w 5013"/>
              <a:gd name="T15" fmla="*/ 28 h 3446"/>
              <a:gd name="T16" fmla="*/ 2507 w 5013"/>
              <a:gd name="T17" fmla="*/ 0 h 3446"/>
              <a:gd name="T18" fmla="*/ 2507 w 5013"/>
              <a:gd name="T19" fmla="*/ 0 h 3446"/>
              <a:gd name="T20" fmla="*/ 797 w 5013"/>
              <a:gd name="T21" fmla="*/ 28 h 3446"/>
              <a:gd name="T22" fmla="*/ 797 w 5013"/>
              <a:gd name="T23" fmla="*/ 28 h 3446"/>
              <a:gd name="T24" fmla="*/ 212 w 5013"/>
              <a:gd name="T25" fmla="*/ 332 h 3446"/>
              <a:gd name="T26" fmla="*/ 212 w 5013"/>
              <a:gd name="T27" fmla="*/ 332 h 3446"/>
              <a:gd name="T28" fmla="*/ 0 w 5013"/>
              <a:gd name="T29" fmla="*/ 1722 h 3446"/>
              <a:gd name="T30" fmla="*/ 0 w 5013"/>
              <a:gd name="T31" fmla="*/ 1723 h 3446"/>
              <a:gd name="T32" fmla="*/ 0 w 5013"/>
              <a:gd name="T33" fmla="*/ 1723 h 3446"/>
              <a:gd name="T34" fmla="*/ 0 w 5013"/>
              <a:gd name="T35" fmla="*/ 1724 h 3446"/>
              <a:gd name="T36" fmla="*/ 0 w 5013"/>
              <a:gd name="T37" fmla="*/ 1724 h 3446"/>
              <a:gd name="T38" fmla="*/ 212 w 5013"/>
              <a:gd name="T39" fmla="*/ 3111 h 3446"/>
              <a:gd name="T40" fmla="*/ 212 w 5013"/>
              <a:gd name="T41" fmla="*/ 3111 h 3446"/>
              <a:gd name="T42" fmla="*/ 797 w 5013"/>
              <a:gd name="T43" fmla="*/ 3418 h 3446"/>
              <a:gd name="T44" fmla="*/ 797 w 5013"/>
              <a:gd name="T45" fmla="*/ 3418 h 3446"/>
              <a:gd name="T46" fmla="*/ 2507 w 5013"/>
              <a:gd name="T47" fmla="*/ 3445 h 3446"/>
              <a:gd name="T48" fmla="*/ 2507 w 5013"/>
              <a:gd name="T49" fmla="*/ 3445 h 3446"/>
              <a:gd name="T50" fmla="*/ 4215 w 5013"/>
              <a:gd name="T51" fmla="*/ 3418 h 3446"/>
              <a:gd name="T52" fmla="*/ 4215 w 5013"/>
              <a:gd name="T53" fmla="*/ 3418 h 3446"/>
              <a:gd name="T54" fmla="*/ 4799 w 5013"/>
              <a:gd name="T55" fmla="*/ 3112 h 3446"/>
              <a:gd name="T56" fmla="*/ 4799 w 5013"/>
              <a:gd name="T57" fmla="*/ 3112 h 3446"/>
              <a:gd name="T58" fmla="*/ 5012 w 5013"/>
              <a:gd name="T59" fmla="*/ 1725 h 3446"/>
              <a:gd name="T60" fmla="*/ 5012 w 5013"/>
              <a:gd name="T61" fmla="*/ 1723 h 3446"/>
              <a:gd name="T62" fmla="*/ 5012 w 5013"/>
              <a:gd name="T63" fmla="*/ 1722 h 3446"/>
              <a:gd name="T64" fmla="*/ 5012 w 5013"/>
              <a:gd name="T65" fmla="*/ 1722 h 3446"/>
              <a:gd name="T66" fmla="*/ 4799 w 5013"/>
              <a:gd name="T67" fmla="*/ 332 h 3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013" h="3446">
                <a:moveTo>
                  <a:pt x="1880" y="2663"/>
                </a:moveTo>
                <a:lnTo>
                  <a:pt x="1880" y="783"/>
                </a:lnTo>
                <a:lnTo>
                  <a:pt x="3446" y="1723"/>
                </a:lnTo>
                <a:lnTo>
                  <a:pt x="1880" y="2663"/>
                </a:lnTo>
                <a:close/>
                <a:moveTo>
                  <a:pt x="4799" y="332"/>
                </a:moveTo>
                <a:lnTo>
                  <a:pt x="4799" y="332"/>
                </a:lnTo>
                <a:cubicBezTo>
                  <a:pt x="4663" y="90"/>
                  <a:pt x="4515" y="45"/>
                  <a:pt x="4215" y="28"/>
                </a:cubicBezTo>
                <a:lnTo>
                  <a:pt x="4215" y="28"/>
                </a:lnTo>
                <a:cubicBezTo>
                  <a:pt x="3915" y="8"/>
                  <a:pt x="3160" y="0"/>
                  <a:pt x="2507" y="0"/>
                </a:cubicBezTo>
                <a:lnTo>
                  <a:pt x="2507" y="0"/>
                </a:lnTo>
                <a:cubicBezTo>
                  <a:pt x="1852" y="0"/>
                  <a:pt x="1097" y="8"/>
                  <a:pt x="797" y="28"/>
                </a:cubicBezTo>
                <a:lnTo>
                  <a:pt x="797" y="28"/>
                </a:lnTo>
                <a:cubicBezTo>
                  <a:pt x="497" y="45"/>
                  <a:pt x="350" y="89"/>
                  <a:pt x="212" y="332"/>
                </a:cubicBezTo>
                <a:lnTo>
                  <a:pt x="212" y="332"/>
                </a:lnTo>
                <a:cubicBezTo>
                  <a:pt x="72" y="573"/>
                  <a:pt x="0" y="989"/>
                  <a:pt x="0" y="1722"/>
                </a:cubicBezTo>
                <a:lnTo>
                  <a:pt x="0" y="1723"/>
                </a:lnTo>
                <a:lnTo>
                  <a:pt x="0" y="1723"/>
                </a:lnTo>
                <a:lnTo>
                  <a:pt x="0" y="1724"/>
                </a:lnTo>
                <a:lnTo>
                  <a:pt x="0" y="1724"/>
                </a:lnTo>
                <a:cubicBezTo>
                  <a:pt x="0" y="2453"/>
                  <a:pt x="72" y="2873"/>
                  <a:pt x="212" y="3111"/>
                </a:cubicBezTo>
                <a:lnTo>
                  <a:pt x="212" y="3111"/>
                </a:lnTo>
                <a:cubicBezTo>
                  <a:pt x="350" y="3353"/>
                  <a:pt x="497" y="3397"/>
                  <a:pt x="797" y="3418"/>
                </a:cubicBezTo>
                <a:lnTo>
                  <a:pt x="797" y="3418"/>
                </a:lnTo>
                <a:cubicBezTo>
                  <a:pt x="1097" y="3435"/>
                  <a:pt x="1852" y="3445"/>
                  <a:pt x="2507" y="3445"/>
                </a:cubicBezTo>
                <a:lnTo>
                  <a:pt x="2507" y="3445"/>
                </a:lnTo>
                <a:cubicBezTo>
                  <a:pt x="3160" y="3445"/>
                  <a:pt x="3915" y="3435"/>
                  <a:pt x="4215" y="3418"/>
                </a:cubicBezTo>
                <a:lnTo>
                  <a:pt x="4215" y="3418"/>
                </a:lnTo>
                <a:cubicBezTo>
                  <a:pt x="4516" y="3397"/>
                  <a:pt x="4664" y="3354"/>
                  <a:pt x="4799" y="3112"/>
                </a:cubicBezTo>
                <a:lnTo>
                  <a:pt x="4799" y="3112"/>
                </a:lnTo>
                <a:cubicBezTo>
                  <a:pt x="4941" y="2873"/>
                  <a:pt x="5012" y="2453"/>
                  <a:pt x="5012" y="1725"/>
                </a:cubicBezTo>
                <a:lnTo>
                  <a:pt x="5012" y="1723"/>
                </a:lnTo>
                <a:lnTo>
                  <a:pt x="5012" y="1722"/>
                </a:lnTo>
                <a:lnTo>
                  <a:pt x="5012" y="1722"/>
                </a:lnTo>
                <a:cubicBezTo>
                  <a:pt x="5012" y="989"/>
                  <a:pt x="4941" y="573"/>
                  <a:pt x="4799" y="3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606836-6223-914E-9E5E-5C9821E6E1AA}"/>
              </a:ext>
            </a:extLst>
          </p:cNvPr>
          <p:cNvSpPr txBox="1"/>
          <p:nvPr/>
        </p:nvSpPr>
        <p:spPr>
          <a:xfrm>
            <a:off x="14027189" y="5285738"/>
            <a:ext cx="21884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345K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81F49E6-7F14-974C-AE6D-D33DEE590363}"/>
              </a:ext>
            </a:extLst>
          </p:cNvPr>
          <p:cNvCxnSpPr>
            <a:cxnSpLocks/>
          </p:cNvCxnSpPr>
          <p:nvPr/>
        </p:nvCxnSpPr>
        <p:spPr>
          <a:xfrm>
            <a:off x="12655758" y="4904511"/>
            <a:ext cx="1079719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A5AE60F-7024-8647-A3AF-4A29800DA8EC}"/>
              </a:ext>
            </a:extLst>
          </p:cNvPr>
          <p:cNvCxnSpPr>
            <a:cxnSpLocks/>
          </p:cNvCxnSpPr>
          <p:nvPr/>
        </p:nvCxnSpPr>
        <p:spPr>
          <a:xfrm>
            <a:off x="16421515" y="4904511"/>
            <a:ext cx="1079719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CA948DB-4DCA-1B4D-BF38-AC1F7E5BBC4B}"/>
              </a:ext>
            </a:extLst>
          </p:cNvPr>
          <p:cNvCxnSpPr>
            <a:cxnSpLocks/>
          </p:cNvCxnSpPr>
          <p:nvPr/>
        </p:nvCxnSpPr>
        <p:spPr>
          <a:xfrm>
            <a:off x="12655758" y="7453763"/>
            <a:ext cx="1079719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601DF69-B50C-A247-92C5-E42E684CFF3C}"/>
              </a:ext>
            </a:extLst>
          </p:cNvPr>
          <p:cNvCxnSpPr>
            <a:cxnSpLocks/>
          </p:cNvCxnSpPr>
          <p:nvPr/>
        </p:nvCxnSpPr>
        <p:spPr>
          <a:xfrm>
            <a:off x="16421515" y="7453763"/>
            <a:ext cx="1079719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B17C99C-BEEE-1142-9DCE-92482832151D}"/>
              </a:ext>
            </a:extLst>
          </p:cNvPr>
          <p:cNvSpPr txBox="1"/>
          <p:nvPr/>
        </p:nvSpPr>
        <p:spPr>
          <a:xfrm>
            <a:off x="13535796" y="6379137"/>
            <a:ext cx="3199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Light" panose="020B0606030504020204" pitchFamily="34" charset="0"/>
              </a:rPr>
              <a:t>Users on the world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08D4090-9BF9-1F46-AD14-91C387AD2D8E}"/>
              </a:ext>
            </a:extLst>
          </p:cNvPr>
          <p:cNvSpPr txBox="1"/>
          <p:nvPr/>
        </p:nvSpPr>
        <p:spPr>
          <a:xfrm>
            <a:off x="13664518" y="9341172"/>
            <a:ext cx="150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2CB3EB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Description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B34C15D-1AB9-FC43-8972-5982F115B367}"/>
              </a:ext>
            </a:extLst>
          </p:cNvPr>
          <p:cNvSpPr txBox="1"/>
          <p:nvPr/>
        </p:nvSpPr>
        <p:spPr>
          <a:xfrm>
            <a:off x="13664518" y="8664849"/>
            <a:ext cx="1249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2CB3E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43%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029DEDC-CEA5-9D49-A16A-1936E163F5BF}"/>
              </a:ext>
            </a:extLst>
          </p:cNvPr>
          <p:cNvSpPr txBox="1"/>
          <p:nvPr/>
        </p:nvSpPr>
        <p:spPr>
          <a:xfrm>
            <a:off x="15074109" y="10360602"/>
            <a:ext cx="150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Description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C7BC84-05AB-7349-B78D-96F1970BBEF8}"/>
              </a:ext>
            </a:extLst>
          </p:cNvPr>
          <p:cNvSpPr txBox="1"/>
          <p:nvPr/>
        </p:nvSpPr>
        <p:spPr>
          <a:xfrm>
            <a:off x="15234363" y="9684279"/>
            <a:ext cx="12490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57%</a:t>
            </a:r>
          </a:p>
        </p:txBody>
      </p:sp>
      <p:sp>
        <p:nvSpPr>
          <p:cNvPr id="78" name="Title 1">
            <a:extLst>
              <a:ext uri="{FF2B5EF4-FFF2-40B4-BE49-F238E27FC236}">
                <a16:creationId xmlns:a16="http://schemas.microsoft.com/office/drawing/2014/main" id="{6FA4B408-075D-FD42-AB4A-37F880322607}"/>
              </a:ext>
            </a:extLst>
          </p:cNvPr>
          <p:cNvSpPr txBox="1"/>
          <p:nvPr/>
        </p:nvSpPr>
        <p:spPr>
          <a:xfrm>
            <a:off x="12494459" y="4596021"/>
            <a:ext cx="5250130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dirty="0">
                <a:solidFill>
                  <a:schemeClr val="bg2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Description</a:t>
            </a:r>
            <a:endParaRPr lang="id-ID" sz="2799" dirty="0">
              <a:solidFill>
                <a:schemeClr val="bg2"/>
              </a:solidFill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79" name="Title 1">
            <a:extLst>
              <a:ext uri="{FF2B5EF4-FFF2-40B4-BE49-F238E27FC236}">
                <a16:creationId xmlns:a16="http://schemas.microsoft.com/office/drawing/2014/main" id="{77EDBE3C-C792-F646-B1B9-9F0007DE7203}"/>
              </a:ext>
            </a:extLst>
          </p:cNvPr>
          <p:cNvSpPr txBox="1"/>
          <p:nvPr/>
        </p:nvSpPr>
        <p:spPr>
          <a:xfrm>
            <a:off x="12507013" y="7146067"/>
            <a:ext cx="5250130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799" b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b="0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Description</a:t>
            </a:r>
            <a:endParaRPr lang="id-ID" b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81" name="Freeform 3">
            <a:extLst>
              <a:ext uri="{FF2B5EF4-FFF2-40B4-BE49-F238E27FC236}">
                <a16:creationId xmlns:a16="http://schemas.microsoft.com/office/drawing/2014/main" id="{F01A8FE1-F1EC-7949-A2BC-227634C7D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6092" y="3148737"/>
            <a:ext cx="1569256" cy="1077913"/>
          </a:xfrm>
          <a:custGeom>
            <a:avLst/>
            <a:gdLst>
              <a:gd name="T0" fmla="*/ 1880 w 5013"/>
              <a:gd name="T1" fmla="*/ 2663 h 3446"/>
              <a:gd name="T2" fmla="*/ 1880 w 5013"/>
              <a:gd name="T3" fmla="*/ 783 h 3446"/>
              <a:gd name="T4" fmla="*/ 3446 w 5013"/>
              <a:gd name="T5" fmla="*/ 1723 h 3446"/>
              <a:gd name="T6" fmla="*/ 1880 w 5013"/>
              <a:gd name="T7" fmla="*/ 2663 h 3446"/>
              <a:gd name="T8" fmla="*/ 4799 w 5013"/>
              <a:gd name="T9" fmla="*/ 332 h 3446"/>
              <a:gd name="T10" fmla="*/ 4799 w 5013"/>
              <a:gd name="T11" fmla="*/ 332 h 3446"/>
              <a:gd name="T12" fmla="*/ 4215 w 5013"/>
              <a:gd name="T13" fmla="*/ 28 h 3446"/>
              <a:gd name="T14" fmla="*/ 4215 w 5013"/>
              <a:gd name="T15" fmla="*/ 28 h 3446"/>
              <a:gd name="T16" fmla="*/ 2507 w 5013"/>
              <a:gd name="T17" fmla="*/ 0 h 3446"/>
              <a:gd name="T18" fmla="*/ 2507 w 5013"/>
              <a:gd name="T19" fmla="*/ 0 h 3446"/>
              <a:gd name="T20" fmla="*/ 797 w 5013"/>
              <a:gd name="T21" fmla="*/ 28 h 3446"/>
              <a:gd name="T22" fmla="*/ 797 w 5013"/>
              <a:gd name="T23" fmla="*/ 28 h 3446"/>
              <a:gd name="T24" fmla="*/ 212 w 5013"/>
              <a:gd name="T25" fmla="*/ 332 h 3446"/>
              <a:gd name="T26" fmla="*/ 212 w 5013"/>
              <a:gd name="T27" fmla="*/ 332 h 3446"/>
              <a:gd name="T28" fmla="*/ 0 w 5013"/>
              <a:gd name="T29" fmla="*/ 1722 h 3446"/>
              <a:gd name="T30" fmla="*/ 0 w 5013"/>
              <a:gd name="T31" fmla="*/ 1723 h 3446"/>
              <a:gd name="T32" fmla="*/ 0 w 5013"/>
              <a:gd name="T33" fmla="*/ 1723 h 3446"/>
              <a:gd name="T34" fmla="*/ 0 w 5013"/>
              <a:gd name="T35" fmla="*/ 1724 h 3446"/>
              <a:gd name="T36" fmla="*/ 0 w 5013"/>
              <a:gd name="T37" fmla="*/ 1724 h 3446"/>
              <a:gd name="T38" fmla="*/ 212 w 5013"/>
              <a:gd name="T39" fmla="*/ 3111 h 3446"/>
              <a:gd name="T40" fmla="*/ 212 w 5013"/>
              <a:gd name="T41" fmla="*/ 3111 h 3446"/>
              <a:gd name="T42" fmla="*/ 797 w 5013"/>
              <a:gd name="T43" fmla="*/ 3418 h 3446"/>
              <a:gd name="T44" fmla="*/ 797 w 5013"/>
              <a:gd name="T45" fmla="*/ 3418 h 3446"/>
              <a:gd name="T46" fmla="*/ 2507 w 5013"/>
              <a:gd name="T47" fmla="*/ 3445 h 3446"/>
              <a:gd name="T48" fmla="*/ 2507 w 5013"/>
              <a:gd name="T49" fmla="*/ 3445 h 3446"/>
              <a:gd name="T50" fmla="*/ 4215 w 5013"/>
              <a:gd name="T51" fmla="*/ 3418 h 3446"/>
              <a:gd name="T52" fmla="*/ 4215 w 5013"/>
              <a:gd name="T53" fmla="*/ 3418 h 3446"/>
              <a:gd name="T54" fmla="*/ 4799 w 5013"/>
              <a:gd name="T55" fmla="*/ 3112 h 3446"/>
              <a:gd name="T56" fmla="*/ 4799 w 5013"/>
              <a:gd name="T57" fmla="*/ 3112 h 3446"/>
              <a:gd name="T58" fmla="*/ 5012 w 5013"/>
              <a:gd name="T59" fmla="*/ 1725 h 3446"/>
              <a:gd name="T60" fmla="*/ 5012 w 5013"/>
              <a:gd name="T61" fmla="*/ 1723 h 3446"/>
              <a:gd name="T62" fmla="*/ 5012 w 5013"/>
              <a:gd name="T63" fmla="*/ 1722 h 3446"/>
              <a:gd name="T64" fmla="*/ 5012 w 5013"/>
              <a:gd name="T65" fmla="*/ 1722 h 3446"/>
              <a:gd name="T66" fmla="*/ 4799 w 5013"/>
              <a:gd name="T67" fmla="*/ 332 h 3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013" h="3446">
                <a:moveTo>
                  <a:pt x="1880" y="2663"/>
                </a:moveTo>
                <a:lnTo>
                  <a:pt x="1880" y="783"/>
                </a:lnTo>
                <a:lnTo>
                  <a:pt x="3446" y="1723"/>
                </a:lnTo>
                <a:lnTo>
                  <a:pt x="1880" y="2663"/>
                </a:lnTo>
                <a:close/>
                <a:moveTo>
                  <a:pt x="4799" y="332"/>
                </a:moveTo>
                <a:lnTo>
                  <a:pt x="4799" y="332"/>
                </a:lnTo>
                <a:cubicBezTo>
                  <a:pt x="4663" y="90"/>
                  <a:pt x="4515" y="45"/>
                  <a:pt x="4215" y="28"/>
                </a:cubicBezTo>
                <a:lnTo>
                  <a:pt x="4215" y="28"/>
                </a:lnTo>
                <a:cubicBezTo>
                  <a:pt x="3915" y="8"/>
                  <a:pt x="3160" y="0"/>
                  <a:pt x="2507" y="0"/>
                </a:cubicBezTo>
                <a:lnTo>
                  <a:pt x="2507" y="0"/>
                </a:lnTo>
                <a:cubicBezTo>
                  <a:pt x="1852" y="0"/>
                  <a:pt x="1097" y="8"/>
                  <a:pt x="797" y="28"/>
                </a:cubicBezTo>
                <a:lnTo>
                  <a:pt x="797" y="28"/>
                </a:lnTo>
                <a:cubicBezTo>
                  <a:pt x="497" y="45"/>
                  <a:pt x="350" y="89"/>
                  <a:pt x="212" y="332"/>
                </a:cubicBezTo>
                <a:lnTo>
                  <a:pt x="212" y="332"/>
                </a:lnTo>
                <a:cubicBezTo>
                  <a:pt x="72" y="573"/>
                  <a:pt x="0" y="989"/>
                  <a:pt x="0" y="1722"/>
                </a:cubicBezTo>
                <a:lnTo>
                  <a:pt x="0" y="1723"/>
                </a:lnTo>
                <a:lnTo>
                  <a:pt x="0" y="1723"/>
                </a:lnTo>
                <a:lnTo>
                  <a:pt x="0" y="1724"/>
                </a:lnTo>
                <a:lnTo>
                  <a:pt x="0" y="1724"/>
                </a:lnTo>
                <a:cubicBezTo>
                  <a:pt x="0" y="2453"/>
                  <a:pt x="72" y="2873"/>
                  <a:pt x="212" y="3111"/>
                </a:cubicBezTo>
                <a:lnTo>
                  <a:pt x="212" y="3111"/>
                </a:lnTo>
                <a:cubicBezTo>
                  <a:pt x="350" y="3353"/>
                  <a:pt x="497" y="3397"/>
                  <a:pt x="797" y="3418"/>
                </a:cubicBezTo>
                <a:lnTo>
                  <a:pt x="797" y="3418"/>
                </a:lnTo>
                <a:cubicBezTo>
                  <a:pt x="1097" y="3435"/>
                  <a:pt x="1852" y="3445"/>
                  <a:pt x="2507" y="3445"/>
                </a:cubicBezTo>
                <a:lnTo>
                  <a:pt x="2507" y="3445"/>
                </a:lnTo>
                <a:cubicBezTo>
                  <a:pt x="3160" y="3445"/>
                  <a:pt x="3915" y="3435"/>
                  <a:pt x="4215" y="3418"/>
                </a:cubicBezTo>
                <a:lnTo>
                  <a:pt x="4215" y="3418"/>
                </a:lnTo>
                <a:cubicBezTo>
                  <a:pt x="4516" y="3397"/>
                  <a:pt x="4664" y="3354"/>
                  <a:pt x="4799" y="3112"/>
                </a:cubicBezTo>
                <a:lnTo>
                  <a:pt x="4799" y="3112"/>
                </a:lnTo>
                <a:cubicBezTo>
                  <a:pt x="4941" y="2873"/>
                  <a:pt x="5012" y="2453"/>
                  <a:pt x="5012" y="1725"/>
                </a:cubicBezTo>
                <a:lnTo>
                  <a:pt x="5012" y="1723"/>
                </a:lnTo>
                <a:lnTo>
                  <a:pt x="5012" y="1722"/>
                </a:lnTo>
                <a:lnTo>
                  <a:pt x="5012" y="1722"/>
                </a:lnTo>
                <a:cubicBezTo>
                  <a:pt x="5012" y="989"/>
                  <a:pt x="4941" y="573"/>
                  <a:pt x="4799" y="3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79A14A4-D74A-6548-A594-450656CE0D96}"/>
              </a:ext>
            </a:extLst>
          </p:cNvPr>
          <p:cNvSpPr txBox="1"/>
          <p:nvPr/>
        </p:nvSpPr>
        <p:spPr>
          <a:xfrm>
            <a:off x="19852103" y="5285738"/>
            <a:ext cx="21884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974K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CCB411C-B6D2-D048-BC73-85559E689F76}"/>
              </a:ext>
            </a:extLst>
          </p:cNvPr>
          <p:cNvCxnSpPr>
            <a:cxnSpLocks/>
          </p:cNvCxnSpPr>
          <p:nvPr/>
        </p:nvCxnSpPr>
        <p:spPr>
          <a:xfrm>
            <a:off x="18480672" y="4904511"/>
            <a:ext cx="1079719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0D5BA19-CC3C-2E4C-ABA3-6195703111FD}"/>
              </a:ext>
            </a:extLst>
          </p:cNvPr>
          <p:cNvCxnSpPr>
            <a:cxnSpLocks/>
          </p:cNvCxnSpPr>
          <p:nvPr/>
        </p:nvCxnSpPr>
        <p:spPr>
          <a:xfrm>
            <a:off x="22246429" y="4904511"/>
            <a:ext cx="1079719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1738F9E-E6D5-5A4C-A594-552A925D239B}"/>
              </a:ext>
            </a:extLst>
          </p:cNvPr>
          <p:cNvCxnSpPr>
            <a:cxnSpLocks/>
          </p:cNvCxnSpPr>
          <p:nvPr/>
        </p:nvCxnSpPr>
        <p:spPr>
          <a:xfrm>
            <a:off x="18480672" y="7453763"/>
            <a:ext cx="1079719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32B114B-AC72-324E-817A-CFD5F36B67BF}"/>
              </a:ext>
            </a:extLst>
          </p:cNvPr>
          <p:cNvCxnSpPr>
            <a:cxnSpLocks/>
          </p:cNvCxnSpPr>
          <p:nvPr/>
        </p:nvCxnSpPr>
        <p:spPr>
          <a:xfrm>
            <a:off x="22246429" y="7453763"/>
            <a:ext cx="1079719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F8B9C919-54A4-754D-9FDE-CC7AE66EBA3B}"/>
              </a:ext>
            </a:extLst>
          </p:cNvPr>
          <p:cNvSpPr txBox="1"/>
          <p:nvPr/>
        </p:nvSpPr>
        <p:spPr>
          <a:xfrm>
            <a:off x="19360710" y="6379137"/>
            <a:ext cx="3199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Light" panose="020B0606030504020204" pitchFamily="34" charset="0"/>
              </a:rPr>
              <a:t>Users on the world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839C750-A95B-7C40-A7B4-351BB77DB01D}"/>
              </a:ext>
            </a:extLst>
          </p:cNvPr>
          <p:cNvSpPr txBox="1"/>
          <p:nvPr/>
        </p:nvSpPr>
        <p:spPr>
          <a:xfrm>
            <a:off x="19489432" y="9341172"/>
            <a:ext cx="150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C0D1B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Description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55B7ED-5BDF-9342-B683-E6E8526F2FA4}"/>
              </a:ext>
            </a:extLst>
          </p:cNvPr>
          <p:cNvSpPr txBox="1"/>
          <p:nvPr/>
        </p:nvSpPr>
        <p:spPr>
          <a:xfrm>
            <a:off x="19489432" y="8664849"/>
            <a:ext cx="1249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C0D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33%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2AA377-1864-4F4E-AC67-F0F47D45AD5A}"/>
              </a:ext>
            </a:extLst>
          </p:cNvPr>
          <p:cNvSpPr txBox="1"/>
          <p:nvPr/>
        </p:nvSpPr>
        <p:spPr>
          <a:xfrm>
            <a:off x="20899023" y="10360602"/>
            <a:ext cx="150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Description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B3F933B-90F3-ED4E-92CA-86AA8C13167E}"/>
              </a:ext>
            </a:extLst>
          </p:cNvPr>
          <p:cNvSpPr txBox="1"/>
          <p:nvPr/>
        </p:nvSpPr>
        <p:spPr>
          <a:xfrm>
            <a:off x="21059277" y="9684279"/>
            <a:ext cx="12490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67%</a:t>
            </a:r>
          </a:p>
        </p:txBody>
      </p:sp>
      <p:sp>
        <p:nvSpPr>
          <p:cNvPr id="94" name="Title 1">
            <a:extLst>
              <a:ext uri="{FF2B5EF4-FFF2-40B4-BE49-F238E27FC236}">
                <a16:creationId xmlns:a16="http://schemas.microsoft.com/office/drawing/2014/main" id="{B143CA7F-C849-754B-8D7F-989169E70862}"/>
              </a:ext>
            </a:extLst>
          </p:cNvPr>
          <p:cNvSpPr txBox="1"/>
          <p:nvPr/>
        </p:nvSpPr>
        <p:spPr>
          <a:xfrm>
            <a:off x="18319373" y="4596021"/>
            <a:ext cx="5250130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dirty="0">
                <a:solidFill>
                  <a:schemeClr val="bg2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Description</a:t>
            </a:r>
            <a:endParaRPr lang="id-ID" sz="2799" dirty="0">
              <a:solidFill>
                <a:schemeClr val="bg2"/>
              </a:solidFill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95" name="Title 1">
            <a:extLst>
              <a:ext uri="{FF2B5EF4-FFF2-40B4-BE49-F238E27FC236}">
                <a16:creationId xmlns:a16="http://schemas.microsoft.com/office/drawing/2014/main" id="{05FD207B-0A7A-F24F-9377-9C543B2D95F1}"/>
              </a:ext>
            </a:extLst>
          </p:cNvPr>
          <p:cNvSpPr txBox="1"/>
          <p:nvPr/>
        </p:nvSpPr>
        <p:spPr>
          <a:xfrm>
            <a:off x="18331927" y="7146067"/>
            <a:ext cx="5250130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799" b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b="0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Description</a:t>
            </a:r>
            <a:endParaRPr lang="id-ID" b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5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CF5F5D3-A16E-DF47-A5E4-8B14E8973B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677521"/>
              </p:ext>
            </p:extLst>
          </p:nvPr>
        </p:nvGraphicFramePr>
        <p:xfrm>
          <a:off x="8412632" y="4089143"/>
          <a:ext cx="7580967" cy="6538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Freeform 3">
            <a:extLst>
              <a:ext uri="{FF2B5EF4-FFF2-40B4-BE49-F238E27FC236}">
                <a16:creationId xmlns:a16="http://schemas.microsoft.com/office/drawing/2014/main" id="{4639B5C0-99BE-924E-99B6-AE659047E0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92703" y="6170022"/>
            <a:ext cx="3392243" cy="2330112"/>
          </a:xfrm>
          <a:custGeom>
            <a:avLst/>
            <a:gdLst>
              <a:gd name="T0" fmla="*/ 1880 w 5013"/>
              <a:gd name="T1" fmla="*/ 2663 h 3446"/>
              <a:gd name="T2" fmla="*/ 1880 w 5013"/>
              <a:gd name="T3" fmla="*/ 783 h 3446"/>
              <a:gd name="T4" fmla="*/ 3446 w 5013"/>
              <a:gd name="T5" fmla="*/ 1723 h 3446"/>
              <a:gd name="T6" fmla="*/ 1880 w 5013"/>
              <a:gd name="T7" fmla="*/ 2663 h 3446"/>
              <a:gd name="T8" fmla="*/ 4799 w 5013"/>
              <a:gd name="T9" fmla="*/ 332 h 3446"/>
              <a:gd name="T10" fmla="*/ 4799 w 5013"/>
              <a:gd name="T11" fmla="*/ 332 h 3446"/>
              <a:gd name="T12" fmla="*/ 4215 w 5013"/>
              <a:gd name="T13" fmla="*/ 28 h 3446"/>
              <a:gd name="T14" fmla="*/ 4215 w 5013"/>
              <a:gd name="T15" fmla="*/ 28 h 3446"/>
              <a:gd name="T16" fmla="*/ 2507 w 5013"/>
              <a:gd name="T17" fmla="*/ 0 h 3446"/>
              <a:gd name="T18" fmla="*/ 2507 w 5013"/>
              <a:gd name="T19" fmla="*/ 0 h 3446"/>
              <a:gd name="T20" fmla="*/ 797 w 5013"/>
              <a:gd name="T21" fmla="*/ 28 h 3446"/>
              <a:gd name="T22" fmla="*/ 797 w 5013"/>
              <a:gd name="T23" fmla="*/ 28 h 3446"/>
              <a:gd name="T24" fmla="*/ 212 w 5013"/>
              <a:gd name="T25" fmla="*/ 332 h 3446"/>
              <a:gd name="T26" fmla="*/ 212 w 5013"/>
              <a:gd name="T27" fmla="*/ 332 h 3446"/>
              <a:gd name="T28" fmla="*/ 0 w 5013"/>
              <a:gd name="T29" fmla="*/ 1722 h 3446"/>
              <a:gd name="T30" fmla="*/ 0 w 5013"/>
              <a:gd name="T31" fmla="*/ 1723 h 3446"/>
              <a:gd name="T32" fmla="*/ 0 w 5013"/>
              <a:gd name="T33" fmla="*/ 1723 h 3446"/>
              <a:gd name="T34" fmla="*/ 0 w 5013"/>
              <a:gd name="T35" fmla="*/ 1724 h 3446"/>
              <a:gd name="T36" fmla="*/ 0 w 5013"/>
              <a:gd name="T37" fmla="*/ 1724 h 3446"/>
              <a:gd name="T38" fmla="*/ 212 w 5013"/>
              <a:gd name="T39" fmla="*/ 3111 h 3446"/>
              <a:gd name="T40" fmla="*/ 212 w 5013"/>
              <a:gd name="T41" fmla="*/ 3111 h 3446"/>
              <a:gd name="T42" fmla="*/ 797 w 5013"/>
              <a:gd name="T43" fmla="*/ 3418 h 3446"/>
              <a:gd name="T44" fmla="*/ 797 w 5013"/>
              <a:gd name="T45" fmla="*/ 3418 h 3446"/>
              <a:gd name="T46" fmla="*/ 2507 w 5013"/>
              <a:gd name="T47" fmla="*/ 3445 h 3446"/>
              <a:gd name="T48" fmla="*/ 2507 w 5013"/>
              <a:gd name="T49" fmla="*/ 3445 h 3446"/>
              <a:gd name="T50" fmla="*/ 4215 w 5013"/>
              <a:gd name="T51" fmla="*/ 3418 h 3446"/>
              <a:gd name="T52" fmla="*/ 4215 w 5013"/>
              <a:gd name="T53" fmla="*/ 3418 h 3446"/>
              <a:gd name="T54" fmla="*/ 4799 w 5013"/>
              <a:gd name="T55" fmla="*/ 3112 h 3446"/>
              <a:gd name="T56" fmla="*/ 4799 w 5013"/>
              <a:gd name="T57" fmla="*/ 3112 h 3446"/>
              <a:gd name="T58" fmla="*/ 5012 w 5013"/>
              <a:gd name="T59" fmla="*/ 1725 h 3446"/>
              <a:gd name="T60" fmla="*/ 5012 w 5013"/>
              <a:gd name="T61" fmla="*/ 1723 h 3446"/>
              <a:gd name="T62" fmla="*/ 5012 w 5013"/>
              <a:gd name="T63" fmla="*/ 1722 h 3446"/>
              <a:gd name="T64" fmla="*/ 5012 w 5013"/>
              <a:gd name="T65" fmla="*/ 1722 h 3446"/>
              <a:gd name="T66" fmla="*/ 4799 w 5013"/>
              <a:gd name="T67" fmla="*/ 332 h 3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013" h="3446">
                <a:moveTo>
                  <a:pt x="1880" y="2663"/>
                </a:moveTo>
                <a:lnTo>
                  <a:pt x="1880" y="783"/>
                </a:lnTo>
                <a:lnTo>
                  <a:pt x="3446" y="1723"/>
                </a:lnTo>
                <a:lnTo>
                  <a:pt x="1880" y="2663"/>
                </a:lnTo>
                <a:close/>
                <a:moveTo>
                  <a:pt x="4799" y="332"/>
                </a:moveTo>
                <a:lnTo>
                  <a:pt x="4799" y="332"/>
                </a:lnTo>
                <a:cubicBezTo>
                  <a:pt x="4663" y="90"/>
                  <a:pt x="4515" y="45"/>
                  <a:pt x="4215" y="28"/>
                </a:cubicBezTo>
                <a:lnTo>
                  <a:pt x="4215" y="28"/>
                </a:lnTo>
                <a:cubicBezTo>
                  <a:pt x="3915" y="8"/>
                  <a:pt x="3160" y="0"/>
                  <a:pt x="2507" y="0"/>
                </a:cubicBezTo>
                <a:lnTo>
                  <a:pt x="2507" y="0"/>
                </a:lnTo>
                <a:cubicBezTo>
                  <a:pt x="1852" y="0"/>
                  <a:pt x="1097" y="8"/>
                  <a:pt x="797" y="28"/>
                </a:cubicBezTo>
                <a:lnTo>
                  <a:pt x="797" y="28"/>
                </a:lnTo>
                <a:cubicBezTo>
                  <a:pt x="497" y="45"/>
                  <a:pt x="350" y="89"/>
                  <a:pt x="212" y="332"/>
                </a:cubicBezTo>
                <a:lnTo>
                  <a:pt x="212" y="332"/>
                </a:lnTo>
                <a:cubicBezTo>
                  <a:pt x="72" y="573"/>
                  <a:pt x="0" y="989"/>
                  <a:pt x="0" y="1722"/>
                </a:cubicBezTo>
                <a:lnTo>
                  <a:pt x="0" y="1723"/>
                </a:lnTo>
                <a:lnTo>
                  <a:pt x="0" y="1723"/>
                </a:lnTo>
                <a:lnTo>
                  <a:pt x="0" y="1724"/>
                </a:lnTo>
                <a:lnTo>
                  <a:pt x="0" y="1724"/>
                </a:lnTo>
                <a:cubicBezTo>
                  <a:pt x="0" y="2453"/>
                  <a:pt x="72" y="2873"/>
                  <a:pt x="212" y="3111"/>
                </a:cubicBezTo>
                <a:lnTo>
                  <a:pt x="212" y="3111"/>
                </a:lnTo>
                <a:cubicBezTo>
                  <a:pt x="350" y="3353"/>
                  <a:pt x="497" y="3397"/>
                  <a:pt x="797" y="3418"/>
                </a:cubicBezTo>
                <a:lnTo>
                  <a:pt x="797" y="3418"/>
                </a:lnTo>
                <a:cubicBezTo>
                  <a:pt x="1097" y="3435"/>
                  <a:pt x="1852" y="3445"/>
                  <a:pt x="2507" y="3445"/>
                </a:cubicBezTo>
                <a:lnTo>
                  <a:pt x="2507" y="3445"/>
                </a:lnTo>
                <a:cubicBezTo>
                  <a:pt x="3160" y="3445"/>
                  <a:pt x="3915" y="3435"/>
                  <a:pt x="4215" y="3418"/>
                </a:cubicBezTo>
                <a:lnTo>
                  <a:pt x="4215" y="3418"/>
                </a:lnTo>
                <a:cubicBezTo>
                  <a:pt x="4516" y="3397"/>
                  <a:pt x="4664" y="3354"/>
                  <a:pt x="4799" y="3112"/>
                </a:cubicBezTo>
                <a:lnTo>
                  <a:pt x="4799" y="3112"/>
                </a:lnTo>
                <a:cubicBezTo>
                  <a:pt x="4941" y="2873"/>
                  <a:pt x="5012" y="2453"/>
                  <a:pt x="5012" y="1725"/>
                </a:cubicBezTo>
                <a:lnTo>
                  <a:pt x="5012" y="1723"/>
                </a:lnTo>
                <a:lnTo>
                  <a:pt x="5012" y="1722"/>
                </a:lnTo>
                <a:lnTo>
                  <a:pt x="5012" y="1722"/>
                </a:lnTo>
                <a:cubicBezTo>
                  <a:pt x="5012" y="989"/>
                  <a:pt x="4941" y="573"/>
                  <a:pt x="4799" y="3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20886B-AB74-BD4F-BCDA-5133B77BDB49}"/>
              </a:ext>
            </a:extLst>
          </p:cNvPr>
          <p:cNvSpPr txBox="1"/>
          <p:nvPr/>
        </p:nvSpPr>
        <p:spPr>
          <a:xfrm>
            <a:off x="17216143" y="9385343"/>
            <a:ext cx="1882247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DESKTOP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DDFDB7FC-94FD-B94E-A87A-7A7C01C97E28}"/>
              </a:ext>
            </a:extLst>
          </p:cNvPr>
          <p:cNvSpPr txBox="1">
            <a:spLocks/>
          </p:cNvSpPr>
          <p:nvPr/>
        </p:nvSpPr>
        <p:spPr>
          <a:xfrm>
            <a:off x="17105597" y="9990141"/>
            <a:ext cx="5751576" cy="12740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30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8997A9-32E4-0142-92EE-824C039ADDBA}"/>
              </a:ext>
            </a:extLst>
          </p:cNvPr>
          <p:cNvSpPr txBox="1"/>
          <p:nvPr/>
        </p:nvSpPr>
        <p:spPr>
          <a:xfrm>
            <a:off x="17216143" y="5349924"/>
            <a:ext cx="1547218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TABLET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2148D096-85A3-4F47-AFF6-E3627035CC05}"/>
              </a:ext>
            </a:extLst>
          </p:cNvPr>
          <p:cNvSpPr txBox="1">
            <a:spLocks/>
          </p:cNvSpPr>
          <p:nvPr/>
        </p:nvSpPr>
        <p:spPr>
          <a:xfrm>
            <a:off x="17105597" y="5954722"/>
            <a:ext cx="5751576" cy="12740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30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7E96D3-108B-264B-B060-9BB2D2BB6287}"/>
              </a:ext>
            </a:extLst>
          </p:cNvPr>
          <p:cNvSpPr txBox="1"/>
          <p:nvPr/>
        </p:nvSpPr>
        <p:spPr>
          <a:xfrm>
            <a:off x="5553102" y="9385343"/>
            <a:ext cx="1622560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0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LAPTOP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407CE073-58EF-6D45-8157-67927F9BCCF7}"/>
              </a:ext>
            </a:extLst>
          </p:cNvPr>
          <p:cNvSpPr txBox="1">
            <a:spLocks/>
          </p:cNvSpPr>
          <p:nvPr/>
        </p:nvSpPr>
        <p:spPr>
          <a:xfrm>
            <a:off x="1550501" y="9990141"/>
            <a:ext cx="5750133" cy="12740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30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6D7C22-423D-6541-B116-BDE6C7E3610B}"/>
              </a:ext>
            </a:extLst>
          </p:cNvPr>
          <p:cNvSpPr txBox="1"/>
          <p:nvPr/>
        </p:nvSpPr>
        <p:spPr>
          <a:xfrm>
            <a:off x="5716110" y="5349924"/>
            <a:ext cx="1463863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0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PHONE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BE36D511-624C-354C-9104-7BA743BF318F}"/>
              </a:ext>
            </a:extLst>
          </p:cNvPr>
          <p:cNvSpPr txBox="1">
            <a:spLocks/>
          </p:cNvSpPr>
          <p:nvPr/>
        </p:nvSpPr>
        <p:spPr>
          <a:xfrm>
            <a:off x="1550501" y="5954722"/>
            <a:ext cx="5750133" cy="12740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30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E68F9E-FE6C-1A4D-9962-9FB16ED05FA5}"/>
              </a:ext>
            </a:extLst>
          </p:cNvPr>
          <p:cNvSpPr txBox="1"/>
          <p:nvPr/>
        </p:nvSpPr>
        <p:spPr>
          <a:xfrm>
            <a:off x="7062137" y="726330"/>
            <a:ext cx="10298012" cy="110799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SOCIAL MEDIA PIE CHART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B81FD4-F400-344F-904F-3A448DB8846C}"/>
              </a:ext>
            </a:extLst>
          </p:cNvPr>
          <p:cNvSpPr/>
          <p:nvPr/>
        </p:nvSpPr>
        <p:spPr>
          <a:xfrm>
            <a:off x="11369401" y="1946325"/>
            <a:ext cx="1683449" cy="74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E3F3A2F-94A5-5641-8A95-90799874BB58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15446829" y="4637314"/>
            <a:ext cx="1306285" cy="7126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CF01CF-A739-6542-89EA-8EACC0CFF8DD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7755178" y="9191150"/>
            <a:ext cx="1306285" cy="7126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705731C-FD1F-994E-9668-15237F6A6A92}"/>
              </a:ext>
            </a:extLst>
          </p:cNvPr>
          <p:cNvCxnSpPr>
            <a:cxnSpLocks/>
          </p:cNvCxnSpPr>
          <p:nvPr/>
        </p:nvCxnSpPr>
        <p:spPr>
          <a:xfrm>
            <a:off x="7755178" y="4608070"/>
            <a:ext cx="1330338" cy="7132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78881C7-808C-B340-8DF4-6F7D876027E7}"/>
              </a:ext>
            </a:extLst>
          </p:cNvPr>
          <p:cNvCxnSpPr>
            <a:cxnSpLocks/>
          </p:cNvCxnSpPr>
          <p:nvPr/>
        </p:nvCxnSpPr>
        <p:spPr>
          <a:xfrm>
            <a:off x="15434802" y="9190528"/>
            <a:ext cx="1330338" cy="7132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5">
            <a:extLst>
              <a:ext uri="{FF2B5EF4-FFF2-40B4-BE49-F238E27FC236}">
                <a16:creationId xmlns:a16="http://schemas.microsoft.com/office/drawing/2014/main" id="{CED398A1-E327-9244-9D7B-7DC452A2E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891" y="4282622"/>
            <a:ext cx="491052" cy="835214"/>
          </a:xfrm>
          <a:custGeom>
            <a:avLst/>
            <a:gdLst>
              <a:gd name="T0" fmla="*/ 147 w 1613"/>
              <a:gd name="T1" fmla="*/ 366 h 3231"/>
              <a:gd name="T2" fmla="*/ 1466 w 1613"/>
              <a:gd name="T3" fmla="*/ 366 h 3231"/>
              <a:gd name="T4" fmla="*/ 1466 w 1613"/>
              <a:gd name="T5" fmla="*/ 2712 h 3231"/>
              <a:gd name="T6" fmla="*/ 147 w 1613"/>
              <a:gd name="T7" fmla="*/ 2712 h 3231"/>
              <a:gd name="T8" fmla="*/ 147 w 1613"/>
              <a:gd name="T9" fmla="*/ 366 h 3231"/>
              <a:gd name="T10" fmla="*/ 586 w 1613"/>
              <a:gd name="T11" fmla="*/ 178 h 3231"/>
              <a:gd name="T12" fmla="*/ 586 w 1613"/>
              <a:gd name="T13" fmla="*/ 178 h 3231"/>
              <a:gd name="T14" fmla="*/ 605 w 1613"/>
              <a:gd name="T15" fmla="*/ 147 h 3231"/>
              <a:gd name="T16" fmla="*/ 1006 w 1613"/>
              <a:gd name="T17" fmla="*/ 147 h 3231"/>
              <a:gd name="T18" fmla="*/ 1006 w 1613"/>
              <a:gd name="T19" fmla="*/ 147 h 3231"/>
              <a:gd name="T20" fmla="*/ 1027 w 1613"/>
              <a:gd name="T21" fmla="*/ 178 h 3231"/>
              <a:gd name="T22" fmla="*/ 1027 w 1613"/>
              <a:gd name="T23" fmla="*/ 187 h 3231"/>
              <a:gd name="T24" fmla="*/ 1027 w 1613"/>
              <a:gd name="T25" fmla="*/ 187 h 3231"/>
              <a:gd name="T26" fmla="*/ 1006 w 1613"/>
              <a:gd name="T27" fmla="*/ 219 h 3231"/>
              <a:gd name="T28" fmla="*/ 605 w 1613"/>
              <a:gd name="T29" fmla="*/ 219 h 3231"/>
              <a:gd name="T30" fmla="*/ 605 w 1613"/>
              <a:gd name="T31" fmla="*/ 219 h 3231"/>
              <a:gd name="T32" fmla="*/ 586 w 1613"/>
              <a:gd name="T33" fmla="*/ 187 h 3231"/>
              <a:gd name="T34" fmla="*/ 586 w 1613"/>
              <a:gd name="T35" fmla="*/ 178 h 3231"/>
              <a:gd name="T36" fmla="*/ 806 w 1613"/>
              <a:gd name="T37" fmla="*/ 3107 h 3231"/>
              <a:gd name="T38" fmla="*/ 806 w 1613"/>
              <a:gd name="T39" fmla="*/ 3107 h 3231"/>
              <a:gd name="T40" fmla="*/ 660 w 1613"/>
              <a:gd name="T41" fmla="*/ 2961 h 3231"/>
              <a:gd name="T42" fmla="*/ 660 w 1613"/>
              <a:gd name="T43" fmla="*/ 2961 h 3231"/>
              <a:gd name="T44" fmla="*/ 806 w 1613"/>
              <a:gd name="T45" fmla="*/ 2814 h 3231"/>
              <a:gd name="T46" fmla="*/ 806 w 1613"/>
              <a:gd name="T47" fmla="*/ 2814 h 3231"/>
              <a:gd name="T48" fmla="*/ 952 w 1613"/>
              <a:gd name="T49" fmla="*/ 2961 h 3231"/>
              <a:gd name="T50" fmla="*/ 952 w 1613"/>
              <a:gd name="T51" fmla="*/ 2961 h 3231"/>
              <a:gd name="T52" fmla="*/ 806 w 1613"/>
              <a:gd name="T53" fmla="*/ 3107 h 3231"/>
              <a:gd name="T54" fmla="*/ 1319 w 1613"/>
              <a:gd name="T55" fmla="*/ 3230 h 3231"/>
              <a:gd name="T56" fmla="*/ 1319 w 1613"/>
              <a:gd name="T57" fmla="*/ 3230 h 3231"/>
              <a:gd name="T58" fmla="*/ 1612 w 1613"/>
              <a:gd name="T59" fmla="*/ 2935 h 3231"/>
              <a:gd name="T60" fmla="*/ 1612 w 1613"/>
              <a:gd name="T61" fmla="*/ 293 h 3231"/>
              <a:gd name="T62" fmla="*/ 1612 w 1613"/>
              <a:gd name="T63" fmla="*/ 293 h 3231"/>
              <a:gd name="T64" fmla="*/ 1319 w 1613"/>
              <a:gd name="T65" fmla="*/ 0 h 3231"/>
              <a:gd name="T66" fmla="*/ 293 w 1613"/>
              <a:gd name="T67" fmla="*/ 0 h 3231"/>
              <a:gd name="T68" fmla="*/ 293 w 1613"/>
              <a:gd name="T69" fmla="*/ 0 h 3231"/>
              <a:gd name="T70" fmla="*/ 0 w 1613"/>
              <a:gd name="T71" fmla="*/ 293 h 3231"/>
              <a:gd name="T72" fmla="*/ 0 w 1613"/>
              <a:gd name="T73" fmla="*/ 2935 h 3231"/>
              <a:gd name="T74" fmla="*/ 0 w 1613"/>
              <a:gd name="T75" fmla="*/ 2935 h 3231"/>
              <a:gd name="T76" fmla="*/ 293 w 1613"/>
              <a:gd name="T77" fmla="*/ 3230 h 3231"/>
              <a:gd name="T78" fmla="*/ 1319 w 1613"/>
              <a:gd name="T79" fmla="*/ 3230 h 3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13" h="3231">
                <a:moveTo>
                  <a:pt x="147" y="366"/>
                </a:moveTo>
                <a:lnTo>
                  <a:pt x="1466" y="366"/>
                </a:lnTo>
                <a:lnTo>
                  <a:pt x="1466" y="2712"/>
                </a:lnTo>
                <a:lnTo>
                  <a:pt x="147" y="2712"/>
                </a:lnTo>
                <a:lnTo>
                  <a:pt x="147" y="366"/>
                </a:lnTo>
                <a:close/>
                <a:moveTo>
                  <a:pt x="586" y="178"/>
                </a:moveTo>
                <a:lnTo>
                  <a:pt x="586" y="178"/>
                </a:lnTo>
                <a:cubicBezTo>
                  <a:pt x="586" y="161"/>
                  <a:pt x="595" y="147"/>
                  <a:pt x="605" y="147"/>
                </a:cubicBezTo>
                <a:lnTo>
                  <a:pt x="1006" y="147"/>
                </a:lnTo>
                <a:lnTo>
                  <a:pt x="1006" y="147"/>
                </a:lnTo>
                <a:cubicBezTo>
                  <a:pt x="1017" y="147"/>
                  <a:pt x="1027" y="161"/>
                  <a:pt x="1027" y="178"/>
                </a:cubicBezTo>
                <a:lnTo>
                  <a:pt x="1027" y="187"/>
                </a:lnTo>
                <a:lnTo>
                  <a:pt x="1027" y="187"/>
                </a:lnTo>
                <a:cubicBezTo>
                  <a:pt x="1027" y="206"/>
                  <a:pt x="1017" y="219"/>
                  <a:pt x="1006" y="219"/>
                </a:cubicBezTo>
                <a:lnTo>
                  <a:pt x="605" y="219"/>
                </a:lnTo>
                <a:lnTo>
                  <a:pt x="605" y="219"/>
                </a:lnTo>
                <a:cubicBezTo>
                  <a:pt x="595" y="219"/>
                  <a:pt x="586" y="205"/>
                  <a:pt x="586" y="187"/>
                </a:cubicBezTo>
                <a:lnTo>
                  <a:pt x="586" y="178"/>
                </a:lnTo>
                <a:close/>
                <a:moveTo>
                  <a:pt x="806" y="3107"/>
                </a:moveTo>
                <a:lnTo>
                  <a:pt x="806" y="3107"/>
                </a:lnTo>
                <a:cubicBezTo>
                  <a:pt x="725" y="3107"/>
                  <a:pt x="660" y="3041"/>
                  <a:pt x="660" y="2961"/>
                </a:cubicBezTo>
                <a:lnTo>
                  <a:pt x="660" y="2961"/>
                </a:lnTo>
                <a:cubicBezTo>
                  <a:pt x="660" y="2880"/>
                  <a:pt x="725" y="2814"/>
                  <a:pt x="806" y="2814"/>
                </a:cubicBezTo>
                <a:lnTo>
                  <a:pt x="806" y="2814"/>
                </a:lnTo>
                <a:cubicBezTo>
                  <a:pt x="887" y="2814"/>
                  <a:pt x="952" y="2880"/>
                  <a:pt x="952" y="2961"/>
                </a:cubicBezTo>
                <a:lnTo>
                  <a:pt x="952" y="2961"/>
                </a:lnTo>
                <a:cubicBezTo>
                  <a:pt x="952" y="3041"/>
                  <a:pt x="887" y="3107"/>
                  <a:pt x="806" y="3107"/>
                </a:cubicBezTo>
                <a:close/>
                <a:moveTo>
                  <a:pt x="1319" y="3230"/>
                </a:moveTo>
                <a:lnTo>
                  <a:pt x="1319" y="3230"/>
                </a:lnTo>
                <a:cubicBezTo>
                  <a:pt x="1319" y="3230"/>
                  <a:pt x="1612" y="3230"/>
                  <a:pt x="1612" y="2935"/>
                </a:cubicBezTo>
                <a:lnTo>
                  <a:pt x="1612" y="293"/>
                </a:lnTo>
                <a:lnTo>
                  <a:pt x="1612" y="293"/>
                </a:lnTo>
                <a:cubicBezTo>
                  <a:pt x="1612" y="0"/>
                  <a:pt x="1319" y="0"/>
                  <a:pt x="1319" y="0"/>
                </a:cubicBezTo>
                <a:lnTo>
                  <a:pt x="293" y="0"/>
                </a:lnTo>
                <a:lnTo>
                  <a:pt x="293" y="0"/>
                </a:lnTo>
                <a:cubicBezTo>
                  <a:pt x="293" y="0"/>
                  <a:pt x="0" y="0"/>
                  <a:pt x="0" y="293"/>
                </a:cubicBezTo>
                <a:lnTo>
                  <a:pt x="0" y="2935"/>
                </a:lnTo>
                <a:lnTo>
                  <a:pt x="0" y="2935"/>
                </a:lnTo>
                <a:cubicBezTo>
                  <a:pt x="0" y="3230"/>
                  <a:pt x="293" y="3230"/>
                  <a:pt x="293" y="3230"/>
                </a:cubicBezTo>
                <a:lnTo>
                  <a:pt x="1319" y="323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3F20016-265D-FD43-AB55-24BFCA0A0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98" y="8394694"/>
            <a:ext cx="1071764" cy="703566"/>
          </a:xfrm>
          <a:custGeom>
            <a:avLst/>
            <a:gdLst>
              <a:gd name="connsiteX0" fmla="*/ 783762 w 1842187"/>
              <a:gd name="connsiteY0" fmla="*/ 1087589 h 1209316"/>
              <a:gd name="connsiteX1" fmla="*/ 783762 w 1842187"/>
              <a:gd name="connsiteY1" fmla="*/ 1150427 h 1209316"/>
              <a:gd name="connsiteX2" fmla="*/ 1058425 w 1842187"/>
              <a:gd name="connsiteY2" fmla="*/ 1150427 h 1209316"/>
              <a:gd name="connsiteX3" fmla="*/ 1058425 w 1842187"/>
              <a:gd name="connsiteY3" fmla="*/ 1087589 h 1209316"/>
              <a:gd name="connsiteX4" fmla="*/ 9449 w 1842187"/>
              <a:gd name="connsiteY4" fmla="*/ 1028700 h 1209316"/>
              <a:gd name="connsiteX5" fmla="*/ 1832738 w 1842187"/>
              <a:gd name="connsiteY5" fmla="*/ 1028700 h 1209316"/>
              <a:gd name="connsiteX6" fmla="*/ 1839937 w 1842187"/>
              <a:gd name="connsiteY6" fmla="*/ 1031932 h 1209316"/>
              <a:gd name="connsiteX7" fmla="*/ 1842097 w 1842187"/>
              <a:gd name="connsiteY7" fmla="*/ 1039113 h 1209316"/>
              <a:gd name="connsiteX8" fmla="*/ 1600912 w 1842187"/>
              <a:gd name="connsiteY8" fmla="*/ 1209316 h 1209316"/>
              <a:gd name="connsiteX9" fmla="*/ 241275 w 1842187"/>
              <a:gd name="connsiteY9" fmla="*/ 1209316 h 1209316"/>
              <a:gd name="connsiteX10" fmla="*/ 90 w 1842187"/>
              <a:gd name="connsiteY10" fmla="*/ 1039113 h 1209316"/>
              <a:gd name="connsiteX11" fmla="*/ 2250 w 1842187"/>
              <a:gd name="connsiteY11" fmla="*/ 1031932 h 1209316"/>
              <a:gd name="connsiteX12" fmla="*/ 9449 w 1842187"/>
              <a:gd name="connsiteY12" fmla="*/ 1028700 h 1209316"/>
              <a:gd name="connsiteX13" fmla="*/ 294151 w 1842187"/>
              <a:gd name="connsiteY13" fmla="*/ 132465 h 1209316"/>
              <a:gd name="connsiteX14" fmla="*/ 294151 w 1842187"/>
              <a:gd name="connsiteY14" fmla="*/ 830787 h 1209316"/>
              <a:gd name="connsiteX15" fmla="*/ 1549624 w 1842187"/>
              <a:gd name="connsiteY15" fmla="*/ 830787 h 1209316"/>
              <a:gd name="connsiteX16" fmla="*/ 1549624 w 1842187"/>
              <a:gd name="connsiteY16" fmla="*/ 132465 h 1209316"/>
              <a:gd name="connsiteX17" fmla="*/ 199460 w 1842187"/>
              <a:gd name="connsiteY17" fmla="*/ 0 h 1209316"/>
              <a:gd name="connsiteX18" fmla="*/ 1643955 w 1842187"/>
              <a:gd name="connsiteY18" fmla="*/ 0 h 1209316"/>
              <a:gd name="connsiteX19" fmla="*/ 1682120 w 1842187"/>
              <a:gd name="connsiteY19" fmla="*/ 38156 h 1209316"/>
              <a:gd name="connsiteX20" fmla="*/ 1682120 w 1842187"/>
              <a:gd name="connsiteY20" fmla="*/ 925096 h 1209316"/>
              <a:gd name="connsiteX21" fmla="*/ 1643955 w 1842187"/>
              <a:gd name="connsiteY21" fmla="*/ 963252 h 1209316"/>
              <a:gd name="connsiteX22" fmla="*/ 199460 w 1842187"/>
              <a:gd name="connsiteY22" fmla="*/ 963252 h 1209316"/>
              <a:gd name="connsiteX23" fmla="*/ 161655 w 1842187"/>
              <a:gd name="connsiteY23" fmla="*/ 925096 h 1209316"/>
              <a:gd name="connsiteX24" fmla="*/ 161655 w 1842187"/>
              <a:gd name="connsiteY24" fmla="*/ 38156 h 1209316"/>
              <a:gd name="connsiteX25" fmla="*/ 199460 w 1842187"/>
              <a:gd name="connsiteY25" fmla="*/ 0 h 120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842187" h="1209316">
                <a:moveTo>
                  <a:pt x="783762" y="1087589"/>
                </a:moveTo>
                <a:lnTo>
                  <a:pt x="783762" y="1150427"/>
                </a:lnTo>
                <a:lnTo>
                  <a:pt x="1058425" y="1150427"/>
                </a:lnTo>
                <a:lnTo>
                  <a:pt x="1058425" y="1087589"/>
                </a:lnTo>
                <a:close/>
                <a:moveTo>
                  <a:pt x="9449" y="1028700"/>
                </a:moveTo>
                <a:lnTo>
                  <a:pt x="1832738" y="1028700"/>
                </a:lnTo>
                <a:cubicBezTo>
                  <a:pt x="1835618" y="1028700"/>
                  <a:pt x="1838137" y="1029777"/>
                  <a:pt x="1839937" y="1031932"/>
                </a:cubicBezTo>
                <a:cubicBezTo>
                  <a:pt x="1841737" y="1034086"/>
                  <a:pt x="1842457" y="1036600"/>
                  <a:pt x="1842097" y="1039113"/>
                </a:cubicBezTo>
                <a:cubicBezTo>
                  <a:pt x="1841737" y="1041268"/>
                  <a:pt x="1814379" y="1209316"/>
                  <a:pt x="1600912" y="1209316"/>
                </a:cubicBezTo>
                <a:lnTo>
                  <a:pt x="241275" y="1209316"/>
                </a:lnTo>
                <a:cubicBezTo>
                  <a:pt x="28168" y="1209316"/>
                  <a:pt x="450" y="1041268"/>
                  <a:pt x="90" y="1039113"/>
                </a:cubicBezTo>
                <a:cubicBezTo>
                  <a:pt x="-270" y="1036600"/>
                  <a:pt x="450" y="1034086"/>
                  <a:pt x="2250" y="1031932"/>
                </a:cubicBezTo>
                <a:cubicBezTo>
                  <a:pt x="4050" y="1029777"/>
                  <a:pt x="6570" y="1028700"/>
                  <a:pt x="9449" y="1028700"/>
                </a:cubicBezTo>
                <a:close/>
                <a:moveTo>
                  <a:pt x="294151" y="132465"/>
                </a:moveTo>
                <a:lnTo>
                  <a:pt x="294151" y="830787"/>
                </a:lnTo>
                <a:lnTo>
                  <a:pt x="1549624" y="830787"/>
                </a:lnTo>
                <a:lnTo>
                  <a:pt x="1549624" y="132465"/>
                </a:lnTo>
                <a:close/>
                <a:moveTo>
                  <a:pt x="199460" y="0"/>
                </a:moveTo>
                <a:lnTo>
                  <a:pt x="1643955" y="0"/>
                </a:lnTo>
                <a:cubicBezTo>
                  <a:pt x="1665198" y="0"/>
                  <a:pt x="1682120" y="17278"/>
                  <a:pt x="1682120" y="38156"/>
                </a:cubicBezTo>
                <a:lnTo>
                  <a:pt x="1682120" y="925096"/>
                </a:lnTo>
                <a:cubicBezTo>
                  <a:pt x="1682120" y="945974"/>
                  <a:pt x="1665198" y="963252"/>
                  <a:pt x="1643955" y="963252"/>
                </a:cubicBezTo>
                <a:lnTo>
                  <a:pt x="199460" y="963252"/>
                </a:lnTo>
                <a:cubicBezTo>
                  <a:pt x="178577" y="963252"/>
                  <a:pt x="161655" y="945974"/>
                  <a:pt x="161655" y="925096"/>
                </a:cubicBezTo>
                <a:lnTo>
                  <a:pt x="161655" y="38156"/>
                </a:lnTo>
                <a:cubicBezTo>
                  <a:pt x="161655" y="17278"/>
                  <a:pt x="178577" y="0"/>
                  <a:pt x="19946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35" name="Freeform 1">
            <a:extLst>
              <a:ext uri="{FF2B5EF4-FFF2-40B4-BE49-F238E27FC236}">
                <a16:creationId xmlns:a16="http://schemas.microsoft.com/office/drawing/2014/main" id="{82CC0775-2F96-9844-943C-920EA2D6A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2288" y="4044798"/>
            <a:ext cx="741777" cy="1013762"/>
          </a:xfrm>
          <a:custGeom>
            <a:avLst/>
            <a:gdLst>
              <a:gd name="T0" fmla="*/ 2038 w 2251"/>
              <a:gd name="T1" fmla="*/ 2639 h 3075"/>
              <a:gd name="T2" fmla="*/ 211 w 2251"/>
              <a:gd name="T3" fmla="*/ 2639 h 3075"/>
              <a:gd name="T4" fmla="*/ 211 w 2251"/>
              <a:gd name="T5" fmla="*/ 250 h 3075"/>
              <a:gd name="T6" fmla="*/ 2038 w 2251"/>
              <a:gd name="T7" fmla="*/ 250 h 3075"/>
              <a:gd name="T8" fmla="*/ 2038 w 2251"/>
              <a:gd name="T9" fmla="*/ 2639 h 3075"/>
              <a:gd name="T10" fmla="*/ 1125 w 2251"/>
              <a:gd name="T11" fmla="*/ 2996 h 3075"/>
              <a:gd name="T12" fmla="*/ 1125 w 2251"/>
              <a:gd name="T13" fmla="*/ 2996 h 3075"/>
              <a:gd name="T14" fmla="*/ 1001 w 2251"/>
              <a:gd name="T15" fmla="*/ 2872 h 3075"/>
              <a:gd name="T16" fmla="*/ 1001 w 2251"/>
              <a:gd name="T17" fmla="*/ 2872 h 3075"/>
              <a:gd name="T18" fmla="*/ 1125 w 2251"/>
              <a:gd name="T19" fmla="*/ 2748 h 3075"/>
              <a:gd name="T20" fmla="*/ 1125 w 2251"/>
              <a:gd name="T21" fmla="*/ 2748 h 3075"/>
              <a:gd name="T22" fmla="*/ 1248 w 2251"/>
              <a:gd name="T23" fmla="*/ 2872 h 3075"/>
              <a:gd name="T24" fmla="*/ 1248 w 2251"/>
              <a:gd name="T25" fmla="*/ 2872 h 3075"/>
              <a:gd name="T26" fmla="*/ 1125 w 2251"/>
              <a:gd name="T27" fmla="*/ 2996 h 3075"/>
              <a:gd name="T28" fmla="*/ 2041 w 2251"/>
              <a:gd name="T29" fmla="*/ 0 h 3075"/>
              <a:gd name="T30" fmla="*/ 208 w 2251"/>
              <a:gd name="T31" fmla="*/ 0 h 3075"/>
              <a:gd name="T32" fmla="*/ 208 w 2251"/>
              <a:gd name="T33" fmla="*/ 0 h 3075"/>
              <a:gd name="T34" fmla="*/ 0 w 2251"/>
              <a:gd name="T35" fmla="*/ 208 h 3075"/>
              <a:gd name="T36" fmla="*/ 0 w 2251"/>
              <a:gd name="T37" fmla="*/ 2865 h 3075"/>
              <a:gd name="T38" fmla="*/ 0 w 2251"/>
              <a:gd name="T39" fmla="*/ 2865 h 3075"/>
              <a:gd name="T40" fmla="*/ 208 w 2251"/>
              <a:gd name="T41" fmla="*/ 3074 h 3075"/>
              <a:gd name="T42" fmla="*/ 2041 w 2251"/>
              <a:gd name="T43" fmla="*/ 3074 h 3075"/>
              <a:gd name="T44" fmla="*/ 2041 w 2251"/>
              <a:gd name="T45" fmla="*/ 3074 h 3075"/>
              <a:gd name="T46" fmla="*/ 2250 w 2251"/>
              <a:gd name="T47" fmla="*/ 2865 h 3075"/>
              <a:gd name="T48" fmla="*/ 2250 w 2251"/>
              <a:gd name="T49" fmla="*/ 208 h 3075"/>
              <a:gd name="T50" fmla="*/ 2250 w 2251"/>
              <a:gd name="T51" fmla="*/ 208 h 3075"/>
              <a:gd name="T52" fmla="*/ 2041 w 2251"/>
              <a:gd name="T53" fmla="*/ 0 h 3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251" h="3075">
                <a:moveTo>
                  <a:pt x="2038" y="2639"/>
                </a:moveTo>
                <a:lnTo>
                  <a:pt x="211" y="2639"/>
                </a:lnTo>
                <a:lnTo>
                  <a:pt x="211" y="250"/>
                </a:lnTo>
                <a:lnTo>
                  <a:pt x="2038" y="250"/>
                </a:lnTo>
                <a:lnTo>
                  <a:pt x="2038" y="2639"/>
                </a:lnTo>
                <a:close/>
                <a:moveTo>
                  <a:pt x="1125" y="2996"/>
                </a:moveTo>
                <a:lnTo>
                  <a:pt x="1125" y="2996"/>
                </a:lnTo>
                <a:cubicBezTo>
                  <a:pt x="1056" y="2996"/>
                  <a:pt x="1001" y="2940"/>
                  <a:pt x="1001" y="2872"/>
                </a:cubicBezTo>
                <a:lnTo>
                  <a:pt x="1001" y="2872"/>
                </a:lnTo>
                <a:cubicBezTo>
                  <a:pt x="1001" y="2804"/>
                  <a:pt x="1056" y="2748"/>
                  <a:pt x="1125" y="2748"/>
                </a:cubicBezTo>
                <a:lnTo>
                  <a:pt x="1125" y="2748"/>
                </a:lnTo>
                <a:cubicBezTo>
                  <a:pt x="1193" y="2748"/>
                  <a:pt x="1248" y="2804"/>
                  <a:pt x="1248" y="2872"/>
                </a:cubicBezTo>
                <a:lnTo>
                  <a:pt x="1248" y="2872"/>
                </a:lnTo>
                <a:cubicBezTo>
                  <a:pt x="1248" y="2940"/>
                  <a:pt x="1193" y="2996"/>
                  <a:pt x="1125" y="2996"/>
                </a:cubicBezTo>
                <a:close/>
                <a:moveTo>
                  <a:pt x="2041" y="0"/>
                </a:moveTo>
                <a:lnTo>
                  <a:pt x="208" y="0"/>
                </a:lnTo>
                <a:lnTo>
                  <a:pt x="208" y="0"/>
                </a:lnTo>
                <a:cubicBezTo>
                  <a:pt x="93" y="0"/>
                  <a:pt x="0" y="93"/>
                  <a:pt x="0" y="208"/>
                </a:cubicBezTo>
                <a:lnTo>
                  <a:pt x="0" y="2865"/>
                </a:lnTo>
                <a:lnTo>
                  <a:pt x="0" y="2865"/>
                </a:lnTo>
                <a:cubicBezTo>
                  <a:pt x="0" y="2981"/>
                  <a:pt x="93" y="3074"/>
                  <a:pt x="208" y="3074"/>
                </a:cubicBezTo>
                <a:lnTo>
                  <a:pt x="2041" y="3074"/>
                </a:lnTo>
                <a:lnTo>
                  <a:pt x="2041" y="3074"/>
                </a:lnTo>
                <a:cubicBezTo>
                  <a:pt x="2156" y="3074"/>
                  <a:pt x="2250" y="2981"/>
                  <a:pt x="2250" y="2865"/>
                </a:cubicBezTo>
                <a:lnTo>
                  <a:pt x="2250" y="208"/>
                </a:lnTo>
                <a:lnTo>
                  <a:pt x="2250" y="208"/>
                </a:lnTo>
                <a:cubicBezTo>
                  <a:pt x="2250" y="93"/>
                  <a:pt x="2156" y="0"/>
                  <a:pt x="204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4">
            <a:extLst>
              <a:ext uri="{FF2B5EF4-FFF2-40B4-BE49-F238E27FC236}">
                <a16:creationId xmlns:a16="http://schemas.microsoft.com/office/drawing/2014/main" id="{7212C11C-4034-B94A-B04B-F05A9E840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6642" y="8176555"/>
            <a:ext cx="1091988" cy="911394"/>
          </a:xfrm>
          <a:custGeom>
            <a:avLst/>
            <a:gdLst>
              <a:gd name="T0" fmla="*/ 4867 w 5147"/>
              <a:gd name="T1" fmla="*/ 304 h 4296"/>
              <a:gd name="T2" fmla="*/ 4867 w 5147"/>
              <a:gd name="T3" fmla="*/ 3295 h 4296"/>
              <a:gd name="T4" fmla="*/ 4867 w 5147"/>
              <a:gd name="T5" fmla="*/ 3295 h 4296"/>
              <a:gd name="T6" fmla="*/ 4841 w 5147"/>
              <a:gd name="T7" fmla="*/ 3321 h 4296"/>
              <a:gd name="T8" fmla="*/ 302 w 5147"/>
              <a:gd name="T9" fmla="*/ 3321 h 4296"/>
              <a:gd name="T10" fmla="*/ 302 w 5147"/>
              <a:gd name="T11" fmla="*/ 3321 h 4296"/>
              <a:gd name="T12" fmla="*/ 277 w 5147"/>
              <a:gd name="T13" fmla="*/ 3295 h 4296"/>
              <a:gd name="T14" fmla="*/ 277 w 5147"/>
              <a:gd name="T15" fmla="*/ 279 h 4296"/>
              <a:gd name="T16" fmla="*/ 4867 w 5147"/>
              <a:gd name="T17" fmla="*/ 279 h 4296"/>
              <a:gd name="T18" fmla="*/ 4867 w 5147"/>
              <a:gd name="T19" fmla="*/ 304 h 4296"/>
              <a:gd name="T20" fmla="*/ 4867 w 5147"/>
              <a:gd name="T21" fmla="*/ 7 h 4296"/>
              <a:gd name="T22" fmla="*/ 4867 w 5147"/>
              <a:gd name="T23" fmla="*/ 0 h 4296"/>
              <a:gd name="T24" fmla="*/ 277 w 5147"/>
              <a:gd name="T25" fmla="*/ 0 h 4296"/>
              <a:gd name="T26" fmla="*/ 277 w 5147"/>
              <a:gd name="T27" fmla="*/ 7 h 4296"/>
              <a:gd name="T28" fmla="*/ 277 w 5147"/>
              <a:gd name="T29" fmla="*/ 7 h 4296"/>
              <a:gd name="T30" fmla="*/ 0 w 5147"/>
              <a:gd name="T31" fmla="*/ 279 h 4296"/>
              <a:gd name="T32" fmla="*/ 0 w 5147"/>
              <a:gd name="T33" fmla="*/ 3295 h 4296"/>
              <a:gd name="T34" fmla="*/ 0 w 5147"/>
              <a:gd name="T35" fmla="*/ 3295 h 4296"/>
              <a:gd name="T36" fmla="*/ 40 w 5147"/>
              <a:gd name="T37" fmla="*/ 3446 h 4296"/>
              <a:gd name="T38" fmla="*/ 40 w 5147"/>
              <a:gd name="T39" fmla="*/ 3446 h 4296"/>
              <a:gd name="T40" fmla="*/ 302 w 5147"/>
              <a:gd name="T41" fmla="*/ 3600 h 4296"/>
              <a:gd name="T42" fmla="*/ 1959 w 5147"/>
              <a:gd name="T43" fmla="*/ 3600 h 4296"/>
              <a:gd name="T44" fmla="*/ 1959 w 5147"/>
              <a:gd name="T45" fmla="*/ 4018 h 4296"/>
              <a:gd name="T46" fmla="*/ 1645 w 5147"/>
              <a:gd name="T47" fmla="*/ 4018 h 4296"/>
              <a:gd name="T48" fmla="*/ 1645 w 5147"/>
              <a:gd name="T49" fmla="*/ 4018 h 4296"/>
              <a:gd name="T50" fmla="*/ 1506 w 5147"/>
              <a:gd name="T51" fmla="*/ 4156 h 4296"/>
              <a:gd name="T52" fmla="*/ 1506 w 5147"/>
              <a:gd name="T53" fmla="*/ 4156 h 4296"/>
              <a:gd name="T54" fmla="*/ 1645 w 5147"/>
              <a:gd name="T55" fmla="*/ 4295 h 4296"/>
              <a:gd name="T56" fmla="*/ 3500 w 5147"/>
              <a:gd name="T57" fmla="*/ 4295 h 4296"/>
              <a:gd name="T58" fmla="*/ 3500 w 5147"/>
              <a:gd name="T59" fmla="*/ 4295 h 4296"/>
              <a:gd name="T60" fmla="*/ 3641 w 5147"/>
              <a:gd name="T61" fmla="*/ 4156 h 4296"/>
              <a:gd name="T62" fmla="*/ 3641 w 5147"/>
              <a:gd name="T63" fmla="*/ 4156 h 4296"/>
              <a:gd name="T64" fmla="*/ 3500 w 5147"/>
              <a:gd name="T65" fmla="*/ 4018 h 4296"/>
              <a:gd name="T66" fmla="*/ 3185 w 5147"/>
              <a:gd name="T67" fmla="*/ 4018 h 4296"/>
              <a:gd name="T68" fmla="*/ 3185 w 5147"/>
              <a:gd name="T69" fmla="*/ 3600 h 4296"/>
              <a:gd name="T70" fmla="*/ 4841 w 5147"/>
              <a:gd name="T71" fmla="*/ 3600 h 4296"/>
              <a:gd name="T72" fmla="*/ 4841 w 5147"/>
              <a:gd name="T73" fmla="*/ 3600 h 4296"/>
              <a:gd name="T74" fmla="*/ 5103 w 5147"/>
              <a:gd name="T75" fmla="*/ 3446 h 4296"/>
              <a:gd name="T76" fmla="*/ 5103 w 5147"/>
              <a:gd name="T77" fmla="*/ 3446 h 4296"/>
              <a:gd name="T78" fmla="*/ 5146 w 5147"/>
              <a:gd name="T79" fmla="*/ 3295 h 4296"/>
              <a:gd name="T80" fmla="*/ 5146 w 5147"/>
              <a:gd name="T81" fmla="*/ 279 h 4296"/>
              <a:gd name="T82" fmla="*/ 5146 w 5147"/>
              <a:gd name="T83" fmla="*/ 279 h 4296"/>
              <a:gd name="T84" fmla="*/ 4867 w 5147"/>
              <a:gd name="T85" fmla="*/ 7 h 4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47" h="4296">
                <a:moveTo>
                  <a:pt x="4867" y="304"/>
                </a:moveTo>
                <a:lnTo>
                  <a:pt x="4867" y="3295"/>
                </a:lnTo>
                <a:lnTo>
                  <a:pt x="4867" y="3295"/>
                </a:lnTo>
                <a:cubicBezTo>
                  <a:pt x="4867" y="3313"/>
                  <a:pt x="4859" y="3321"/>
                  <a:pt x="4841" y="3321"/>
                </a:cubicBezTo>
                <a:lnTo>
                  <a:pt x="302" y="3321"/>
                </a:lnTo>
                <a:lnTo>
                  <a:pt x="302" y="3321"/>
                </a:lnTo>
                <a:cubicBezTo>
                  <a:pt x="285" y="3321"/>
                  <a:pt x="277" y="3313"/>
                  <a:pt x="277" y="3295"/>
                </a:cubicBezTo>
                <a:lnTo>
                  <a:pt x="277" y="279"/>
                </a:lnTo>
                <a:lnTo>
                  <a:pt x="4867" y="279"/>
                </a:lnTo>
                <a:lnTo>
                  <a:pt x="4867" y="304"/>
                </a:lnTo>
                <a:close/>
                <a:moveTo>
                  <a:pt x="4867" y="7"/>
                </a:moveTo>
                <a:lnTo>
                  <a:pt x="4867" y="0"/>
                </a:lnTo>
                <a:lnTo>
                  <a:pt x="277" y="0"/>
                </a:lnTo>
                <a:lnTo>
                  <a:pt x="277" y="7"/>
                </a:lnTo>
                <a:lnTo>
                  <a:pt x="277" y="7"/>
                </a:lnTo>
                <a:cubicBezTo>
                  <a:pt x="129" y="17"/>
                  <a:pt x="18" y="135"/>
                  <a:pt x="0" y="279"/>
                </a:cubicBezTo>
                <a:lnTo>
                  <a:pt x="0" y="3295"/>
                </a:lnTo>
                <a:lnTo>
                  <a:pt x="0" y="3295"/>
                </a:lnTo>
                <a:cubicBezTo>
                  <a:pt x="0" y="3354"/>
                  <a:pt x="15" y="3402"/>
                  <a:pt x="40" y="3446"/>
                </a:cubicBezTo>
                <a:lnTo>
                  <a:pt x="40" y="3446"/>
                </a:lnTo>
                <a:cubicBezTo>
                  <a:pt x="99" y="3549"/>
                  <a:pt x="184" y="3600"/>
                  <a:pt x="302" y="3600"/>
                </a:cubicBezTo>
                <a:lnTo>
                  <a:pt x="1959" y="3600"/>
                </a:lnTo>
                <a:lnTo>
                  <a:pt x="1959" y="4018"/>
                </a:lnTo>
                <a:lnTo>
                  <a:pt x="1645" y="4018"/>
                </a:lnTo>
                <a:lnTo>
                  <a:pt x="1645" y="4018"/>
                </a:lnTo>
                <a:cubicBezTo>
                  <a:pt x="1566" y="4018"/>
                  <a:pt x="1506" y="4078"/>
                  <a:pt x="1506" y="4156"/>
                </a:cubicBezTo>
                <a:lnTo>
                  <a:pt x="1506" y="4156"/>
                </a:lnTo>
                <a:cubicBezTo>
                  <a:pt x="1506" y="4234"/>
                  <a:pt x="1566" y="4295"/>
                  <a:pt x="1645" y="4295"/>
                </a:cubicBezTo>
                <a:lnTo>
                  <a:pt x="3500" y="4295"/>
                </a:lnTo>
                <a:lnTo>
                  <a:pt x="3500" y="4295"/>
                </a:lnTo>
                <a:cubicBezTo>
                  <a:pt x="3577" y="4295"/>
                  <a:pt x="3641" y="4234"/>
                  <a:pt x="3641" y="4156"/>
                </a:cubicBezTo>
                <a:lnTo>
                  <a:pt x="3641" y="4156"/>
                </a:lnTo>
                <a:cubicBezTo>
                  <a:pt x="3641" y="4078"/>
                  <a:pt x="3577" y="4018"/>
                  <a:pt x="3500" y="4018"/>
                </a:cubicBezTo>
                <a:lnTo>
                  <a:pt x="3185" y="4018"/>
                </a:lnTo>
                <a:lnTo>
                  <a:pt x="3185" y="3600"/>
                </a:lnTo>
                <a:lnTo>
                  <a:pt x="4841" y="3600"/>
                </a:lnTo>
                <a:lnTo>
                  <a:pt x="4841" y="3600"/>
                </a:lnTo>
                <a:cubicBezTo>
                  <a:pt x="4960" y="3600"/>
                  <a:pt x="5046" y="3549"/>
                  <a:pt x="5103" y="3446"/>
                </a:cubicBezTo>
                <a:lnTo>
                  <a:pt x="5103" y="3446"/>
                </a:lnTo>
                <a:cubicBezTo>
                  <a:pt x="5129" y="3400"/>
                  <a:pt x="5146" y="3351"/>
                  <a:pt x="5146" y="3295"/>
                </a:cubicBezTo>
                <a:lnTo>
                  <a:pt x="5146" y="279"/>
                </a:lnTo>
                <a:lnTo>
                  <a:pt x="5146" y="279"/>
                </a:lnTo>
                <a:cubicBezTo>
                  <a:pt x="5129" y="135"/>
                  <a:pt x="5010" y="17"/>
                  <a:pt x="4867" y="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3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4AEB8D-325C-6840-8862-BF69D3222083}"/>
              </a:ext>
            </a:extLst>
          </p:cNvPr>
          <p:cNvGrpSpPr/>
          <p:nvPr/>
        </p:nvGrpSpPr>
        <p:grpSpPr>
          <a:xfrm>
            <a:off x="3187131" y="3613654"/>
            <a:ext cx="7396699" cy="8486006"/>
            <a:chOff x="915988" y="1447800"/>
            <a:chExt cx="4214812" cy="483552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C8D5C7F-AF7F-3046-8ACD-568F63431A50}"/>
                </a:ext>
              </a:extLst>
            </p:cNvPr>
            <p:cNvGrpSpPr/>
            <p:nvPr/>
          </p:nvGrpSpPr>
          <p:grpSpPr>
            <a:xfrm>
              <a:off x="915988" y="1447800"/>
              <a:ext cx="1446213" cy="1501776"/>
              <a:chOff x="915988" y="1447800"/>
              <a:chExt cx="1446213" cy="1501776"/>
            </a:xfrm>
          </p:grpSpPr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8F404108-8287-4942-9AF3-A451072B4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4625" y="1922463"/>
                <a:ext cx="842963" cy="1027113"/>
              </a:xfrm>
              <a:custGeom>
                <a:avLst/>
                <a:gdLst>
                  <a:gd name="T0" fmla="*/ 368 w 372"/>
                  <a:gd name="T1" fmla="*/ 378 h 454"/>
                  <a:gd name="T2" fmla="*/ 365 w 372"/>
                  <a:gd name="T3" fmla="*/ 397 h 454"/>
                  <a:gd name="T4" fmla="*/ 292 w 372"/>
                  <a:gd name="T5" fmla="*/ 449 h 454"/>
                  <a:gd name="T6" fmla="*/ 273 w 372"/>
                  <a:gd name="T7" fmla="*/ 446 h 454"/>
                  <a:gd name="T8" fmla="*/ 5 w 372"/>
                  <a:gd name="T9" fmla="*/ 76 h 454"/>
                  <a:gd name="T10" fmla="*/ 8 w 372"/>
                  <a:gd name="T11" fmla="*/ 57 h 454"/>
                  <a:gd name="T12" fmla="*/ 80 w 372"/>
                  <a:gd name="T13" fmla="*/ 4 h 454"/>
                  <a:gd name="T14" fmla="*/ 100 w 372"/>
                  <a:gd name="T15" fmla="*/ 7 h 454"/>
                  <a:gd name="T16" fmla="*/ 368 w 372"/>
                  <a:gd name="T17" fmla="*/ 378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2" h="454">
                    <a:moveTo>
                      <a:pt x="368" y="378"/>
                    </a:moveTo>
                    <a:cubicBezTo>
                      <a:pt x="372" y="384"/>
                      <a:pt x="371" y="392"/>
                      <a:pt x="365" y="397"/>
                    </a:cubicBezTo>
                    <a:cubicBezTo>
                      <a:pt x="292" y="449"/>
                      <a:pt x="292" y="449"/>
                      <a:pt x="292" y="449"/>
                    </a:cubicBezTo>
                    <a:cubicBezTo>
                      <a:pt x="286" y="454"/>
                      <a:pt x="277" y="452"/>
                      <a:pt x="273" y="446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0" y="70"/>
                      <a:pt x="2" y="61"/>
                      <a:pt x="8" y="57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6" y="0"/>
                      <a:pt x="95" y="1"/>
                      <a:pt x="100" y="7"/>
                    </a:cubicBezTo>
                    <a:lnTo>
                      <a:pt x="368" y="378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EAF435F-20BA-6341-89CA-31A8ADBC9FE2}"/>
                  </a:ext>
                </a:extLst>
              </p:cNvPr>
              <p:cNvGrpSpPr/>
              <p:nvPr/>
            </p:nvGrpSpPr>
            <p:grpSpPr>
              <a:xfrm>
                <a:off x="915988" y="1447800"/>
                <a:ext cx="1446213" cy="1223963"/>
                <a:chOff x="915988" y="1447800"/>
                <a:chExt cx="1446213" cy="1223963"/>
              </a:xfrm>
            </p:grpSpPr>
            <p:sp>
              <p:nvSpPr>
                <p:cNvPr id="23" name="Freeform 10">
                  <a:extLst>
                    <a:ext uri="{FF2B5EF4-FFF2-40B4-BE49-F238E27FC236}">
                      <a16:creationId xmlns:a16="http://schemas.microsoft.com/office/drawing/2014/main" id="{6FE4E9A3-E4F6-B945-A783-56E1799876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5988" y="1447800"/>
                  <a:ext cx="1446213" cy="1223963"/>
                </a:xfrm>
                <a:custGeom>
                  <a:avLst/>
                  <a:gdLst>
                    <a:gd name="T0" fmla="*/ 638 w 638"/>
                    <a:gd name="T1" fmla="*/ 194 h 540"/>
                    <a:gd name="T2" fmla="*/ 638 w 638"/>
                    <a:gd name="T3" fmla="*/ 194 h 540"/>
                    <a:gd name="T4" fmla="*/ 194 w 638"/>
                    <a:gd name="T5" fmla="*/ 96 h 540"/>
                    <a:gd name="T6" fmla="*/ 96 w 638"/>
                    <a:gd name="T7" fmla="*/ 540 h 540"/>
                    <a:gd name="T8" fmla="*/ 96 w 638"/>
                    <a:gd name="T9" fmla="*/ 540 h 540"/>
                    <a:gd name="T10" fmla="*/ 638 w 638"/>
                    <a:gd name="T11" fmla="*/ 194 h 5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38" h="540">
                      <a:moveTo>
                        <a:pt x="638" y="194"/>
                      </a:moveTo>
                      <a:cubicBezTo>
                        <a:pt x="638" y="194"/>
                        <a:pt x="638" y="194"/>
                        <a:pt x="638" y="194"/>
                      </a:cubicBezTo>
                      <a:cubicBezTo>
                        <a:pt x="543" y="44"/>
                        <a:pt x="344" y="0"/>
                        <a:pt x="194" y="96"/>
                      </a:cubicBezTo>
                      <a:cubicBezTo>
                        <a:pt x="44" y="191"/>
                        <a:pt x="0" y="390"/>
                        <a:pt x="96" y="540"/>
                      </a:cubicBezTo>
                      <a:cubicBezTo>
                        <a:pt x="96" y="540"/>
                        <a:pt x="96" y="540"/>
                        <a:pt x="96" y="540"/>
                      </a:cubicBezTo>
                      <a:lnTo>
                        <a:pt x="638" y="19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/>
                </a:p>
              </p:txBody>
            </p:sp>
            <p:sp>
              <p:nvSpPr>
                <p:cNvPr id="24" name="Freeform 11">
                  <a:extLst>
                    <a:ext uri="{FF2B5EF4-FFF2-40B4-BE49-F238E27FC236}">
                      <a16:creationId xmlns:a16="http://schemas.microsoft.com/office/drawing/2014/main" id="{142B56D0-60E1-1944-A5F1-0D5BEEE95B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0613" y="1743075"/>
                  <a:ext cx="276225" cy="812800"/>
                </a:xfrm>
                <a:custGeom>
                  <a:avLst/>
                  <a:gdLst>
                    <a:gd name="T0" fmla="*/ 86 w 122"/>
                    <a:gd name="T1" fmla="*/ 113 h 359"/>
                    <a:gd name="T2" fmla="*/ 121 w 122"/>
                    <a:gd name="T3" fmla="*/ 1 h 359"/>
                    <a:gd name="T4" fmla="*/ 122 w 122"/>
                    <a:gd name="T5" fmla="*/ 0 h 359"/>
                    <a:gd name="T6" fmla="*/ 49 w 122"/>
                    <a:gd name="T7" fmla="*/ 77 h 359"/>
                    <a:gd name="T8" fmla="*/ 4 w 122"/>
                    <a:gd name="T9" fmla="*/ 226 h 359"/>
                    <a:gd name="T10" fmla="*/ 11 w 122"/>
                    <a:gd name="T11" fmla="*/ 318 h 359"/>
                    <a:gd name="T12" fmla="*/ 29 w 122"/>
                    <a:gd name="T13" fmla="*/ 359 h 359"/>
                    <a:gd name="T14" fmla="*/ 29 w 122"/>
                    <a:gd name="T15" fmla="*/ 359 h 359"/>
                    <a:gd name="T16" fmla="*/ 90 w 122"/>
                    <a:gd name="T17" fmla="*/ 320 h 359"/>
                    <a:gd name="T18" fmla="*/ 86 w 122"/>
                    <a:gd name="T19" fmla="*/ 113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2" h="359">
                      <a:moveTo>
                        <a:pt x="86" y="113"/>
                      </a:moveTo>
                      <a:cubicBezTo>
                        <a:pt x="94" y="73"/>
                        <a:pt x="106" y="38"/>
                        <a:pt x="121" y="1"/>
                      </a:cubicBezTo>
                      <a:cubicBezTo>
                        <a:pt x="121" y="1"/>
                        <a:pt x="121" y="0"/>
                        <a:pt x="122" y="0"/>
                      </a:cubicBezTo>
                      <a:cubicBezTo>
                        <a:pt x="96" y="21"/>
                        <a:pt x="66" y="46"/>
                        <a:pt x="49" y="77"/>
                      </a:cubicBezTo>
                      <a:cubicBezTo>
                        <a:pt x="25" y="123"/>
                        <a:pt x="10" y="174"/>
                        <a:pt x="4" y="226"/>
                      </a:cubicBezTo>
                      <a:cubicBezTo>
                        <a:pt x="0" y="266"/>
                        <a:pt x="6" y="292"/>
                        <a:pt x="11" y="318"/>
                      </a:cubicBezTo>
                      <a:cubicBezTo>
                        <a:pt x="14" y="334"/>
                        <a:pt x="20" y="346"/>
                        <a:pt x="29" y="359"/>
                      </a:cubicBezTo>
                      <a:cubicBezTo>
                        <a:pt x="29" y="359"/>
                        <a:pt x="29" y="359"/>
                        <a:pt x="29" y="359"/>
                      </a:cubicBezTo>
                      <a:cubicBezTo>
                        <a:pt x="90" y="320"/>
                        <a:pt x="90" y="320"/>
                        <a:pt x="90" y="320"/>
                      </a:cubicBezTo>
                      <a:cubicBezTo>
                        <a:pt x="75" y="254"/>
                        <a:pt x="71" y="180"/>
                        <a:pt x="86" y="113"/>
                      </a:cubicBezTo>
                      <a:close/>
                    </a:path>
                  </a:pathLst>
                </a:custGeom>
                <a:solidFill>
                  <a:srgbClr val="FAFCFB">
                    <a:alpha val="2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85D258B-4E6A-AB44-9BF6-5F82F13671AB}"/>
                </a:ext>
              </a:extLst>
            </p:cNvPr>
            <p:cNvGrpSpPr/>
            <p:nvPr/>
          </p:nvGrpSpPr>
          <p:grpSpPr>
            <a:xfrm>
              <a:off x="3686175" y="1468438"/>
              <a:ext cx="1444625" cy="1500187"/>
              <a:chOff x="3686175" y="1468438"/>
              <a:chExt cx="1444625" cy="1500187"/>
            </a:xfrm>
          </p:grpSpPr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AAD861FD-1F35-B449-8C64-754343B4C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1939925"/>
                <a:ext cx="842963" cy="1028700"/>
              </a:xfrm>
              <a:custGeom>
                <a:avLst/>
                <a:gdLst>
                  <a:gd name="T0" fmla="*/ 5 w 372"/>
                  <a:gd name="T1" fmla="*/ 378 h 454"/>
                  <a:gd name="T2" fmla="*/ 8 w 372"/>
                  <a:gd name="T3" fmla="*/ 397 h 454"/>
                  <a:gd name="T4" fmla="*/ 80 w 372"/>
                  <a:gd name="T5" fmla="*/ 450 h 454"/>
                  <a:gd name="T6" fmla="*/ 99 w 372"/>
                  <a:gd name="T7" fmla="*/ 447 h 454"/>
                  <a:gd name="T8" fmla="*/ 368 w 372"/>
                  <a:gd name="T9" fmla="*/ 76 h 454"/>
                  <a:gd name="T10" fmla="*/ 364 w 372"/>
                  <a:gd name="T11" fmla="*/ 57 h 454"/>
                  <a:gd name="T12" fmla="*/ 292 w 372"/>
                  <a:gd name="T13" fmla="*/ 5 h 454"/>
                  <a:gd name="T14" fmla="*/ 273 w 372"/>
                  <a:gd name="T15" fmla="*/ 8 h 454"/>
                  <a:gd name="T16" fmla="*/ 5 w 372"/>
                  <a:gd name="T17" fmla="*/ 378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2" h="454">
                    <a:moveTo>
                      <a:pt x="5" y="378"/>
                    </a:moveTo>
                    <a:cubicBezTo>
                      <a:pt x="0" y="384"/>
                      <a:pt x="2" y="393"/>
                      <a:pt x="8" y="397"/>
                    </a:cubicBezTo>
                    <a:cubicBezTo>
                      <a:pt x="80" y="450"/>
                      <a:pt x="80" y="450"/>
                      <a:pt x="80" y="450"/>
                    </a:cubicBezTo>
                    <a:cubicBezTo>
                      <a:pt x="86" y="454"/>
                      <a:pt x="95" y="453"/>
                      <a:pt x="99" y="447"/>
                    </a:cubicBezTo>
                    <a:cubicBezTo>
                      <a:pt x="368" y="76"/>
                      <a:pt x="368" y="76"/>
                      <a:pt x="368" y="76"/>
                    </a:cubicBezTo>
                    <a:cubicBezTo>
                      <a:pt x="372" y="70"/>
                      <a:pt x="371" y="62"/>
                      <a:pt x="364" y="57"/>
                    </a:cubicBezTo>
                    <a:cubicBezTo>
                      <a:pt x="292" y="5"/>
                      <a:pt x="292" y="5"/>
                      <a:pt x="292" y="5"/>
                    </a:cubicBezTo>
                    <a:cubicBezTo>
                      <a:pt x="286" y="0"/>
                      <a:pt x="277" y="2"/>
                      <a:pt x="273" y="8"/>
                    </a:cubicBezTo>
                    <a:lnTo>
                      <a:pt x="5" y="378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6E55532-9C35-B74E-988A-94CA8904564E}"/>
                  </a:ext>
                </a:extLst>
              </p:cNvPr>
              <p:cNvGrpSpPr/>
              <p:nvPr/>
            </p:nvGrpSpPr>
            <p:grpSpPr>
              <a:xfrm>
                <a:off x="3686175" y="1468438"/>
                <a:ext cx="1444625" cy="1220788"/>
                <a:chOff x="3686175" y="1468438"/>
                <a:chExt cx="1444625" cy="1220788"/>
              </a:xfrm>
            </p:grpSpPr>
            <p:sp>
              <p:nvSpPr>
                <p:cNvPr id="19" name="Freeform 27">
                  <a:extLst>
                    <a:ext uri="{FF2B5EF4-FFF2-40B4-BE49-F238E27FC236}">
                      <a16:creationId xmlns:a16="http://schemas.microsoft.com/office/drawing/2014/main" id="{276320EB-3423-494C-A2CE-396E04CD67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6175" y="1468438"/>
                  <a:ext cx="1444625" cy="1220788"/>
                </a:xfrm>
                <a:custGeom>
                  <a:avLst/>
                  <a:gdLst>
                    <a:gd name="T0" fmla="*/ 0 w 638"/>
                    <a:gd name="T1" fmla="*/ 194 h 539"/>
                    <a:gd name="T2" fmla="*/ 0 w 638"/>
                    <a:gd name="T3" fmla="*/ 193 h 539"/>
                    <a:gd name="T4" fmla="*/ 445 w 638"/>
                    <a:gd name="T5" fmla="*/ 95 h 539"/>
                    <a:gd name="T6" fmla="*/ 543 w 638"/>
                    <a:gd name="T7" fmla="*/ 539 h 539"/>
                    <a:gd name="T8" fmla="*/ 543 w 638"/>
                    <a:gd name="T9" fmla="*/ 539 h 539"/>
                    <a:gd name="T10" fmla="*/ 0 w 638"/>
                    <a:gd name="T11" fmla="*/ 194 h 5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38" h="539">
                      <a:moveTo>
                        <a:pt x="0" y="194"/>
                      </a:moveTo>
                      <a:cubicBezTo>
                        <a:pt x="0" y="193"/>
                        <a:pt x="0" y="193"/>
                        <a:pt x="0" y="193"/>
                      </a:cubicBezTo>
                      <a:cubicBezTo>
                        <a:pt x="96" y="44"/>
                        <a:pt x="295" y="0"/>
                        <a:pt x="445" y="95"/>
                      </a:cubicBezTo>
                      <a:cubicBezTo>
                        <a:pt x="594" y="191"/>
                        <a:pt x="638" y="390"/>
                        <a:pt x="543" y="539"/>
                      </a:cubicBezTo>
                      <a:cubicBezTo>
                        <a:pt x="543" y="539"/>
                        <a:pt x="543" y="539"/>
                        <a:pt x="543" y="539"/>
                      </a:cubicBezTo>
                      <a:lnTo>
                        <a:pt x="0" y="19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/>
                </a:p>
              </p:txBody>
            </p:sp>
            <p:sp>
              <p:nvSpPr>
                <p:cNvPr id="20" name="Freeform 28">
                  <a:extLst>
                    <a:ext uri="{FF2B5EF4-FFF2-40B4-BE49-F238E27FC236}">
                      <a16:creationId xmlns:a16="http://schemas.microsoft.com/office/drawing/2014/main" id="{7864DB55-554B-4A4C-8BF6-EFEC3B8229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3125" y="1743075"/>
                  <a:ext cx="273050" cy="812800"/>
                </a:xfrm>
                <a:custGeom>
                  <a:avLst/>
                  <a:gdLst>
                    <a:gd name="T0" fmla="*/ 36 w 121"/>
                    <a:gd name="T1" fmla="*/ 113 h 359"/>
                    <a:gd name="T2" fmla="*/ 0 w 121"/>
                    <a:gd name="T3" fmla="*/ 1 h 359"/>
                    <a:gd name="T4" fmla="*/ 0 w 121"/>
                    <a:gd name="T5" fmla="*/ 0 h 359"/>
                    <a:gd name="T6" fmla="*/ 72 w 121"/>
                    <a:gd name="T7" fmla="*/ 77 h 359"/>
                    <a:gd name="T8" fmla="*/ 117 w 121"/>
                    <a:gd name="T9" fmla="*/ 226 h 359"/>
                    <a:gd name="T10" fmla="*/ 110 w 121"/>
                    <a:gd name="T11" fmla="*/ 318 h 359"/>
                    <a:gd name="T12" fmla="*/ 93 w 121"/>
                    <a:gd name="T13" fmla="*/ 359 h 359"/>
                    <a:gd name="T14" fmla="*/ 93 w 121"/>
                    <a:gd name="T15" fmla="*/ 359 h 359"/>
                    <a:gd name="T16" fmla="*/ 32 w 121"/>
                    <a:gd name="T17" fmla="*/ 320 h 359"/>
                    <a:gd name="T18" fmla="*/ 36 w 121"/>
                    <a:gd name="T19" fmla="*/ 113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1" h="359">
                      <a:moveTo>
                        <a:pt x="36" y="113"/>
                      </a:moveTo>
                      <a:cubicBezTo>
                        <a:pt x="27" y="73"/>
                        <a:pt x="15" y="38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26" y="21"/>
                        <a:pt x="56" y="46"/>
                        <a:pt x="72" y="77"/>
                      </a:cubicBezTo>
                      <a:cubicBezTo>
                        <a:pt x="96" y="123"/>
                        <a:pt x="111" y="174"/>
                        <a:pt x="117" y="226"/>
                      </a:cubicBezTo>
                      <a:cubicBezTo>
                        <a:pt x="121" y="266"/>
                        <a:pt x="115" y="292"/>
                        <a:pt x="110" y="318"/>
                      </a:cubicBezTo>
                      <a:cubicBezTo>
                        <a:pt x="107" y="334"/>
                        <a:pt x="101" y="346"/>
                        <a:pt x="93" y="359"/>
                      </a:cubicBezTo>
                      <a:cubicBezTo>
                        <a:pt x="93" y="359"/>
                        <a:pt x="93" y="359"/>
                        <a:pt x="93" y="359"/>
                      </a:cubicBezTo>
                      <a:cubicBezTo>
                        <a:pt x="32" y="320"/>
                        <a:pt x="32" y="320"/>
                        <a:pt x="32" y="320"/>
                      </a:cubicBezTo>
                      <a:cubicBezTo>
                        <a:pt x="46" y="254"/>
                        <a:pt x="50" y="180"/>
                        <a:pt x="36" y="113"/>
                      </a:cubicBezTo>
                      <a:close/>
                    </a:path>
                  </a:pathLst>
                </a:custGeom>
                <a:solidFill>
                  <a:srgbClr val="FAFCFB">
                    <a:alpha val="2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sp>
          <p:nvSpPr>
            <p:cNvPr id="5" name="Oval 18">
              <a:extLst>
                <a:ext uri="{FF2B5EF4-FFF2-40B4-BE49-F238E27FC236}">
                  <a16:creationId xmlns:a16="http://schemas.microsoft.com/office/drawing/2014/main" id="{1FFEC7E2-3FA2-6B45-AF35-8C6ED5504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363" y="2295525"/>
              <a:ext cx="3549650" cy="3548063"/>
            </a:xfrm>
            <a:prstGeom prst="ellipse">
              <a:avLst/>
            </a:prstGeom>
            <a:solidFill>
              <a:srgbClr val="FDFC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B9D46401-5AB4-4946-8941-4C966AFB3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2725" y="5410200"/>
              <a:ext cx="709613" cy="873125"/>
            </a:xfrm>
            <a:custGeom>
              <a:avLst/>
              <a:gdLst>
                <a:gd name="T0" fmla="*/ 140 w 313"/>
                <a:gd name="T1" fmla="*/ 366 h 385"/>
                <a:gd name="T2" fmla="*/ 112 w 313"/>
                <a:gd name="T3" fmla="*/ 381 h 385"/>
                <a:gd name="T4" fmla="*/ 13 w 313"/>
                <a:gd name="T5" fmla="*/ 378 h 385"/>
                <a:gd name="T6" fmla="*/ 6 w 313"/>
                <a:gd name="T7" fmla="*/ 350 h 385"/>
                <a:gd name="T8" fmla="*/ 174 w 313"/>
                <a:gd name="T9" fmla="*/ 13 h 385"/>
                <a:gd name="T10" fmla="*/ 201 w 313"/>
                <a:gd name="T11" fmla="*/ 6 h 385"/>
                <a:gd name="T12" fmla="*/ 301 w 313"/>
                <a:gd name="T13" fmla="*/ 66 h 385"/>
                <a:gd name="T14" fmla="*/ 308 w 313"/>
                <a:gd name="T15" fmla="*/ 93 h 385"/>
                <a:gd name="T16" fmla="*/ 140 w 313"/>
                <a:gd name="T17" fmla="*/ 36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3" h="385">
                  <a:moveTo>
                    <a:pt x="140" y="366"/>
                  </a:moveTo>
                  <a:cubicBezTo>
                    <a:pt x="134" y="376"/>
                    <a:pt x="129" y="381"/>
                    <a:pt x="112" y="381"/>
                  </a:cubicBezTo>
                  <a:cubicBezTo>
                    <a:pt x="112" y="381"/>
                    <a:pt x="36" y="385"/>
                    <a:pt x="13" y="378"/>
                  </a:cubicBezTo>
                  <a:cubicBezTo>
                    <a:pt x="2" y="375"/>
                    <a:pt x="0" y="360"/>
                    <a:pt x="6" y="350"/>
                  </a:cubicBezTo>
                  <a:cubicBezTo>
                    <a:pt x="174" y="13"/>
                    <a:pt x="174" y="13"/>
                    <a:pt x="174" y="13"/>
                  </a:cubicBezTo>
                  <a:cubicBezTo>
                    <a:pt x="179" y="4"/>
                    <a:pt x="192" y="0"/>
                    <a:pt x="201" y="6"/>
                  </a:cubicBezTo>
                  <a:cubicBezTo>
                    <a:pt x="301" y="66"/>
                    <a:pt x="301" y="66"/>
                    <a:pt x="301" y="66"/>
                  </a:cubicBezTo>
                  <a:cubicBezTo>
                    <a:pt x="310" y="71"/>
                    <a:pt x="313" y="84"/>
                    <a:pt x="308" y="93"/>
                  </a:cubicBezTo>
                  <a:cubicBezTo>
                    <a:pt x="140" y="366"/>
                    <a:pt x="140" y="366"/>
                    <a:pt x="140" y="366"/>
                  </a:cubicBezTo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17FEA9CF-3B6A-BA49-B44A-7ABCD855D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9213" y="5410200"/>
              <a:ext cx="709613" cy="873125"/>
            </a:xfrm>
            <a:custGeom>
              <a:avLst/>
              <a:gdLst>
                <a:gd name="T0" fmla="*/ 173 w 313"/>
                <a:gd name="T1" fmla="*/ 366 h 385"/>
                <a:gd name="T2" fmla="*/ 201 w 313"/>
                <a:gd name="T3" fmla="*/ 381 h 385"/>
                <a:gd name="T4" fmla="*/ 300 w 313"/>
                <a:gd name="T5" fmla="*/ 378 h 385"/>
                <a:gd name="T6" fmla="*/ 307 w 313"/>
                <a:gd name="T7" fmla="*/ 350 h 385"/>
                <a:gd name="T8" fmla="*/ 139 w 313"/>
                <a:gd name="T9" fmla="*/ 13 h 385"/>
                <a:gd name="T10" fmla="*/ 112 w 313"/>
                <a:gd name="T11" fmla="*/ 6 h 385"/>
                <a:gd name="T12" fmla="*/ 12 w 313"/>
                <a:gd name="T13" fmla="*/ 66 h 385"/>
                <a:gd name="T14" fmla="*/ 5 w 313"/>
                <a:gd name="T15" fmla="*/ 93 h 385"/>
                <a:gd name="T16" fmla="*/ 173 w 313"/>
                <a:gd name="T17" fmla="*/ 36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3" h="385">
                  <a:moveTo>
                    <a:pt x="173" y="366"/>
                  </a:moveTo>
                  <a:cubicBezTo>
                    <a:pt x="179" y="376"/>
                    <a:pt x="184" y="381"/>
                    <a:pt x="201" y="381"/>
                  </a:cubicBezTo>
                  <a:cubicBezTo>
                    <a:pt x="201" y="381"/>
                    <a:pt x="277" y="385"/>
                    <a:pt x="300" y="378"/>
                  </a:cubicBezTo>
                  <a:cubicBezTo>
                    <a:pt x="311" y="375"/>
                    <a:pt x="313" y="360"/>
                    <a:pt x="307" y="350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4" y="4"/>
                    <a:pt x="121" y="0"/>
                    <a:pt x="1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3" y="71"/>
                    <a:pt x="0" y="84"/>
                    <a:pt x="5" y="93"/>
                  </a:cubicBezTo>
                  <a:cubicBezTo>
                    <a:pt x="173" y="366"/>
                    <a:pt x="173" y="366"/>
                    <a:pt x="173" y="366"/>
                  </a:cubicBezTo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A43DF8-88A7-EA4A-913F-1645FD22866A}"/>
                </a:ext>
              </a:extLst>
            </p:cNvPr>
            <p:cNvGrpSpPr/>
            <p:nvPr/>
          </p:nvGrpSpPr>
          <p:grpSpPr>
            <a:xfrm>
              <a:off x="2808288" y="1711325"/>
              <a:ext cx="425450" cy="444501"/>
              <a:chOff x="2808288" y="1711325"/>
              <a:chExt cx="425450" cy="444501"/>
            </a:xfrm>
          </p:grpSpPr>
          <p:sp>
            <p:nvSpPr>
              <p:cNvPr id="15" name="Rectangle 6">
                <a:extLst>
                  <a:ext uri="{FF2B5EF4-FFF2-40B4-BE49-F238E27FC236}">
                    <a16:creationId xmlns:a16="http://schemas.microsoft.com/office/drawing/2014/main" id="{B99EC841-B4D5-9F4D-9FE9-ED40450CC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750" y="1811338"/>
                <a:ext cx="127000" cy="344488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id="{DF1C95C5-D997-6D49-BA40-DF6BFE849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288" y="1711325"/>
                <a:ext cx="425450" cy="180975"/>
              </a:xfrm>
              <a:custGeom>
                <a:avLst/>
                <a:gdLst>
                  <a:gd name="T0" fmla="*/ 188 w 188"/>
                  <a:gd name="T1" fmla="*/ 64 h 80"/>
                  <a:gd name="T2" fmla="*/ 172 w 188"/>
                  <a:gd name="T3" fmla="*/ 80 h 80"/>
                  <a:gd name="T4" fmla="*/ 16 w 188"/>
                  <a:gd name="T5" fmla="*/ 80 h 80"/>
                  <a:gd name="T6" fmla="*/ 0 w 188"/>
                  <a:gd name="T7" fmla="*/ 64 h 80"/>
                  <a:gd name="T8" fmla="*/ 0 w 188"/>
                  <a:gd name="T9" fmla="*/ 16 h 80"/>
                  <a:gd name="T10" fmla="*/ 16 w 188"/>
                  <a:gd name="T11" fmla="*/ 0 h 80"/>
                  <a:gd name="T12" fmla="*/ 172 w 188"/>
                  <a:gd name="T13" fmla="*/ 0 h 80"/>
                  <a:gd name="T14" fmla="*/ 188 w 188"/>
                  <a:gd name="T15" fmla="*/ 16 h 80"/>
                  <a:gd name="T16" fmla="*/ 188 w 188"/>
                  <a:gd name="T17" fmla="*/ 64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8" h="80">
                    <a:moveTo>
                      <a:pt x="188" y="64"/>
                    </a:moveTo>
                    <a:cubicBezTo>
                      <a:pt x="188" y="73"/>
                      <a:pt x="181" y="80"/>
                      <a:pt x="172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7" y="80"/>
                      <a:pt x="0" y="73"/>
                      <a:pt x="0" y="6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172" y="0"/>
                      <a:pt x="172" y="0"/>
                      <a:pt x="172" y="0"/>
                    </a:cubicBezTo>
                    <a:cubicBezTo>
                      <a:pt x="181" y="0"/>
                      <a:pt x="188" y="7"/>
                      <a:pt x="188" y="16"/>
                    </a:cubicBezTo>
                    <a:lnTo>
                      <a:pt x="188" y="64"/>
                    </a:lnTo>
                    <a:close/>
                  </a:path>
                </a:pathLst>
              </a:custGeom>
              <a:solidFill>
                <a:schemeClr val="tx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22CC36E4-9896-5A4C-A2D2-96B4367C79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1963" y="5418138"/>
              <a:ext cx="184150" cy="311150"/>
            </a:xfrm>
            <a:custGeom>
              <a:avLst/>
              <a:gdLst>
                <a:gd name="T0" fmla="*/ 64 w 81"/>
                <a:gd name="T1" fmla="*/ 10 h 138"/>
                <a:gd name="T2" fmla="*/ 64 w 81"/>
                <a:gd name="T3" fmla="*/ 10 h 138"/>
                <a:gd name="T4" fmla="*/ 0 w 81"/>
                <a:gd name="T5" fmla="*/ 138 h 138"/>
                <a:gd name="T6" fmla="*/ 0 w 81"/>
                <a:gd name="T7" fmla="*/ 138 h 138"/>
                <a:gd name="T8" fmla="*/ 64 w 81"/>
                <a:gd name="T9" fmla="*/ 10 h 138"/>
                <a:gd name="T10" fmla="*/ 64 w 81"/>
                <a:gd name="T11" fmla="*/ 10 h 138"/>
                <a:gd name="T12" fmla="*/ 64 w 81"/>
                <a:gd name="T13" fmla="*/ 10 h 138"/>
                <a:gd name="T14" fmla="*/ 64 w 81"/>
                <a:gd name="T15" fmla="*/ 10 h 138"/>
                <a:gd name="T16" fmla="*/ 64 w 81"/>
                <a:gd name="T17" fmla="*/ 10 h 138"/>
                <a:gd name="T18" fmla="*/ 81 w 81"/>
                <a:gd name="T19" fmla="*/ 0 h 138"/>
                <a:gd name="T20" fmla="*/ 64 w 81"/>
                <a:gd name="T21" fmla="*/ 10 h 138"/>
                <a:gd name="T22" fmla="*/ 81 w 81"/>
                <a:gd name="T23" fmla="*/ 0 h 138"/>
                <a:gd name="T24" fmla="*/ 81 w 81"/>
                <a:gd name="T25" fmla="*/ 0 h 138"/>
                <a:gd name="T26" fmla="*/ 81 w 81"/>
                <a:gd name="T27" fmla="*/ 0 h 138"/>
                <a:gd name="T28" fmla="*/ 81 w 81"/>
                <a:gd name="T29" fmla="*/ 0 h 138"/>
                <a:gd name="T30" fmla="*/ 81 w 81"/>
                <a:gd name="T3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138">
                  <a:moveTo>
                    <a:pt x="64" y="10"/>
                  </a:moveTo>
                  <a:cubicBezTo>
                    <a:pt x="64" y="10"/>
                    <a:pt x="64" y="10"/>
                    <a:pt x="64" y="10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64" y="10"/>
                    <a:pt x="64" y="10"/>
                    <a:pt x="64" y="10"/>
                  </a:cubicBezTo>
                  <a:moveTo>
                    <a:pt x="64" y="10"/>
                  </a:moveTo>
                  <a:cubicBezTo>
                    <a:pt x="64" y="10"/>
                    <a:pt x="64" y="10"/>
                    <a:pt x="64" y="10"/>
                  </a:cubicBezTo>
                  <a:cubicBezTo>
                    <a:pt x="64" y="10"/>
                    <a:pt x="64" y="10"/>
                    <a:pt x="64" y="10"/>
                  </a:cubicBezTo>
                  <a:moveTo>
                    <a:pt x="81" y="0"/>
                  </a:moveTo>
                  <a:cubicBezTo>
                    <a:pt x="74" y="0"/>
                    <a:pt x="68" y="4"/>
                    <a:pt x="64" y="10"/>
                  </a:cubicBezTo>
                  <a:cubicBezTo>
                    <a:pt x="68" y="4"/>
                    <a:pt x="74" y="0"/>
                    <a:pt x="81" y="0"/>
                  </a:cubicBezTo>
                  <a:moveTo>
                    <a:pt x="81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</a:path>
              </a:pathLst>
            </a:custGeom>
            <a:solidFill>
              <a:srgbClr val="AEA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D8CD10E5-E6CD-6144-B1EA-C1C879289A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37025" y="5418138"/>
              <a:ext cx="182563" cy="311150"/>
            </a:xfrm>
            <a:custGeom>
              <a:avLst/>
              <a:gdLst>
                <a:gd name="T0" fmla="*/ 17 w 81"/>
                <a:gd name="T1" fmla="*/ 10 h 138"/>
                <a:gd name="T2" fmla="*/ 17 w 81"/>
                <a:gd name="T3" fmla="*/ 10 h 138"/>
                <a:gd name="T4" fmla="*/ 81 w 81"/>
                <a:gd name="T5" fmla="*/ 138 h 138"/>
                <a:gd name="T6" fmla="*/ 81 w 81"/>
                <a:gd name="T7" fmla="*/ 138 h 138"/>
                <a:gd name="T8" fmla="*/ 17 w 81"/>
                <a:gd name="T9" fmla="*/ 10 h 138"/>
                <a:gd name="T10" fmla="*/ 17 w 81"/>
                <a:gd name="T11" fmla="*/ 10 h 138"/>
                <a:gd name="T12" fmla="*/ 0 w 81"/>
                <a:gd name="T13" fmla="*/ 0 h 138"/>
                <a:gd name="T14" fmla="*/ 17 w 81"/>
                <a:gd name="T15" fmla="*/ 10 h 138"/>
                <a:gd name="T16" fmla="*/ 0 w 81"/>
                <a:gd name="T17" fmla="*/ 0 h 138"/>
                <a:gd name="T18" fmla="*/ 0 w 81"/>
                <a:gd name="T19" fmla="*/ 0 h 138"/>
                <a:gd name="T20" fmla="*/ 0 w 81"/>
                <a:gd name="T21" fmla="*/ 0 h 138"/>
                <a:gd name="T22" fmla="*/ 0 w 81"/>
                <a:gd name="T23" fmla="*/ 0 h 138"/>
                <a:gd name="T24" fmla="*/ 0 w 81"/>
                <a:gd name="T25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138">
                  <a:moveTo>
                    <a:pt x="17" y="10"/>
                  </a:moveTo>
                  <a:cubicBezTo>
                    <a:pt x="17" y="10"/>
                    <a:pt x="17" y="10"/>
                    <a:pt x="17" y="10"/>
                  </a:cubicBezTo>
                  <a:cubicBezTo>
                    <a:pt x="81" y="138"/>
                    <a:pt x="81" y="138"/>
                    <a:pt x="81" y="138"/>
                  </a:cubicBezTo>
                  <a:cubicBezTo>
                    <a:pt x="81" y="138"/>
                    <a:pt x="81" y="138"/>
                    <a:pt x="81" y="138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moveTo>
                    <a:pt x="0" y="0"/>
                  </a:moveTo>
                  <a:cubicBezTo>
                    <a:pt x="7" y="0"/>
                    <a:pt x="13" y="4"/>
                    <a:pt x="17" y="10"/>
                  </a:cubicBezTo>
                  <a:cubicBezTo>
                    <a:pt x="13" y="4"/>
                    <a:pt x="7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EA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Freeform 20">
              <a:extLst>
                <a:ext uri="{FF2B5EF4-FFF2-40B4-BE49-F238E27FC236}">
                  <a16:creationId xmlns:a16="http://schemas.microsoft.com/office/drawing/2014/main" id="{4A717787-D7C2-CE4D-A70B-534EBC052C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70306" y="2190116"/>
              <a:ext cx="3746500" cy="3744913"/>
            </a:xfrm>
            <a:custGeom>
              <a:avLst/>
              <a:gdLst>
                <a:gd name="T0" fmla="*/ 826 w 1653"/>
                <a:gd name="T1" fmla="*/ 1653 h 1653"/>
                <a:gd name="T2" fmla="*/ 0 w 1653"/>
                <a:gd name="T3" fmla="*/ 827 h 1653"/>
                <a:gd name="T4" fmla="*/ 826 w 1653"/>
                <a:gd name="T5" fmla="*/ 0 h 1653"/>
                <a:gd name="T6" fmla="*/ 1653 w 1653"/>
                <a:gd name="T7" fmla="*/ 827 h 1653"/>
                <a:gd name="T8" fmla="*/ 826 w 1653"/>
                <a:gd name="T9" fmla="*/ 1653 h 1653"/>
                <a:gd name="T10" fmla="*/ 826 w 1653"/>
                <a:gd name="T11" fmla="*/ 49 h 1653"/>
                <a:gd name="T12" fmla="*/ 48 w 1653"/>
                <a:gd name="T13" fmla="*/ 827 h 1653"/>
                <a:gd name="T14" fmla="*/ 826 w 1653"/>
                <a:gd name="T15" fmla="*/ 1605 h 1653"/>
                <a:gd name="T16" fmla="*/ 1604 w 1653"/>
                <a:gd name="T17" fmla="*/ 827 h 1653"/>
                <a:gd name="T18" fmla="*/ 826 w 1653"/>
                <a:gd name="T19" fmla="*/ 49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3" h="1653">
                  <a:moveTo>
                    <a:pt x="826" y="1653"/>
                  </a:moveTo>
                  <a:cubicBezTo>
                    <a:pt x="371" y="1653"/>
                    <a:pt x="0" y="1282"/>
                    <a:pt x="0" y="827"/>
                  </a:cubicBezTo>
                  <a:cubicBezTo>
                    <a:pt x="0" y="371"/>
                    <a:pt x="371" y="0"/>
                    <a:pt x="826" y="0"/>
                  </a:cubicBezTo>
                  <a:cubicBezTo>
                    <a:pt x="1282" y="0"/>
                    <a:pt x="1653" y="371"/>
                    <a:pt x="1653" y="827"/>
                  </a:cubicBezTo>
                  <a:cubicBezTo>
                    <a:pt x="1653" y="1282"/>
                    <a:pt x="1282" y="1653"/>
                    <a:pt x="826" y="1653"/>
                  </a:cubicBezTo>
                  <a:close/>
                  <a:moveTo>
                    <a:pt x="826" y="49"/>
                  </a:moveTo>
                  <a:cubicBezTo>
                    <a:pt x="397" y="49"/>
                    <a:pt x="48" y="398"/>
                    <a:pt x="48" y="827"/>
                  </a:cubicBezTo>
                  <a:cubicBezTo>
                    <a:pt x="48" y="1256"/>
                    <a:pt x="397" y="1605"/>
                    <a:pt x="826" y="1605"/>
                  </a:cubicBezTo>
                  <a:cubicBezTo>
                    <a:pt x="1255" y="1605"/>
                    <a:pt x="1604" y="1256"/>
                    <a:pt x="1604" y="827"/>
                  </a:cubicBezTo>
                  <a:cubicBezTo>
                    <a:pt x="1604" y="398"/>
                    <a:pt x="1255" y="49"/>
                    <a:pt x="826" y="49"/>
                  </a:cubicBezTo>
                  <a:close/>
                </a:path>
              </a:pathLst>
            </a:custGeom>
            <a:solidFill>
              <a:srgbClr val="DFDE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E5D5F7A-87EF-474B-89A5-C54775776FFD}"/>
                </a:ext>
              </a:extLst>
            </p:cNvPr>
            <p:cNvGrpSpPr/>
            <p:nvPr/>
          </p:nvGrpSpPr>
          <p:grpSpPr>
            <a:xfrm>
              <a:off x="990600" y="2036763"/>
              <a:ext cx="4065588" cy="4062413"/>
              <a:chOff x="990600" y="2036763"/>
              <a:chExt cx="4065588" cy="4062413"/>
            </a:xfrm>
          </p:grpSpPr>
          <p:sp>
            <p:nvSpPr>
              <p:cNvPr id="13" name="Freeform 19">
                <a:extLst>
                  <a:ext uri="{FF2B5EF4-FFF2-40B4-BE49-F238E27FC236}">
                    <a16:creationId xmlns:a16="http://schemas.microsoft.com/office/drawing/2014/main" id="{7ABB5EE9-15EB-B940-BDE6-CFC532F514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0600" y="2036763"/>
                <a:ext cx="4065588" cy="4062413"/>
              </a:xfrm>
              <a:custGeom>
                <a:avLst/>
                <a:gdLst>
                  <a:gd name="T0" fmla="*/ 897 w 1794"/>
                  <a:gd name="T1" fmla="*/ 1793 h 1793"/>
                  <a:gd name="T2" fmla="*/ 263 w 1794"/>
                  <a:gd name="T3" fmla="*/ 1531 h 1793"/>
                  <a:gd name="T4" fmla="*/ 0 w 1794"/>
                  <a:gd name="T5" fmla="*/ 897 h 1793"/>
                  <a:gd name="T6" fmla="*/ 263 w 1794"/>
                  <a:gd name="T7" fmla="*/ 262 h 1793"/>
                  <a:gd name="T8" fmla="*/ 897 w 1794"/>
                  <a:gd name="T9" fmla="*/ 0 h 1793"/>
                  <a:gd name="T10" fmla="*/ 1531 w 1794"/>
                  <a:gd name="T11" fmla="*/ 262 h 1793"/>
                  <a:gd name="T12" fmla="*/ 1794 w 1794"/>
                  <a:gd name="T13" fmla="*/ 897 h 1793"/>
                  <a:gd name="T14" fmla="*/ 1531 w 1794"/>
                  <a:gd name="T15" fmla="*/ 1531 h 1793"/>
                  <a:gd name="T16" fmla="*/ 897 w 1794"/>
                  <a:gd name="T17" fmla="*/ 1793 h 1793"/>
                  <a:gd name="T18" fmla="*/ 897 w 1794"/>
                  <a:gd name="T19" fmla="*/ 79 h 1793"/>
                  <a:gd name="T20" fmla="*/ 79 w 1794"/>
                  <a:gd name="T21" fmla="*/ 897 h 1793"/>
                  <a:gd name="T22" fmla="*/ 897 w 1794"/>
                  <a:gd name="T23" fmla="*/ 1715 h 1793"/>
                  <a:gd name="T24" fmla="*/ 1715 w 1794"/>
                  <a:gd name="T25" fmla="*/ 897 h 1793"/>
                  <a:gd name="T26" fmla="*/ 897 w 1794"/>
                  <a:gd name="T27" fmla="*/ 79 h 17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94" h="1793">
                    <a:moveTo>
                      <a:pt x="897" y="1793"/>
                    </a:moveTo>
                    <a:cubicBezTo>
                      <a:pt x="658" y="1793"/>
                      <a:pt x="432" y="1700"/>
                      <a:pt x="263" y="1531"/>
                    </a:cubicBezTo>
                    <a:cubicBezTo>
                      <a:pt x="94" y="1361"/>
                      <a:pt x="0" y="1136"/>
                      <a:pt x="0" y="897"/>
                    </a:cubicBezTo>
                    <a:cubicBezTo>
                      <a:pt x="0" y="657"/>
                      <a:pt x="94" y="432"/>
                      <a:pt x="263" y="262"/>
                    </a:cubicBezTo>
                    <a:cubicBezTo>
                      <a:pt x="432" y="93"/>
                      <a:pt x="658" y="0"/>
                      <a:pt x="897" y="0"/>
                    </a:cubicBezTo>
                    <a:cubicBezTo>
                      <a:pt x="1137" y="0"/>
                      <a:pt x="1362" y="93"/>
                      <a:pt x="1531" y="262"/>
                    </a:cubicBezTo>
                    <a:cubicBezTo>
                      <a:pt x="1701" y="432"/>
                      <a:pt x="1794" y="657"/>
                      <a:pt x="1794" y="897"/>
                    </a:cubicBezTo>
                    <a:cubicBezTo>
                      <a:pt x="1794" y="1136"/>
                      <a:pt x="1701" y="1361"/>
                      <a:pt x="1531" y="1531"/>
                    </a:cubicBezTo>
                    <a:cubicBezTo>
                      <a:pt x="1362" y="1700"/>
                      <a:pt x="1137" y="1793"/>
                      <a:pt x="897" y="1793"/>
                    </a:cubicBezTo>
                    <a:close/>
                    <a:moveTo>
                      <a:pt x="897" y="79"/>
                    </a:moveTo>
                    <a:cubicBezTo>
                      <a:pt x="446" y="79"/>
                      <a:pt x="79" y="446"/>
                      <a:pt x="79" y="897"/>
                    </a:cubicBezTo>
                    <a:cubicBezTo>
                      <a:pt x="79" y="1348"/>
                      <a:pt x="446" y="1715"/>
                      <a:pt x="897" y="1715"/>
                    </a:cubicBezTo>
                    <a:cubicBezTo>
                      <a:pt x="1348" y="1715"/>
                      <a:pt x="1715" y="1348"/>
                      <a:pt x="1715" y="897"/>
                    </a:cubicBezTo>
                    <a:cubicBezTo>
                      <a:pt x="1715" y="446"/>
                      <a:pt x="1348" y="79"/>
                      <a:pt x="897" y="7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:a16="http://schemas.microsoft.com/office/drawing/2014/main" id="{E6C0922C-A2D0-294F-878B-B78225B6CB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8388" y="2111375"/>
                <a:ext cx="3911600" cy="3913188"/>
              </a:xfrm>
              <a:custGeom>
                <a:avLst/>
                <a:gdLst>
                  <a:gd name="T0" fmla="*/ 863 w 1726"/>
                  <a:gd name="T1" fmla="*/ 1727 h 1727"/>
                  <a:gd name="T2" fmla="*/ 0 w 1726"/>
                  <a:gd name="T3" fmla="*/ 864 h 1727"/>
                  <a:gd name="T4" fmla="*/ 863 w 1726"/>
                  <a:gd name="T5" fmla="*/ 0 h 1727"/>
                  <a:gd name="T6" fmla="*/ 1726 w 1726"/>
                  <a:gd name="T7" fmla="*/ 864 h 1727"/>
                  <a:gd name="T8" fmla="*/ 863 w 1726"/>
                  <a:gd name="T9" fmla="*/ 1727 h 1727"/>
                  <a:gd name="T10" fmla="*/ 863 w 1726"/>
                  <a:gd name="T11" fmla="*/ 37 h 1727"/>
                  <a:gd name="T12" fmla="*/ 37 w 1726"/>
                  <a:gd name="T13" fmla="*/ 864 h 1727"/>
                  <a:gd name="T14" fmla="*/ 863 w 1726"/>
                  <a:gd name="T15" fmla="*/ 1690 h 1727"/>
                  <a:gd name="T16" fmla="*/ 1690 w 1726"/>
                  <a:gd name="T17" fmla="*/ 864 h 1727"/>
                  <a:gd name="T18" fmla="*/ 863 w 1726"/>
                  <a:gd name="T19" fmla="*/ 37 h 1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26" h="1727">
                    <a:moveTo>
                      <a:pt x="863" y="1727"/>
                    </a:moveTo>
                    <a:cubicBezTo>
                      <a:pt x="387" y="1727"/>
                      <a:pt x="0" y="1340"/>
                      <a:pt x="0" y="864"/>
                    </a:cubicBezTo>
                    <a:cubicBezTo>
                      <a:pt x="0" y="388"/>
                      <a:pt x="387" y="0"/>
                      <a:pt x="863" y="0"/>
                    </a:cubicBezTo>
                    <a:cubicBezTo>
                      <a:pt x="1339" y="0"/>
                      <a:pt x="1726" y="388"/>
                      <a:pt x="1726" y="864"/>
                    </a:cubicBezTo>
                    <a:cubicBezTo>
                      <a:pt x="1726" y="1340"/>
                      <a:pt x="1339" y="1727"/>
                      <a:pt x="863" y="1727"/>
                    </a:cubicBezTo>
                    <a:close/>
                    <a:moveTo>
                      <a:pt x="863" y="37"/>
                    </a:moveTo>
                    <a:cubicBezTo>
                      <a:pt x="408" y="37"/>
                      <a:pt x="37" y="408"/>
                      <a:pt x="37" y="864"/>
                    </a:cubicBezTo>
                    <a:cubicBezTo>
                      <a:pt x="37" y="1319"/>
                      <a:pt x="408" y="1690"/>
                      <a:pt x="863" y="1690"/>
                    </a:cubicBezTo>
                    <a:cubicBezTo>
                      <a:pt x="1319" y="1690"/>
                      <a:pt x="1690" y="1319"/>
                      <a:pt x="1690" y="864"/>
                    </a:cubicBezTo>
                    <a:cubicBezTo>
                      <a:pt x="1690" y="408"/>
                      <a:pt x="1319" y="37"/>
                      <a:pt x="863" y="3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  <a:alpha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25" name="Oval 5">
            <a:extLst>
              <a:ext uri="{FF2B5EF4-FFF2-40B4-BE49-F238E27FC236}">
                <a16:creationId xmlns:a16="http://schemas.microsoft.com/office/drawing/2014/main" id="{2F7F82E9-B215-4445-96CC-CFDDC2602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455" y="11913002"/>
            <a:ext cx="8265917" cy="278595"/>
          </a:xfrm>
          <a:prstGeom prst="ellipse">
            <a:avLst/>
          </a:prstGeom>
          <a:solidFill>
            <a:srgbClr val="5D5D5D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7760502-B0ED-404B-BED3-843DAB27DF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7599548"/>
              </p:ext>
            </p:extLst>
          </p:nvPr>
        </p:nvGraphicFramePr>
        <p:xfrm>
          <a:off x="3004243" y="4929988"/>
          <a:ext cx="7767926" cy="6806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E2CFC351-A296-8641-8366-6CA9BF705086}"/>
              </a:ext>
            </a:extLst>
          </p:cNvPr>
          <p:cNvGrpSpPr/>
          <p:nvPr/>
        </p:nvGrpSpPr>
        <p:grpSpPr>
          <a:xfrm>
            <a:off x="5387562" y="6906648"/>
            <a:ext cx="1730545" cy="1739291"/>
            <a:chOff x="2169845" y="3324225"/>
            <a:chExt cx="986105" cy="991089"/>
          </a:xfrm>
        </p:grpSpPr>
        <p:sp>
          <p:nvSpPr>
            <p:cNvPr id="28" name="Rectangle 22">
              <a:extLst>
                <a:ext uri="{FF2B5EF4-FFF2-40B4-BE49-F238E27FC236}">
                  <a16:creationId xmlns:a16="http://schemas.microsoft.com/office/drawing/2014/main" id="{882A3033-F925-C04C-90A7-987120B67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8788" y="3324225"/>
              <a:ext cx="63500" cy="7254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41EEDA19-A4AC-8846-B6AA-64A38839CC71}"/>
                </a:ext>
              </a:extLst>
            </p:cNvPr>
            <p:cNvSpPr>
              <a:spLocks/>
            </p:cNvSpPr>
            <p:nvPr/>
          </p:nvSpPr>
          <p:spPr bwMode="auto">
            <a:xfrm rot="19141665">
              <a:off x="2169845" y="3434251"/>
              <a:ext cx="557213" cy="881063"/>
            </a:xfrm>
            <a:custGeom>
              <a:avLst/>
              <a:gdLst>
                <a:gd name="T0" fmla="*/ 0 w 351"/>
                <a:gd name="T1" fmla="*/ 21 h 555"/>
                <a:gd name="T2" fmla="*/ 35 w 351"/>
                <a:gd name="T3" fmla="*/ 0 h 555"/>
                <a:gd name="T4" fmla="*/ 351 w 351"/>
                <a:gd name="T5" fmla="*/ 533 h 555"/>
                <a:gd name="T6" fmla="*/ 315 w 351"/>
                <a:gd name="T7" fmla="*/ 555 h 555"/>
                <a:gd name="T8" fmla="*/ 0 w 351"/>
                <a:gd name="T9" fmla="*/ 2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555">
                  <a:moveTo>
                    <a:pt x="0" y="21"/>
                  </a:moveTo>
                  <a:lnTo>
                    <a:pt x="35" y="0"/>
                  </a:lnTo>
                  <a:lnTo>
                    <a:pt x="351" y="533"/>
                  </a:lnTo>
                  <a:lnTo>
                    <a:pt x="315" y="555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Oval 25">
              <a:extLst>
                <a:ext uri="{FF2B5EF4-FFF2-40B4-BE49-F238E27FC236}">
                  <a16:creationId xmlns:a16="http://schemas.microsoft.com/office/drawing/2014/main" id="{AFC3B45A-FBFF-B244-90D9-C5FAF3775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950" y="3943350"/>
              <a:ext cx="254000" cy="25558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Oval 26">
              <a:extLst>
                <a:ext uri="{FF2B5EF4-FFF2-40B4-BE49-F238E27FC236}">
                  <a16:creationId xmlns:a16="http://schemas.microsoft.com/office/drawing/2014/main" id="{712F1330-AD78-5E4F-88DD-9D983D133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5925" y="3998913"/>
              <a:ext cx="144463" cy="1428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1D8D57D-BD6A-CC44-9A15-B1F2D2EFE8AE}"/>
              </a:ext>
            </a:extLst>
          </p:cNvPr>
          <p:cNvSpPr txBox="1"/>
          <p:nvPr/>
        </p:nvSpPr>
        <p:spPr>
          <a:xfrm>
            <a:off x="15776167" y="10220857"/>
            <a:ext cx="2199641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PINTEREST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A630B6AF-CB88-3940-AEC3-E874D96F2EC1}"/>
              </a:ext>
            </a:extLst>
          </p:cNvPr>
          <p:cNvSpPr txBox="1">
            <a:spLocks/>
          </p:cNvSpPr>
          <p:nvPr/>
        </p:nvSpPr>
        <p:spPr>
          <a:xfrm>
            <a:off x="15665621" y="10825655"/>
            <a:ext cx="7191204" cy="12740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30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C7875D-C4C2-3040-9051-1CE88398CD0B}"/>
              </a:ext>
            </a:extLst>
          </p:cNvPr>
          <p:cNvSpPr txBox="1"/>
          <p:nvPr/>
        </p:nvSpPr>
        <p:spPr>
          <a:xfrm>
            <a:off x="15776167" y="2799260"/>
            <a:ext cx="2141933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FACEBOOK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AEE79951-4109-BE45-9D83-2D05C0024F88}"/>
              </a:ext>
            </a:extLst>
          </p:cNvPr>
          <p:cNvSpPr txBox="1">
            <a:spLocks/>
          </p:cNvSpPr>
          <p:nvPr/>
        </p:nvSpPr>
        <p:spPr>
          <a:xfrm>
            <a:off x="15665621" y="3404058"/>
            <a:ext cx="7191204" cy="12740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30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866747-0E8B-824C-8282-F96867E9EC9D}"/>
              </a:ext>
            </a:extLst>
          </p:cNvPr>
          <p:cNvSpPr txBox="1"/>
          <p:nvPr/>
        </p:nvSpPr>
        <p:spPr>
          <a:xfrm>
            <a:off x="15776167" y="5259987"/>
            <a:ext cx="1773242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TWITTER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F21CFB43-D256-624D-93F7-92CF0550E07D}"/>
              </a:ext>
            </a:extLst>
          </p:cNvPr>
          <p:cNvSpPr txBox="1">
            <a:spLocks/>
          </p:cNvSpPr>
          <p:nvPr/>
        </p:nvSpPr>
        <p:spPr>
          <a:xfrm>
            <a:off x="15665621" y="5864785"/>
            <a:ext cx="7191204" cy="12740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30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DB62B8-8D25-254A-9680-99910F366A08}"/>
              </a:ext>
            </a:extLst>
          </p:cNvPr>
          <p:cNvSpPr txBox="1"/>
          <p:nvPr/>
        </p:nvSpPr>
        <p:spPr>
          <a:xfrm>
            <a:off x="15776167" y="7720714"/>
            <a:ext cx="1906291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YOUTUBE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1B484530-0474-6E44-BB8C-D25854B0381F}"/>
              </a:ext>
            </a:extLst>
          </p:cNvPr>
          <p:cNvSpPr txBox="1">
            <a:spLocks/>
          </p:cNvSpPr>
          <p:nvPr/>
        </p:nvSpPr>
        <p:spPr>
          <a:xfrm>
            <a:off x="15665621" y="8325512"/>
            <a:ext cx="7191204" cy="12740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30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5E6281-0208-3047-BD00-BBFC37582B58}"/>
              </a:ext>
            </a:extLst>
          </p:cNvPr>
          <p:cNvSpPr txBox="1"/>
          <p:nvPr/>
        </p:nvSpPr>
        <p:spPr>
          <a:xfrm>
            <a:off x="13558038" y="3073574"/>
            <a:ext cx="1781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5178B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64%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84FF51-6AE1-4E42-8A60-A8C3A07432B2}"/>
              </a:ext>
            </a:extLst>
          </p:cNvPr>
          <p:cNvSpPr txBox="1"/>
          <p:nvPr/>
        </p:nvSpPr>
        <p:spPr>
          <a:xfrm>
            <a:off x="13558038" y="5536986"/>
            <a:ext cx="1781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2CB3E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11%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F054B3-4C4C-EC45-9E6E-FB2F9F5672E6}"/>
              </a:ext>
            </a:extLst>
          </p:cNvPr>
          <p:cNvSpPr txBox="1"/>
          <p:nvPr/>
        </p:nvSpPr>
        <p:spPr>
          <a:xfrm>
            <a:off x="13558038" y="7997713"/>
            <a:ext cx="1781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FC0D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16%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2E42B9-A982-FD4B-AD5C-66456E5328A9}"/>
              </a:ext>
            </a:extLst>
          </p:cNvPr>
          <p:cNvSpPr txBox="1"/>
          <p:nvPr/>
        </p:nvSpPr>
        <p:spPr>
          <a:xfrm>
            <a:off x="13558038" y="10497856"/>
            <a:ext cx="12955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CA252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9%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F24733-706D-EF4C-948A-4545F30D1300}"/>
              </a:ext>
            </a:extLst>
          </p:cNvPr>
          <p:cNvSpPr txBox="1"/>
          <p:nvPr/>
        </p:nvSpPr>
        <p:spPr>
          <a:xfrm>
            <a:off x="1510836" y="729086"/>
            <a:ext cx="12288942" cy="110799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TIME SPENT ON SOCIAL MEDIA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3EC8275-A625-3446-BA90-F2208D6EE5AA}"/>
              </a:ext>
            </a:extLst>
          </p:cNvPr>
          <p:cNvSpPr/>
          <p:nvPr/>
        </p:nvSpPr>
        <p:spPr>
          <a:xfrm>
            <a:off x="1677985" y="2002421"/>
            <a:ext cx="1683449" cy="74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8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3D5FE12F-5F52-5543-A9CC-45476CCC34E1}"/>
              </a:ext>
            </a:extLst>
          </p:cNvPr>
          <p:cNvSpPr>
            <a:spLocks/>
          </p:cNvSpPr>
          <p:nvPr/>
        </p:nvSpPr>
        <p:spPr bwMode="auto">
          <a:xfrm>
            <a:off x="2741448" y="5629911"/>
            <a:ext cx="4324556" cy="3503080"/>
          </a:xfrm>
          <a:custGeom>
            <a:avLst/>
            <a:gdLst>
              <a:gd name="T0" fmla="*/ 1119 w 1119"/>
              <a:gd name="T1" fmla="*/ 102 h 906"/>
              <a:gd name="T2" fmla="*/ 987 w 1119"/>
              <a:gd name="T3" fmla="*/ 139 h 906"/>
              <a:gd name="T4" fmla="*/ 1090 w 1119"/>
              <a:gd name="T5" fmla="*/ 15 h 906"/>
              <a:gd name="T6" fmla="*/ 943 w 1119"/>
              <a:gd name="T7" fmla="*/ 66 h 906"/>
              <a:gd name="T8" fmla="*/ 775 w 1119"/>
              <a:gd name="T9" fmla="*/ 0 h 906"/>
              <a:gd name="T10" fmla="*/ 548 w 1119"/>
              <a:gd name="T11" fmla="*/ 226 h 906"/>
              <a:gd name="T12" fmla="*/ 556 w 1119"/>
              <a:gd name="T13" fmla="*/ 278 h 906"/>
              <a:gd name="T14" fmla="*/ 80 w 1119"/>
              <a:gd name="T15" fmla="*/ 36 h 906"/>
              <a:gd name="T16" fmla="*/ 51 w 1119"/>
              <a:gd name="T17" fmla="*/ 153 h 906"/>
              <a:gd name="T18" fmla="*/ 153 w 1119"/>
              <a:gd name="T19" fmla="*/ 343 h 906"/>
              <a:gd name="T20" fmla="*/ 43 w 1119"/>
              <a:gd name="T21" fmla="*/ 314 h 906"/>
              <a:gd name="T22" fmla="*/ 43 w 1119"/>
              <a:gd name="T23" fmla="*/ 321 h 906"/>
              <a:gd name="T24" fmla="*/ 234 w 1119"/>
              <a:gd name="T25" fmla="*/ 541 h 906"/>
              <a:gd name="T26" fmla="*/ 168 w 1119"/>
              <a:gd name="T27" fmla="*/ 555 h 906"/>
              <a:gd name="T28" fmla="*/ 124 w 1119"/>
              <a:gd name="T29" fmla="*/ 548 h 906"/>
              <a:gd name="T30" fmla="*/ 343 w 1119"/>
              <a:gd name="T31" fmla="*/ 709 h 906"/>
              <a:gd name="T32" fmla="*/ 58 w 1119"/>
              <a:gd name="T33" fmla="*/ 804 h 906"/>
              <a:gd name="T34" fmla="*/ 0 w 1119"/>
              <a:gd name="T35" fmla="*/ 804 h 906"/>
              <a:gd name="T36" fmla="*/ 351 w 1119"/>
              <a:gd name="T37" fmla="*/ 906 h 906"/>
              <a:gd name="T38" fmla="*/ 1009 w 1119"/>
              <a:gd name="T39" fmla="*/ 256 h 906"/>
              <a:gd name="T40" fmla="*/ 1009 w 1119"/>
              <a:gd name="T41" fmla="*/ 226 h 906"/>
              <a:gd name="T42" fmla="*/ 1119 w 1119"/>
              <a:gd name="T43" fmla="*/ 102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19" h="906">
                <a:moveTo>
                  <a:pt x="1119" y="102"/>
                </a:moveTo>
                <a:cubicBezTo>
                  <a:pt x="1082" y="124"/>
                  <a:pt x="1038" y="131"/>
                  <a:pt x="987" y="139"/>
                </a:cubicBezTo>
                <a:cubicBezTo>
                  <a:pt x="1038" y="110"/>
                  <a:pt x="1075" y="66"/>
                  <a:pt x="1090" y="15"/>
                </a:cubicBezTo>
                <a:cubicBezTo>
                  <a:pt x="1046" y="36"/>
                  <a:pt x="995" y="58"/>
                  <a:pt x="943" y="66"/>
                </a:cubicBezTo>
                <a:cubicBezTo>
                  <a:pt x="907" y="22"/>
                  <a:pt x="841" y="0"/>
                  <a:pt x="775" y="0"/>
                </a:cubicBezTo>
                <a:cubicBezTo>
                  <a:pt x="651" y="0"/>
                  <a:pt x="548" y="102"/>
                  <a:pt x="548" y="226"/>
                </a:cubicBezTo>
                <a:cubicBezTo>
                  <a:pt x="548" y="241"/>
                  <a:pt x="548" y="263"/>
                  <a:pt x="556" y="278"/>
                </a:cubicBezTo>
                <a:cubicBezTo>
                  <a:pt x="365" y="270"/>
                  <a:pt x="190" y="175"/>
                  <a:pt x="80" y="36"/>
                </a:cubicBezTo>
                <a:cubicBezTo>
                  <a:pt x="58" y="73"/>
                  <a:pt x="51" y="110"/>
                  <a:pt x="51" y="153"/>
                </a:cubicBezTo>
                <a:cubicBezTo>
                  <a:pt x="51" y="234"/>
                  <a:pt x="87" y="307"/>
                  <a:pt x="153" y="343"/>
                </a:cubicBezTo>
                <a:cubicBezTo>
                  <a:pt x="117" y="343"/>
                  <a:pt x="80" y="336"/>
                  <a:pt x="43" y="314"/>
                </a:cubicBezTo>
                <a:cubicBezTo>
                  <a:pt x="43" y="321"/>
                  <a:pt x="43" y="321"/>
                  <a:pt x="43" y="321"/>
                </a:cubicBezTo>
                <a:cubicBezTo>
                  <a:pt x="43" y="431"/>
                  <a:pt x="124" y="526"/>
                  <a:pt x="234" y="541"/>
                </a:cubicBezTo>
                <a:cubicBezTo>
                  <a:pt x="212" y="548"/>
                  <a:pt x="190" y="555"/>
                  <a:pt x="168" y="555"/>
                </a:cubicBezTo>
                <a:cubicBezTo>
                  <a:pt x="153" y="555"/>
                  <a:pt x="139" y="548"/>
                  <a:pt x="124" y="548"/>
                </a:cubicBezTo>
                <a:cubicBezTo>
                  <a:pt x="153" y="636"/>
                  <a:pt x="241" y="709"/>
                  <a:pt x="343" y="709"/>
                </a:cubicBezTo>
                <a:cubicBezTo>
                  <a:pt x="263" y="767"/>
                  <a:pt x="168" y="804"/>
                  <a:pt x="58" y="804"/>
                </a:cubicBezTo>
                <a:cubicBezTo>
                  <a:pt x="36" y="804"/>
                  <a:pt x="22" y="804"/>
                  <a:pt x="0" y="804"/>
                </a:cubicBezTo>
                <a:cubicBezTo>
                  <a:pt x="102" y="869"/>
                  <a:pt x="226" y="906"/>
                  <a:pt x="351" y="906"/>
                </a:cubicBezTo>
                <a:cubicBezTo>
                  <a:pt x="775" y="906"/>
                  <a:pt x="1009" y="555"/>
                  <a:pt x="1009" y="256"/>
                </a:cubicBezTo>
                <a:cubicBezTo>
                  <a:pt x="1009" y="241"/>
                  <a:pt x="1009" y="234"/>
                  <a:pt x="1009" y="226"/>
                </a:cubicBezTo>
                <a:cubicBezTo>
                  <a:pt x="1053" y="190"/>
                  <a:pt x="1090" y="153"/>
                  <a:pt x="1119" y="102"/>
                </a:cubicBezTo>
                <a:close/>
              </a:path>
            </a:pathLst>
          </a:custGeom>
          <a:solidFill>
            <a:srgbClr val="AAE1F6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12AB13-6E1D-BE47-BF51-6BA882D08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448" y="8185906"/>
            <a:ext cx="4324556" cy="1097694"/>
          </a:xfrm>
          <a:prstGeom prst="rect">
            <a:avLst/>
          </a:prstGeom>
          <a:solidFill>
            <a:srgbClr val="1EB2EE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7198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490028-8085-4646-A435-0BE83B969D47}"/>
              </a:ext>
            </a:extLst>
          </p:cNvPr>
          <p:cNvCxnSpPr>
            <a:cxnSpLocks/>
          </p:cNvCxnSpPr>
          <p:nvPr/>
        </p:nvCxnSpPr>
        <p:spPr>
          <a:xfrm flipV="1">
            <a:off x="8547201" y="4038600"/>
            <a:ext cx="0" cy="7645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BA6F5A-1E51-5647-BED1-5DED4614FFA2}"/>
              </a:ext>
            </a:extLst>
          </p:cNvPr>
          <p:cNvCxnSpPr>
            <a:cxnSpLocks/>
          </p:cNvCxnSpPr>
          <p:nvPr/>
        </p:nvCxnSpPr>
        <p:spPr>
          <a:xfrm flipV="1">
            <a:off x="15706212" y="4038600"/>
            <a:ext cx="0" cy="7645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A72FCFF-23E5-7246-9121-30636543DF2C}"/>
              </a:ext>
            </a:extLst>
          </p:cNvPr>
          <p:cNvSpPr txBox="1"/>
          <p:nvPr/>
        </p:nvSpPr>
        <p:spPr>
          <a:xfrm>
            <a:off x="8026348" y="726330"/>
            <a:ext cx="8369599" cy="110799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TWITTER ANALYTICS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DFE379-50D5-214A-9820-C4AC4361AE01}"/>
              </a:ext>
            </a:extLst>
          </p:cNvPr>
          <p:cNvSpPr/>
          <p:nvPr/>
        </p:nvSpPr>
        <p:spPr>
          <a:xfrm>
            <a:off x="11369401" y="1946325"/>
            <a:ext cx="1683449" cy="74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3F247BFC-EA63-CD48-AF2B-B4563D1064EE}"/>
              </a:ext>
            </a:extLst>
          </p:cNvPr>
          <p:cNvSpPr>
            <a:spLocks/>
          </p:cNvSpPr>
          <p:nvPr/>
        </p:nvSpPr>
        <p:spPr bwMode="auto">
          <a:xfrm flipH="1">
            <a:off x="1841833" y="4388356"/>
            <a:ext cx="3072600" cy="1085567"/>
          </a:xfrm>
          <a:custGeom>
            <a:avLst/>
            <a:gdLst>
              <a:gd name="T0" fmla="*/ 1409 w 1474"/>
              <a:gd name="T1" fmla="*/ 0 h 518"/>
              <a:gd name="T2" fmla="*/ 1266 w 1474"/>
              <a:gd name="T3" fmla="*/ 0 h 518"/>
              <a:gd name="T4" fmla="*/ 1238 w 1474"/>
              <a:gd name="T5" fmla="*/ 0 h 518"/>
              <a:gd name="T6" fmla="*/ 65 w 1474"/>
              <a:gd name="T7" fmla="*/ 0 h 518"/>
              <a:gd name="T8" fmla="*/ 0 w 1474"/>
              <a:gd name="T9" fmla="*/ 65 h 518"/>
              <a:gd name="T10" fmla="*/ 0 w 1474"/>
              <a:gd name="T11" fmla="*/ 126 h 518"/>
              <a:gd name="T12" fmla="*/ 0 w 1474"/>
              <a:gd name="T13" fmla="*/ 138 h 518"/>
              <a:gd name="T14" fmla="*/ 0 w 1474"/>
              <a:gd name="T15" fmla="*/ 198 h 518"/>
              <a:gd name="T16" fmla="*/ 0 w 1474"/>
              <a:gd name="T17" fmla="*/ 206 h 518"/>
              <a:gd name="T18" fmla="*/ 0 w 1474"/>
              <a:gd name="T19" fmla="*/ 518 h 518"/>
              <a:gd name="T20" fmla="*/ 130 w 1474"/>
              <a:gd name="T21" fmla="*/ 388 h 518"/>
              <a:gd name="T22" fmla="*/ 1238 w 1474"/>
              <a:gd name="T23" fmla="*/ 388 h 518"/>
              <a:gd name="T24" fmla="*/ 1266 w 1474"/>
              <a:gd name="T25" fmla="*/ 388 h 518"/>
              <a:gd name="T26" fmla="*/ 1409 w 1474"/>
              <a:gd name="T27" fmla="*/ 388 h 518"/>
              <a:gd name="T28" fmla="*/ 1474 w 1474"/>
              <a:gd name="T29" fmla="*/ 323 h 518"/>
              <a:gd name="T30" fmla="*/ 1474 w 1474"/>
              <a:gd name="T31" fmla="*/ 206 h 518"/>
              <a:gd name="T32" fmla="*/ 1474 w 1474"/>
              <a:gd name="T33" fmla="*/ 198 h 518"/>
              <a:gd name="T34" fmla="*/ 1474 w 1474"/>
              <a:gd name="T35" fmla="*/ 138 h 518"/>
              <a:gd name="T36" fmla="*/ 1474 w 1474"/>
              <a:gd name="T37" fmla="*/ 126 h 518"/>
              <a:gd name="T38" fmla="*/ 1474 w 1474"/>
              <a:gd name="T39" fmla="*/ 65 h 518"/>
              <a:gd name="T40" fmla="*/ 1409 w 1474"/>
              <a:gd name="T41" fmla="*/ 0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74" h="518">
                <a:moveTo>
                  <a:pt x="1409" y="0"/>
                </a:moveTo>
                <a:cubicBezTo>
                  <a:pt x="1266" y="0"/>
                  <a:pt x="1266" y="0"/>
                  <a:pt x="1266" y="0"/>
                </a:cubicBezTo>
                <a:cubicBezTo>
                  <a:pt x="1238" y="0"/>
                  <a:pt x="1238" y="0"/>
                  <a:pt x="123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29" y="0"/>
                  <a:pt x="0" y="29"/>
                  <a:pt x="0" y="65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518"/>
                  <a:pt x="0" y="518"/>
                  <a:pt x="0" y="518"/>
                </a:cubicBezTo>
                <a:cubicBezTo>
                  <a:pt x="130" y="388"/>
                  <a:pt x="130" y="388"/>
                  <a:pt x="130" y="388"/>
                </a:cubicBezTo>
                <a:cubicBezTo>
                  <a:pt x="1238" y="388"/>
                  <a:pt x="1238" y="388"/>
                  <a:pt x="1238" y="388"/>
                </a:cubicBezTo>
                <a:cubicBezTo>
                  <a:pt x="1266" y="388"/>
                  <a:pt x="1266" y="388"/>
                  <a:pt x="1266" y="388"/>
                </a:cubicBezTo>
                <a:cubicBezTo>
                  <a:pt x="1409" y="388"/>
                  <a:pt x="1409" y="388"/>
                  <a:pt x="1409" y="388"/>
                </a:cubicBezTo>
                <a:cubicBezTo>
                  <a:pt x="1445" y="388"/>
                  <a:pt x="1474" y="359"/>
                  <a:pt x="1474" y="323"/>
                </a:cubicBezTo>
                <a:cubicBezTo>
                  <a:pt x="1474" y="206"/>
                  <a:pt x="1474" y="206"/>
                  <a:pt x="1474" y="206"/>
                </a:cubicBezTo>
                <a:cubicBezTo>
                  <a:pt x="1474" y="198"/>
                  <a:pt x="1474" y="198"/>
                  <a:pt x="1474" y="198"/>
                </a:cubicBezTo>
                <a:cubicBezTo>
                  <a:pt x="1474" y="138"/>
                  <a:pt x="1474" y="138"/>
                  <a:pt x="1474" y="138"/>
                </a:cubicBezTo>
                <a:cubicBezTo>
                  <a:pt x="1474" y="126"/>
                  <a:pt x="1474" y="126"/>
                  <a:pt x="1474" y="126"/>
                </a:cubicBezTo>
                <a:cubicBezTo>
                  <a:pt x="1474" y="65"/>
                  <a:pt x="1474" y="65"/>
                  <a:pt x="1474" y="65"/>
                </a:cubicBezTo>
                <a:cubicBezTo>
                  <a:pt x="1474" y="29"/>
                  <a:pt x="1445" y="0"/>
                  <a:pt x="1409" y="0"/>
                </a:cubicBezTo>
                <a:close/>
              </a:path>
            </a:pathLst>
          </a:custGeom>
          <a:solidFill>
            <a:srgbClr val="1EB2EE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55DD3761-8ADF-C343-8AAF-03C4A197CB44}"/>
              </a:ext>
            </a:extLst>
          </p:cNvPr>
          <p:cNvSpPr>
            <a:spLocks/>
          </p:cNvSpPr>
          <p:nvPr/>
        </p:nvSpPr>
        <p:spPr bwMode="auto">
          <a:xfrm>
            <a:off x="5172281" y="3871475"/>
            <a:ext cx="2467087" cy="1085567"/>
          </a:xfrm>
          <a:custGeom>
            <a:avLst/>
            <a:gdLst>
              <a:gd name="T0" fmla="*/ 1409 w 1474"/>
              <a:gd name="T1" fmla="*/ 0 h 518"/>
              <a:gd name="T2" fmla="*/ 1266 w 1474"/>
              <a:gd name="T3" fmla="*/ 0 h 518"/>
              <a:gd name="T4" fmla="*/ 1238 w 1474"/>
              <a:gd name="T5" fmla="*/ 0 h 518"/>
              <a:gd name="T6" fmla="*/ 65 w 1474"/>
              <a:gd name="T7" fmla="*/ 0 h 518"/>
              <a:gd name="T8" fmla="*/ 0 w 1474"/>
              <a:gd name="T9" fmla="*/ 65 h 518"/>
              <a:gd name="T10" fmla="*/ 0 w 1474"/>
              <a:gd name="T11" fmla="*/ 126 h 518"/>
              <a:gd name="T12" fmla="*/ 0 w 1474"/>
              <a:gd name="T13" fmla="*/ 138 h 518"/>
              <a:gd name="T14" fmla="*/ 0 w 1474"/>
              <a:gd name="T15" fmla="*/ 198 h 518"/>
              <a:gd name="T16" fmla="*/ 0 w 1474"/>
              <a:gd name="T17" fmla="*/ 206 h 518"/>
              <a:gd name="T18" fmla="*/ 0 w 1474"/>
              <a:gd name="T19" fmla="*/ 518 h 518"/>
              <a:gd name="T20" fmla="*/ 130 w 1474"/>
              <a:gd name="T21" fmla="*/ 388 h 518"/>
              <a:gd name="T22" fmla="*/ 1238 w 1474"/>
              <a:gd name="T23" fmla="*/ 388 h 518"/>
              <a:gd name="T24" fmla="*/ 1266 w 1474"/>
              <a:gd name="T25" fmla="*/ 388 h 518"/>
              <a:gd name="T26" fmla="*/ 1409 w 1474"/>
              <a:gd name="T27" fmla="*/ 388 h 518"/>
              <a:gd name="T28" fmla="*/ 1474 w 1474"/>
              <a:gd name="T29" fmla="*/ 323 h 518"/>
              <a:gd name="T30" fmla="*/ 1474 w 1474"/>
              <a:gd name="T31" fmla="*/ 206 h 518"/>
              <a:gd name="T32" fmla="*/ 1474 w 1474"/>
              <a:gd name="T33" fmla="*/ 198 h 518"/>
              <a:gd name="T34" fmla="*/ 1474 w 1474"/>
              <a:gd name="T35" fmla="*/ 138 h 518"/>
              <a:gd name="T36" fmla="*/ 1474 w 1474"/>
              <a:gd name="T37" fmla="*/ 126 h 518"/>
              <a:gd name="T38" fmla="*/ 1474 w 1474"/>
              <a:gd name="T39" fmla="*/ 65 h 518"/>
              <a:gd name="T40" fmla="*/ 1409 w 1474"/>
              <a:gd name="T41" fmla="*/ 0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74" h="518">
                <a:moveTo>
                  <a:pt x="1409" y="0"/>
                </a:moveTo>
                <a:cubicBezTo>
                  <a:pt x="1266" y="0"/>
                  <a:pt x="1266" y="0"/>
                  <a:pt x="1266" y="0"/>
                </a:cubicBezTo>
                <a:cubicBezTo>
                  <a:pt x="1238" y="0"/>
                  <a:pt x="1238" y="0"/>
                  <a:pt x="123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29" y="0"/>
                  <a:pt x="0" y="29"/>
                  <a:pt x="0" y="65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518"/>
                  <a:pt x="0" y="518"/>
                  <a:pt x="0" y="518"/>
                </a:cubicBezTo>
                <a:cubicBezTo>
                  <a:pt x="130" y="388"/>
                  <a:pt x="130" y="388"/>
                  <a:pt x="130" y="388"/>
                </a:cubicBezTo>
                <a:cubicBezTo>
                  <a:pt x="1238" y="388"/>
                  <a:pt x="1238" y="388"/>
                  <a:pt x="1238" y="388"/>
                </a:cubicBezTo>
                <a:cubicBezTo>
                  <a:pt x="1266" y="388"/>
                  <a:pt x="1266" y="388"/>
                  <a:pt x="1266" y="388"/>
                </a:cubicBezTo>
                <a:cubicBezTo>
                  <a:pt x="1409" y="388"/>
                  <a:pt x="1409" y="388"/>
                  <a:pt x="1409" y="388"/>
                </a:cubicBezTo>
                <a:cubicBezTo>
                  <a:pt x="1445" y="388"/>
                  <a:pt x="1474" y="359"/>
                  <a:pt x="1474" y="323"/>
                </a:cubicBezTo>
                <a:cubicBezTo>
                  <a:pt x="1474" y="206"/>
                  <a:pt x="1474" y="206"/>
                  <a:pt x="1474" y="206"/>
                </a:cubicBezTo>
                <a:cubicBezTo>
                  <a:pt x="1474" y="198"/>
                  <a:pt x="1474" y="198"/>
                  <a:pt x="1474" y="198"/>
                </a:cubicBezTo>
                <a:cubicBezTo>
                  <a:pt x="1474" y="138"/>
                  <a:pt x="1474" y="138"/>
                  <a:pt x="1474" y="138"/>
                </a:cubicBezTo>
                <a:cubicBezTo>
                  <a:pt x="1474" y="126"/>
                  <a:pt x="1474" y="126"/>
                  <a:pt x="1474" y="126"/>
                </a:cubicBezTo>
                <a:cubicBezTo>
                  <a:pt x="1474" y="65"/>
                  <a:pt x="1474" y="65"/>
                  <a:pt x="1474" y="65"/>
                </a:cubicBezTo>
                <a:cubicBezTo>
                  <a:pt x="1474" y="29"/>
                  <a:pt x="1445" y="0"/>
                  <a:pt x="1409" y="0"/>
                </a:cubicBezTo>
                <a:close/>
              </a:path>
            </a:pathLst>
          </a:custGeom>
          <a:solidFill>
            <a:srgbClr val="1EB2EE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C84B1087-9B0C-C24B-8714-9013C4E72581}"/>
              </a:ext>
            </a:extLst>
          </p:cNvPr>
          <p:cNvSpPr txBox="1"/>
          <p:nvPr/>
        </p:nvSpPr>
        <p:spPr>
          <a:xfrm>
            <a:off x="2348509" y="4525683"/>
            <a:ext cx="2029723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99" b="1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Description</a:t>
            </a:r>
            <a:endParaRPr lang="id-ID" sz="2799" b="1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1B3ED4FC-5894-A44A-952E-12DC1D6BB2AC}"/>
              </a:ext>
            </a:extLst>
          </p:cNvPr>
          <p:cNvSpPr txBox="1"/>
          <p:nvPr/>
        </p:nvSpPr>
        <p:spPr>
          <a:xfrm>
            <a:off x="5390962" y="4013886"/>
            <a:ext cx="2029723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99" b="1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Description</a:t>
            </a:r>
            <a:endParaRPr lang="id-ID" sz="2799" b="1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id="{108265D9-D17B-5648-8FC2-C2911F51BE0D}"/>
              </a:ext>
            </a:extLst>
          </p:cNvPr>
          <p:cNvSpPr>
            <a:spLocks/>
          </p:cNvSpPr>
          <p:nvPr/>
        </p:nvSpPr>
        <p:spPr bwMode="auto">
          <a:xfrm flipH="1">
            <a:off x="9113801" y="4388356"/>
            <a:ext cx="3072600" cy="1085567"/>
          </a:xfrm>
          <a:custGeom>
            <a:avLst/>
            <a:gdLst>
              <a:gd name="T0" fmla="*/ 1409 w 1474"/>
              <a:gd name="T1" fmla="*/ 0 h 518"/>
              <a:gd name="T2" fmla="*/ 1266 w 1474"/>
              <a:gd name="T3" fmla="*/ 0 h 518"/>
              <a:gd name="T4" fmla="*/ 1238 w 1474"/>
              <a:gd name="T5" fmla="*/ 0 h 518"/>
              <a:gd name="T6" fmla="*/ 65 w 1474"/>
              <a:gd name="T7" fmla="*/ 0 h 518"/>
              <a:gd name="T8" fmla="*/ 0 w 1474"/>
              <a:gd name="T9" fmla="*/ 65 h 518"/>
              <a:gd name="T10" fmla="*/ 0 w 1474"/>
              <a:gd name="T11" fmla="*/ 126 h 518"/>
              <a:gd name="T12" fmla="*/ 0 w 1474"/>
              <a:gd name="T13" fmla="*/ 138 h 518"/>
              <a:gd name="T14" fmla="*/ 0 w 1474"/>
              <a:gd name="T15" fmla="*/ 198 h 518"/>
              <a:gd name="T16" fmla="*/ 0 w 1474"/>
              <a:gd name="T17" fmla="*/ 206 h 518"/>
              <a:gd name="T18" fmla="*/ 0 w 1474"/>
              <a:gd name="T19" fmla="*/ 518 h 518"/>
              <a:gd name="T20" fmla="*/ 130 w 1474"/>
              <a:gd name="T21" fmla="*/ 388 h 518"/>
              <a:gd name="T22" fmla="*/ 1238 w 1474"/>
              <a:gd name="T23" fmla="*/ 388 h 518"/>
              <a:gd name="T24" fmla="*/ 1266 w 1474"/>
              <a:gd name="T25" fmla="*/ 388 h 518"/>
              <a:gd name="T26" fmla="*/ 1409 w 1474"/>
              <a:gd name="T27" fmla="*/ 388 h 518"/>
              <a:gd name="T28" fmla="*/ 1474 w 1474"/>
              <a:gd name="T29" fmla="*/ 323 h 518"/>
              <a:gd name="T30" fmla="*/ 1474 w 1474"/>
              <a:gd name="T31" fmla="*/ 206 h 518"/>
              <a:gd name="T32" fmla="*/ 1474 w 1474"/>
              <a:gd name="T33" fmla="*/ 198 h 518"/>
              <a:gd name="T34" fmla="*/ 1474 w 1474"/>
              <a:gd name="T35" fmla="*/ 138 h 518"/>
              <a:gd name="T36" fmla="*/ 1474 w 1474"/>
              <a:gd name="T37" fmla="*/ 126 h 518"/>
              <a:gd name="T38" fmla="*/ 1474 w 1474"/>
              <a:gd name="T39" fmla="*/ 65 h 518"/>
              <a:gd name="T40" fmla="*/ 1409 w 1474"/>
              <a:gd name="T41" fmla="*/ 0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74" h="518">
                <a:moveTo>
                  <a:pt x="1409" y="0"/>
                </a:moveTo>
                <a:cubicBezTo>
                  <a:pt x="1266" y="0"/>
                  <a:pt x="1266" y="0"/>
                  <a:pt x="1266" y="0"/>
                </a:cubicBezTo>
                <a:cubicBezTo>
                  <a:pt x="1238" y="0"/>
                  <a:pt x="1238" y="0"/>
                  <a:pt x="123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29" y="0"/>
                  <a:pt x="0" y="29"/>
                  <a:pt x="0" y="65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518"/>
                  <a:pt x="0" y="518"/>
                  <a:pt x="0" y="518"/>
                </a:cubicBezTo>
                <a:cubicBezTo>
                  <a:pt x="130" y="388"/>
                  <a:pt x="130" y="388"/>
                  <a:pt x="130" y="388"/>
                </a:cubicBezTo>
                <a:cubicBezTo>
                  <a:pt x="1238" y="388"/>
                  <a:pt x="1238" y="388"/>
                  <a:pt x="1238" y="388"/>
                </a:cubicBezTo>
                <a:cubicBezTo>
                  <a:pt x="1266" y="388"/>
                  <a:pt x="1266" y="388"/>
                  <a:pt x="1266" y="388"/>
                </a:cubicBezTo>
                <a:cubicBezTo>
                  <a:pt x="1409" y="388"/>
                  <a:pt x="1409" y="388"/>
                  <a:pt x="1409" y="388"/>
                </a:cubicBezTo>
                <a:cubicBezTo>
                  <a:pt x="1445" y="388"/>
                  <a:pt x="1474" y="359"/>
                  <a:pt x="1474" y="323"/>
                </a:cubicBezTo>
                <a:cubicBezTo>
                  <a:pt x="1474" y="206"/>
                  <a:pt x="1474" y="206"/>
                  <a:pt x="1474" y="206"/>
                </a:cubicBezTo>
                <a:cubicBezTo>
                  <a:pt x="1474" y="198"/>
                  <a:pt x="1474" y="198"/>
                  <a:pt x="1474" y="198"/>
                </a:cubicBezTo>
                <a:cubicBezTo>
                  <a:pt x="1474" y="138"/>
                  <a:pt x="1474" y="138"/>
                  <a:pt x="1474" y="138"/>
                </a:cubicBezTo>
                <a:cubicBezTo>
                  <a:pt x="1474" y="126"/>
                  <a:pt x="1474" y="126"/>
                  <a:pt x="1474" y="126"/>
                </a:cubicBezTo>
                <a:cubicBezTo>
                  <a:pt x="1474" y="65"/>
                  <a:pt x="1474" y="65"/>
                  <a:pt x="1474" y="65"/>
                </a:cubicBezTo>
                <a:cubicBezTo>
                  <a:pt x="1474" y="29"/>
                  <a:pt x="1445" y="0"/>
                  <a:pt x="1409" y="0"/>
                </a:cubicBezTo>
                <a:close/>
              </a:path>
            </a:pathLst>
          </a:custGeom>
          <a:solidFill>
            <a:srgbClr val="1EB2EE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0728139C-701F-E041-B060-2E4F01971809}"/>
              </a:ext>
            </a:extLst>
          </p:cNvPr>
          <p:cNvSpPr>
            <a:spLocks/>
          </p:cNvSpPr>
          <p:nvPr/>
        </p:nvSpPr>
        <p:spPr bwMode="auto">
          <a:xfrm>
            <a:off x="12444249" y="3871475"/>
            <a:ext cx="2467087" cy="1085567"/>
          </a:xfrm>
          <a:custGeom>
            <a:avLst/>
            <a:gdLst>
              <a:gd name="T0" fmla="*/ 1409 w 1474"/>
              <a:gd name="T1" fmla="*/ 0 h 518"/>
              <a:gd name="T2" fmla="*/ 1266 w 1474"/>
              <a:gd name="T3" fmla="*/ 0 h 518"/>
              <a:gd name="T4" fmla="*/ 1238 w 1474"/>
              <a:gd name="T5" fmla="*/ 0 h 518"/>
              <a:gd name="T6" fmla="*/ 65 w 1474"/>
              <a:gd name="T7" fmla="*/ 0 h 518"/>
              <a:gd name="T8" fmla="*/ 0 w 1474"/>
              <a:gd name="T9" fmla="*/ 65 h 518"/>
              <a:gd name="T10" fmla="*/ 0 w 1474"/>
              <a:gd name="T11" fmla="*/ 126 h 518"/>
              <a:gd name="T12" fmla="*/ 0 w 1474"/>
              <a:gd name="T13" fmla="*/ 138 h 518"/>
              <a:gd name="T14" fmla="*/ 0 w 1474"/>
              <a:gd name="T15" fmla="*/ 198 h 518"/>
              <a:gd name="T16" fmla="*/ 0 w 1474"/>
              <a:gd name="T17" fmla="*/ 206 h 518"/>
              <a:gd name="T18" fmla="*/ 0 w 1474"/>
              <a:gd name="T19" fmla="*/ 518 h 518"/>
              <a:gd name="T20" fmla="*/ 130 w 1474"/>
              <a:gd name="T21" fmla="*/ 388 h 518"/>
              <a:gd name="T22" fmla="*/ 1238 w 1474"/>
              <a:gd name="T23" fmla="*/ 388 h 518"/>
              <a:gd name="T24" fmla="*/ 1266 w 1474"/>
              <a:gd name="T25" fmla="*/ 388 h 518"/>
              <a:gd name="T26" fmla="*/ 1409 w 1474"/>
              <a:gd name="T27" fmla="*/ 388 h 518"/>
              <a:gd name="T28" fmla="*/ 1474 w 1474"/>
              <a:gd name="T29" fmla="*/ 323 h 518"/>
              <a:gd name="T30" fmla="*/ 1474 w 1474"/>
              <a:gd name="T31" fmla="*/ 206 h 518"/>
              <a:gd name="T32" fmla="*/ 1474 w 1474"/>
              <a:gd name="T33" fmla="*/ 198 h 518"/>
              <a:gd name="T34" fmla="*/ 1474 w 1474"/>
              <a:gd name="T35" fmla="*/ 138 h 518"/>
              <a:gd name="T36" fmla="*/ 1474 w 1474"/>
              <a:gd name="T37" fmla="*/ 126 h 518"/>
              <a:gd name="T38" fmla="*/ 1474 w 1474"/>
              <a:gd name="T39" fmla="*/ 65 h 518"/>
              <a:gd name="T40" fmla="*/ 1409 w 1474"/>
              <a:gd name="T41" fmla="*/ 0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74" h="518">
                <a:moveTo>
                  <a:pt x="1409" y="0"/>
                </a:moveTo>
                <a:cubicBezTo>
                  <a:pt x="1266" y="0"/>
                  <a:pt x="1266" y="0"/>
                  <a:pt x="1266" y="0"/>
                </a:cubicBezTo>
                <a:cubicBezTo>
                  <a:pt x="1238" y="0"/>
                  <a:pt x="1238" y="0"/>
                  <a:pt x="123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29" y="0"/>
                  <a:pt x="0" y="29"/>
                  <a:pt x="0" y="65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518"/>
                  <a:pt x="0" y="518"/>
                  <a:pt x="0" y="518"/>
                </a:cubicBezTo>
                <a:cubicBezTo>
                  <a:pt x="130" y="388"/>
                  <a:pt x="130" y="388"/>
                  <a:pt x="130" y="388"/>
                </a:cubicBezTo>
                <a:cubicBezTo>
                  <a:pt x="1238" y="388"/>
                  <a:pt x="1238" y="388"/>
                  <a:pt x="1238" y="388"/>
                </a:cubicBezTo>
                <a:cubicBezTo>
                  <a:pt x="1266" y="388"/>
                  <a:pt x="1266" y="388"/>
                  <a:pt x="1266" y="388"/>
                </a:cubicBezTo>
                <a:cubicBezTo>
                  <a:pt x="1409" y="388"/>
                  <a:pt x="1409" y="388"/>
                  <a:pt x="1409" y="388"/>
                </a:cubicBezTo>
                <a:cubicBezTo>
                  <a:pt x="1445" y="388"/>
                  <a:pt x="1474" y="359"/>
                  <a:pt x="1474" y="323"/>
                </a:cubicBezTo>
                <a:cubicBezTo>
                  <a:pt x="1474" y="206"/>
                  <a:pt x="1474" y="206"/>
                  <a:pt x="1474" y="206"/>
                </a:cubicBezTo>
                <a:cubicBezTo>
                  <a:pt x="1474" y="198"/>
                  <a:pt x="1474" y="198"/>
                  <a:pt x="1474" y="198"/>
                </a:cubicBezTo>
                <a:cubicBezTo>
                  <a:pt x="1474" y="138"/>
                  <a:pt x="1474" y="138"/>
                  <a:pt x="1474" y="138"/>
                </a:cubicBezTo>
                <a:cubicBezTo>
                  <a:pt x="1474" y="126"/>
                  <a:pt x="1474" y="126"/>
                  <a:pt x="1474" y="126"/>
                </a:cubicBezTo>
                <a:cubicBezTo>
                  <a:pt x="1474" y="65"/>
                  <a:pt x="1474" y="65"/>
                  <a:pt x="1474" y="65"/>
                </a:cubicBezTo>
                <a:cubicBezTo>
                  <a:pt x="1474" y="29"/>
                  <a:pt x="1445" y="0"/>
                  <a:pt x="1409" y="0"/>
                </a:cubicBezTo>
                <a:close/>
              </a:path>
            </a:pathLst>
          </a:custGeom>
          <a:solidFill>
            <a:srgbClr val="1EB2EE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E84C7D6-F5A4-3049-9ADA-77EF4B47AAE7}"/>
              </a:ext>
            </a:extLst>
          </p:cNvPr>
          <p:cNvSpPr txBox="1"/>
          <p:nvPr/>
        </p:nvSpPr>
        <p:spPr>
          <a:xfrm>
            <a:off x="9620477" y="4525683"/>
            <a:ext cx="2029723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99" b="1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Description</a:t>
            </a:r>
            <a:endParaRPr lang="id-ID" sz="2799" b="1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E93D54FB-A7D9-4A43-B266-32DBC6E823B3}"/>
              </a:ext>
            </a:extLst>
          </p:cNvPr>
          <p:cNvSpPr txBox="1"/>
          <p:nvPr/>
        </p:nvSpPr>
        <p:spPr>
          <a:xfrm>
            <a:off x="12662930" y="4013886"/>
            <a:ext cx="2029723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99" b="1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Description</a:t>
            </a:r>
            <a:endParaRPr lang="id-ID" sz="2799" b="1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0FE93068-EACA-8844-ABD5-A819F61E378B}"/>
              </a:ext>
            </a:extLst>
          </p:cNvPr>
          <p:cNvSpPr>
            <a:spLocks/>
          </p:cNvSpPr>
          <p:nvPr/>
        </p:nvSpPr>
        <p:spPr bwMode="auto">
          <a:xfrm flipH="1">
            <a:off x="16396715" y="4388356"/>
            <a:ext cx="3072600" cy="1085567"/>
          </a:xfrm>
          <a:custGeom>
            <a:avLst/>
            <a:gdLst>
              <a:gd name="T0" fmla="*/ 1409 w 1474"/>
              <a:gd name="T1" fmla="*/ 0 h 518"/>
              <a:gd name="T2" fmla="*/ 1266 w 1474"/>
              <a:gd name="T3" fmla="*/ 0 h 518"/>
              <a:gd name="T4" fmla="*/ 1238 w 1474"/>
              <a:gd name="T5" fmla="*/ 0 h 518"/>
              <a:gd name="T6" fmla="*/ 65 w 1474"/>
              <a:gd name="T7" fmla="*/ 0 h 518"/>
              <a:gd name="T8" fmla="*/ 0 w 1474"/>
              <a:gd name="T9" fmla="*/ 65 h 518"/>
              <a:gd name="T10" fmla="*/ 0 w 1474"/>
              <a:gd name="T11" fmla="*/ 126 h 518"/>
              <a:gd name="T12" fmla="*/ 0 w 1474"/>
              <a:gd name="T13" fmla="*/ 138 h 518"/>
              <a:gd name="T14" fmla="*/ 0 w 1474"/>
              <a:gd name="T15" fmla="*/ 198 h 518"/>
              <a:gd name="T16" fmla="*/ 0 w 1474"/>
              <a:gd name="T17" fmla="*/ 206 h 518"/>
              <a:gd name="T18" fmla="*/ 0 w 1474"/>
              <a:gd name="T19" fmla="*/ 518 h 518"/>
              <a:gd name="T20" fmla="*/ 130 w 1474"/>
              <a:gd name="T21" fmla="*/ 388 h 518"/>
              <a:gd name="T22" fmla="*/ 1238 w 1474"/>
              <a:gd name="T23" fmla="*/ 388 h 518"/>
              <a:gd name="T24" fmla="*/ 1266 w 1474"/>
              <a:gd name="T25" fmla="*/ 388 h 518"/>
              <a:gd name="T26" fmla="*/ 1409 w 1474"/>
              <a:gd name="T27" fmla="*/ 388 h 518"/>
              <a:gd name="T28" fmla="*/ 1474 w 1474"/>
              <a:gd name="T29" fmla="*/ 323 h 518"/>
              <a:gd name="T30" fmla="*/ 1474 w 1474"/>
              <a:gd name="T31" fmla="*/ 206 h 518"/>
              <a:gd name="T32" fmla="*/ 1474 w 1474"/>
              <a:gd name="T33" fmla="*/ 198 h 518"/>
              <a:gd name="T34" fmla="*/ 1474 w 1474"/>
              <a:gd name="T35" fmla="*/ 138 h 518"/>
              <a:gd name="T36" fmla="*/ 1474 w 1474"/>
              <a:gd name="T37" fmla="*/ 126 h 518"/>
              <a:gd name="T38" fmla="*/ 1474 w 1474"/>
              <a:gd name="T39" fmla="*/ 65 h 518"/>
              <a:gd name="T40" fmla="*/ 1409 w 1474"/>
              <a:gd name="T41" fmla="*/ 0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74" h="518">
                <a:moveTo>
                  <a:pt x="1409" y="0"/>
                </a:moveTo>
                <a:cubicBezTo>
                  <a:pt x="1266" y="0"/>
                  <a:pt x="1266" y="0"/>
                  <a:pt x="1266" y="0"/>
                </a:cubicBezTo>
                <a:cubicBezTo>
                  <a:pt x="1238" y="0"/>
                  <a:pt x="1238" y="0"/>
                  <a:pt x="123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29" y="0"/>
                  <a:pt x="0" y="29"/>
                  <a:pt x="0" y="65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518"/>
                  <a:pt x="0" y="518"/>
                  <a:pt x="0" y="518"/>
                </a:cubicBezTo>
                <a:cubicBezTo>
                  <a:pt x="130" y="388"/>
                  <a:pt x="130" y="388"/>
                  <a:pt x="130" y="388"/>
                </a:cubicBezTo>
                <a:cubicBezTo>
                  <a:pt x="1238" y="388"/>
                  <a:pt x="1238" y="388"/>
                  <a:pt x="1238" y="388"/>
                </a:cubicBezTo>
                <a:cubicBezTo>
                  <a:pt x="1266" y="388"/>
                  <a:pt x="1266" y="388"/>
                  <a:pt x="1266" y="388"/>
                </a:cubicBezTo>
                <a:cubicBezTo>
                  <a:pt x="1409" y="388"/>
                  <a:pt x="1409" y="388"/>
                  <a:pt x="1409" y="388"/>
                </a:cubicBezTo>
                <a:cubicBezTo>
                  <a:pt x="1445" y="388"/>
                  <a:pt x="1474" y="359"/>
                  <a:pt x="1474" y="323"/>
                </a:cubicBezTo>
                <a:cubicBezTo>
                  <a:pt x="1474" y="206"/>
                  <a:pt x="1474" y="206"/>
                  <a:pt x="1474" y="206"/>
                </a:cubicBezTo>
                <a:cubicBezTo>
                  <a:pt x="1474" y="198"/>
                  <a:pt x="1474" y="198"/>
                  <a:pt x="1474" y="198"/>
                </a:cubicBezTo>
                <a:cubicBezTo>
                  <a:pt x="1474" y="138"/>
                  <a:pt x="1474" y="138"/>
                  <a:pt x="1474" y="138"/>
                </a:cubicBezTo>
                <a:cubicBezTo>
                  <a:pt x="1474" y="126"/>
                  <a:pt x="1474" y="126"/>
                  <a:pt x="1474" y="126"/>
                </a:cubicBezTo>
                <a:cubicBezTo>
                  <a:pt x="1474" y="65"/>
                  <a:pt x="1474" y="65"/>
                  <a:pt x="1474" y="65"/>
                </a:cubicBezTo>
                <a:cubicBezTo>
                  <a:pt x="1474" y="29"/>
                  <a:pt x="1445" y="0"/>
                  <a:pt x="1409" y="0"/>
                </a:cubicBezTo>
                <a:close/>
              </a:path>
            </a:pathLst>
          </a:custGeom>
          <a:solidFill>
            <a:srgbClr val="1EB2EE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69F51428-2EE9-0C4D-83CA-26C730CF07EF}"/>
              </a:ext>
            </a:extLst>
          </p:cNvPr>
          <p:cNvSpPr>
            <a:spLocks/>
          </p:cNvSpPr>
          <p:nvPr/>
        </p:nvSpPr>
        <p:spPr bwMode="auto">
          <a:xfrm>
            <a:off x="19727163" y="3871475"/>
            <a:ext cx="2467087" cy="1085567"/>
          </a:xfrm>
          <a:custGeom>
            <a:avLst/>
            <a:gdLst>
              <a:gd name="T0" fmla="*/ 1409 w 1474"/>
              <a:gd name="T1" fmla="*/ 0 h 518"/>
              <a:gd name="T2" fmla="*/ 1266 w 1474"/>
              <a:gd name="T3" fmla="*/ 0 h 518"/>
              <a:gd name="T4" fmla="*/ 1238 w 1474"/>
              <a:gd name="T5" fmla="*/ 0 h 518"/>
              <a:gd name="T6" fmla="*/ 65 w 1474"/>
              <a:gd name="T7" fmla="*/ 0 h 518"/>
              <a:gd name="T8" fmla="*/ 0 w 1474"/>
              <a:gd name="T9" fmla="*/ 65 h 518"/>
              <a:gd name="T10" fmla="*/ 0 w 1474"/>
              <a:gd name="T11" fmla="*/ 126 h 518"/>
              <a:gd name="T12" fmla="*/ 0 w 1474"/>
              <a:gd name="T13" fmla="*/ 138 h 518"/>
              <a:gd name="T14" fmla="*/ 0 w 1474"/>
              <a:gd name="T15" fmla="*/ 198 h 518"/>
              <a:gd name="T16" fmla="*/ 0 w 1474"/>
              <a:gd name="T17" fmla="*/ 206 h 518"/>
              <a:gd name="T18" fmla="*/ 0 w 1474"/>
              <a:gd name="T19" fmla="*/ 518 h 518"/>
              <a:gd name="T20" fmla="*/ 130 w 1474"/>
              <a:gd name="T21" fmla="*/ 388 h 518"/>
              <a:gd name="T22" fmla="*/ 1238 w 1474"/>
              <a:gd name="T23" fmla="*/ 388 h 518"/>
              <a:gd name="T24" fmla="*/ 1266 w 1474"/>
              <a:gd name="T25" fmla="*/ 388 h 518"/>
              <a:gd name="T26" fmla="*/ 1409 w 1474"/>
              <a:gd name="T27" fmla="*/ 388 h 518"/>
              <a:gd name="T28" fmla="*/ 1474 w 1474"/>
              <a:gd name="T29" fmla="*/ 323 h 518"/>
              <a:gd name="T30" fmla="*/ 1474 w 1474"/>
              <a:gd name="T31" fmla="*/ 206 h 518"/>
              <a:gd name="T32" fmla="*/ 1474 w 1474"/>
              <a:gd name="T33" fmla="*/ 198 h 518"/>
              <a:gd name="T34" fmla="*/ 1474 w 1474"/>
              <a:gd name="T35" fmla="*/ 138 h 518"/>
              <a:gd name="T36" fmla="*/ 1474 w 1474"/>
              <a:gd name="T37" fmla="*/ 126 h 518"/>
              <a:gd name="T38" fmla="*/ 1474 w 1474"/>
              <a:gd name="T39" fmla="*/ 65 h 518"/>
              <a:gd name="T40" fmla="*/ 1409 w 1474"/>
              <a:gd name="T41" fmla="*/ 0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74" h="518">
                <a:moveTo>
                  <a:pt x="1409" y="0"/>
                </a:moveTo>
                <a:cubicBezTo>
                  <a:pt x="1266" y="0"/>
                  <a:pt x="1266" y="0"/>
                  <a:pt x="1266" y="0"/>
                </a:cubicBezTo>
                <a:cubicBezTo>
                  <a:pt x="1238" y="0"/>
                  <a:pt x="1238" y="0"/>
                  <a:pt x="123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29" y="0"/>
                  <a:pt x="0" y="29"/>
                  <a:pt x="0" y="65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518"/>
                  <a:pt x="0" y="518"/>
                  <a:pt x="0" y="518"/>
                </a:cubicBezTo>
                <a:cubicBezTo>
                  <a:pt x="130" y="388"/>
                  <a:pt x="130" y="388"/>
                  <a:pt x="130" y="388"/>
                </a:cubicBezTo>
                <a:cubicBezTo>
                  <a:pt x="1238" y="388"/>
                  <a:pt x="1238" y="388"/>
                  <a:pt x="1238" y="388"/>
                </a:cubicBezTo>
                <a:cubicBezTo>
                  <a:pt x="1266" y="388"/>
                  <a:pt x="1266" y="388"/>
                  <a:pt x="1266" y="388"/>
                </a:cubicBezTo>
                <a:cubicBezTo>
                  <a:pt x="1409" y="388"/>
                  <a:pt x="1409" y="388"/>
                  <a:pt x="1409" y="388"/>
                </a:cubicBezTo>
                <a:cubicBezTo>
                  <a:pt x="1445" y="388"/>
                  <a:pt x="1474" y="359"/>
                  <a:pt x="1474" y="323"/>
                </a:cubicBezTo>
                <a:cubicBezTo>
                  <a:pt x="1474" y="206"/>
                  <a:pt x="1474" y="206"/>
                  <a:pt x="1474" y="206"/>
                </a:cubicBezTo>
                <a:cubicBezTo>
                  <a:pt x="1474" y="198"/>
                  <a:pt x="1474" y="198"/>
                  <a:pt x="1474" y="198"/>
                </a:cubicBezTo>
                <a:cubicBezTo>
                  <a:pt x="1474" y="138"/>
                  <a:pt x="1474" y="138"/>
                  <a:pt x="1474" y="138"/>
                </a:cubicBezTo>
                <a:cubicBezTo>
                  <a:pt x="1474" y="126"/>
                  <a:pt x="1474" y="126"/>
                  <a:pt x="1474" y="126"/>
                </a:cubicBezTo>
                <a:cubicBezTo>
                  <a:pt x="1474" y="65"/>
                  <a:pt x="1474" y="65"/>
                  <a:pt x="1474" y="65"/>
                </a:cubicBezTo>
                <a:cubicBezTo>
                  <a:pt x="1474" y="29"/>
                  <a:pt x="1445" y="0"/>
                  <a:pt x="1409" y="0"/>
                </a:cubicBezTo>
                <a:close/>
              </a:path>
            </a:pathLst>
          </a:custGeom>
          <a:solidFill>
            <a:srgbClr val="1EB2EE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FE209408-7E44-FF41-A912-BC0892330023}"/>
              </a:ext>
            </a:extLst>
          </p:cNvPr>
          <p:cNvSpPr txBox="1"/>
          <p:nvPr/>
        </p:nvSpPr>
        <p:spPr>
          <a:xfrm>
            <a:off x="16903391" y="4525683"/>
            <a:ext cx="2029723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99" b="1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Description</a:t>
            </a:r>
            <a:endParaRPr lang="id-ID" sz="2799" b="1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AFCBCFD7-0307-0747-9E8D-F5D20731863B}"/>
              </a:ext>
            </a:extLst>
          </p:cNvPr>
          <p:cNvSpPr txBox="1"/>
          <p:nvPr/>
        </p:nvSpPr>
        <p:spPr>
          <a:xfrm>
            <a:off x="19945844" y="4013886"/>
            <a:ext cx="2029723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99" b="1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Description</a:t>
            </a:r>
            <a:endParaRPr lang="id-ID" sz="2799" b="1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118FA2B2-0A73-484C-AD19-E8DD6CDF7FCE}"/>
              </a:ext>
            </a:extLst>
          </p:cNvPr>
          <p:cNvSpPr txBox="1">
            <a:spLocks/>
          </p:cNvSpPr>
          <p:nvPr/>
        </p:nvSpPr>
        <p:spPr>
          <a:xfrm>
            <a:off x="9771052" y="11090713"/>
            <a:ext cx="4836260" cy="132248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30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45A5797D-02B9-3F40-AD28-E7D76DCA356E}"/>
              </a:ext>
            </a:extLst>
          </p:cNvPr>
          <p:cNvSpPr txBox="1">
            <a:spLocks/>
          </p:cNvSpPr>
          <p:nvPr/>
        </p:nvSpPr>
        <p:spPr>
          <a:xfrm>
            <a:off x="17058140" y="11090713"/>
            <a:ext cx="4836260" cy="132248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30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A0C04EB3-5179-A54F-9A66-C5A53284059B}"/>
              </a:ext>
            </a:extLst>
          </p:cNvPr>
          <p:cNvSpPr txBox="1">
            <a:spLocks/>
          </p:cNvSpPr>
          <p:nvPr/>
        </p:nvSpPr>
        <p:spPr>
          <a:xfrm>
            <a:off x="2503128" y="11090713"/>
            <a:ext cx="4836260" cy="132248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30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855F19-83A7-1840-A8EA-29AFEE55BEA6}"/>
              </a:ext>
            </a:extLst>
          </p:cNvPr>
          <p:cNvSpPr txBox="1"/>
          <p:nvPr/>
        </p:nvSpPr>
        <p:spPr>
          <a:xfrm>
            <a:off x="11301296" y="9868775"/>
            <a:ext cx="1781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rgbClr val="2CB3E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50%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D9183D-EF5F-D84E-A0F7-50739BAEC8CE}"/>
              </a:ext>
            </a:extLst>
          </p:cNvPr>
          <p:cNvSpPr txBox="1"/>
          <p:nvPr/>
        </p:nvSpPr>
        <p:spPr>
          <a:xfrm>
            <a:off x="18588128" y="9868775"/>
            <a:ext cx="1781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rgbClr val="2CB3E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75%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385115-85CF-C245-8C75-46BEFC6CA3A7}"/>
              </a:ext>
            </a:extLst>
          </p:cNvPr>
          <p:cNvSpPr txBox="1"/>
          <p:nvPr/>
        </p:nvSpPr>
        <p:spPr>
          <a:xfrm>
            <a:off x="4030629" y="9868775"/>
            <a:ext cx="1781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rgbClr val="2CB3E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25%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3609D26B-ECC4-1D4F-9FE9-4A462A79E8F2}"/>
              </a:ext>
            </a:extLst>
          </p:cNvPr>
          <p:cNvSpPr/>
          <p:nvPr/>
        </p:nvSpPr>
        <p:spPr>
          <a:xfrm>
            <a:off x="2199098" y="5479302"/>
            <a:ext cx="5020705" cy="4025677"/>
          </a:xfrm>
          <a:custGeom>
            <a:avLst/>
            <a:gdLst>
              <a:gd name="connsiteX0" fmla="*/ 3539459 w 5020705"/>
              <a:gd name="connsiteY0" fmla="*/ 155491 h 4025677"/>
              <a:gd name="connsiteX1" fmla="*/ 2662181 w 5020705"/>
              <a:gd name="connsiteY1" fmla="*/ 1029328 h 4025677"/>
              <a:gd name="connsiteX2" fmla="*/ 2693098 w 5020705"/>
              <a:gd name="connsiteY2" fmla="*/ 1230388 h 4025677"/>
              <a:gd name="connsiteX3" fmla="*/ 853519 w 5020705"/>
              <a:gd name="connsiteY3" fmla="*/ 294686 h 4025677"/>
              <a:gd name="connsiteX4" fmla="*/ 741444 w 5020705"/>
              <a:gd name="connsiteY4" fmla="*/ 747071 h 4025677"/>
              <a:gd name="connsiteX5" fmla="*/ 1135639 w 5020705"/>
              <a:gd name="connsiteY5" fmla="*/ 1481712 h 4025677"/>
              <a:gd name="connsiteX6" fmla="*/ 710527 w 5020705"/>
              <a:gd name="connsiteY6" fmla="*/ 1369583 h 4025677"/>
              <a:gd name="connsiteX7" fmla="*/ 710527 w 5020705"/>
              <a:gd name="connsiteY7" fmla="*/ 1396649 h 4025677"/>
              <a:gd name="connsiteX8" fmla="*/ 1448677 w 5020705"/>
              <a:gd name="connsiteY8" fmla="*/ 2247286 h 4025677"/>
              <a:gd name="connsiteX9" fmla="*/ 1193609 w 5020705"/>
              <a:gd name="connsiteY9" fmla="*/ 2301418 h 4025677"/>
              <a:gd name="connsiteX10" fmla="*/ 1023564 w 5020705"/>
              <a:gd name="connsiteY10" fmla="*/ 2274352 h 4025677"/>
              <a:gd name="connsiteX11" fmla="*/ 1869925 w 5020705"/>
              <a:gd name="connsiteY11" fmla="*/ 2896864 h 4025677"/>
              <a:gd name="connsiteX12" fmla="*/ 768496 w 5020705"/>
              <a:gd name="connsiteY12" fmla="*/ 3264185 h 4025677"/>
              <a:gd name="connsiteX13" fmla="*/ 544346 w 5020705"/>
              <a:gd name="connsiteY13" fmla="*/ 3264185 h 4025677"/>
              <a:gd name="connsiteX14" fmla="*/ 1900842 w 5020705"/>
              <a:gd name="connsiteY14" fmla="*/ 3658571 h 4025677"/>
              <a:gd name="connsiteX15" fmla="*/ 4443789 w 5020705"/>
              <a:gd name="connsiteY15" fmla="*/ 1145324 h 4025677"/>
              <a:gd name="connsiteX16" fmla="*/ 4443789 w 5020705"/>
              <a:gd name="connsiteY16" fmla="*/ 1029328 h 4025677"/>
              <a:gd name="connsiteX17" fmla="*/ 4868902 w 5020705"/>
              <a:gd name="connsiteY17" fmla="*/ 549878 h 4025677"/>
              <a:gd name="connsiteX18" fmla="*/ 4358767 w 5020705"/>
              <a:gd name="connsiteY18" fmla="*/ 692939 h 4025677"/>
              <a:gd name="connsiteX19" fmla="*/ 4756827 w 5020705"/>
              <a:gd name="connsiteY19" fmla="*/ 213489 h 4025677"/>
              <a:gd name="connsiteX20" fmla="*/ 4188722 w 5020705"/>
              <a:gd name="connsiteY20" fmla="*/ 410683 h 4025677"/>
              <a:gd name="connsiteX21" fmla="*/ 3539459 w 5020705"/>
              <a:gd name="connsiteY21" fmla="*/ 155491 h 4025677"/>
              <a:gd name="connsiteX22" fmla="*/ 0 w 5020705"/>
              <a:gd name="connsiteY22" fmla="*/ 0 h 4025677"/>
              <a:gd name="connsiteX23" fmla="*/ 5020705 w 5020705"/>
              <a:gd name="connsiteY23" fmla="*/ 0 h 4025677"/>
              <a:gd name="connsiteX24" fmla="*/ 5020705 w 5020705"/>
              <a:gd name="connsiteY24" fmla="*/ 4025677 h 4025677"/>
              <a:gd name="connsiteX25" fmla="*/ 0 w 5020705"/>
              <a:gd name="connsiteY25" fmla="*/ 4025677 h 4025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020705" h="4025677">
                <a:moveTo>
                  <a:pt x="3539459" y="155491"/>
                </a:moveTo>
                <a:cubicBezTo>
                  <a:pt x="3060241" y="155491"/>
                  <a:pt x="2662181" y="549878"/>
                  <a:pt x="2662181" y="1029328"/>
                </a:cubicBezTo>
                <a:cubicBezTo>
                  <a:pt x="2662181" y="1087326"/>
                  <a:pt x="2662181" y="1172390"/>
                  <a:pt x="2693098" y="1230388"/>
                </a:cubicBezTo>
                <a:cubicBezTo>
                  <a:pt x="1954948" y="1199455"/>
                  <a:pt x="1278632" y="832135"/>
                  <a:pt x="853519" y="294686"/>
                </a:cubicBezTo>
                <a:cubicBezTo>
                  <a:pt x="768496" y="437748"/>
                  <a:pt x="741444" y="580810"/>
                  <a:pt x="741444" y="747071"/>
                </a:cubicBezTo>
                <a:cubicBezTo>
                  <a:pt x="741444" y="1060260"/>
                  <a:pt x="880572" y="1342517"/>
                  <a:pt x="1135639" y="1481712"/>
                </a:cubicBezTo>
                <a:cubicBezTo>
                  <a:pt x="996512" y="1481712"/>
                  <a:pt x="853519" y="1454647"/>
                  <a:pt x="710527" y="1369583"/>
                </a:cubicBezTo>
                <a:cubicBezTo>
                  <a:pt x="710527" y="1396649"/>
                  <a:pt x="710527" y="1396649"/>
                  <a:pt x="710527" y="1396649"/>
                </a:cubicBezTo>
                <a:cubicBezTo>
                  <a:pt x="710527" y="1821967"/>
                  <a:pt x="1023564" y="2189288"/>
                  <a:pt x="1448677" y="2247286"/>
                </a:cubicBezTo>
                <a:cubicBezTo>
                  <a:pt x="1363654" y="2274352"/>
                  <a:pt x="1278632" y="2301418"/>
                  <a:pt x="1193609" y="2301418"/>
                </a:cubicBezTo>
                <a:cubicBezTo>
                  <a:pt x="1135639" y="2301418"/>
                  <a:pt x="1081534" y="2274352"/>
                  <a:pt x="1023564" y="2274352"/>
                </a:cubicBezTo>
                <a:cubicBezTo>
                  <a:pt x="1135639" y="2614607"/>
                  <a:pt x="1475730" y="2896864"/>
                  <a:pt x="1869925" y="2896864"/>
                </a:cubicBezTo>
                <a:cubicBezTo>
                  <a:pt x="1560752" y="3121123"/>
                  <a:pt x="1193609" y="3264185"/>
                  <a:pt x="768496" y="3264185"/>
                </a:cubicBezTo>
                <a:cubicBezTo>
                  <a:pt x="683474" y="3264185"/>
                  <a:pt x="629369" y="3264185"/>
                  <a:pt x="544346" y="3264185"/>
                </a:cubicBezTo>
                <a:cubicBezTo>
                  <a:pt x="938542" y="3515509"/>
                  <a:pt x="1417760" y="3658571"/>
                  <a:pt x="1900842" y="3658571"/>
                </a:cubicBezTo>
                <a:cubicBezTo>
                  <a:pt x="3539459" y="3658571"/>
                  <a:pt x="4443789" y="2301418"/>
                  <a:pt x="4443789" y="1145324"/>
                </a:cubicBezTo>
                <a:cubicBezTo>
                  <a:pt x="4443789" y="1087326"/>
                  <a:pt x="4443789" y="1060260"/>
                  <a:pt x="4443789" y="1029328"/>
                </a:cubicBezTo>
                <a:cubicBezTo>
                  <a:pt x="4613834" y="890133"/>
                  <a:pt x="4756827" y="747071"/>
                  <a:pt x="4868902" y="549878"/>
                </a:cubicBezTo>
                <a:cubicBezTo>
                  <a:pt x="4725910" y="634941"/>
                  <a:pt x="4555865" y="662007"/>
                  <a:pt x="4358767" y="692939"/>
                </a:cubicBezTo>
                <a:cubicBezTo>
                  <a:pt x="4555865" y="580810"/>
                  <a:pt x="4698857" y="410683"/>
                  <a:pt x="4756827" y="213489"/>
                </a:cubicBezTo>
                <a:cubicBezTo>
                  <a:pt x="4586782" y="294686"/>
                  <a:pt x="4389684" y="379750"/>
                  <a:pt x="4188722" y="410683"/>
                </a:cubicBezTo>
                <a:cubicBezTo>
                  <a:pt x="4049594" y="240555"/>
                  <a:pt x="3794526" y="155491"/>
                  <a:pt x="3539459" y="155491"/>
                </a:cubicBezTo>
                <a:close/>
                <a:moveTo>
                  <a:pt x="0" y="0"/>
                </a:moveTo>
                <a:lnTo>
                  <a:pt x="5020705" y="0"/>
                </a:lnTo>
                <a:lnTo>
                  <a:pt x="5020705" y="4025677"/>
                </a:lnTo>
                <a:lnTo>
                  <a:pt x="0" y="402567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E32C0B04-C522-1647-A010-F79429ED868B}"/>
              </a:ext>
            </a:extLst>
          </p:cNvPr>
          <p:cNvSpPr>
            <a:spLocks/>
          </p:cNvSpPr>
          <p:nvPr/>
        </p:nvSpPr>
        <p:spPr bwMode="auto">
          <a:xfrm>
            <a:off x="10000838" y="5629911"/>
            <a:ext cx="4324556" cy="3503080"/>
          </a:xfrm>
          <a:custGeom>
            <a:avLst/>
            <a:gdLst>
              <a:gd name="T0" fmla="*/ 1119 w 1119"/>
              <a:gd name="T1" fmla="*/ 102 h 906"/>
              <a:gd name="T2" fmla="*/ 987 w 1119"/>
              <a:gd name="T3" fmla="*/ 139 h 906"/>
              <a:gd name="T4" fmla="*/ 1090 w 1119"/>
              <a:gd name="T5" fmla="*/ 15 h 906"/>
              <a:gd name="T6" fmla="*/ 943 w 1119"/>
              <a:gd name="T7" fmla="*/ 66 h 906"/>
              <a:gd name="T8" fmla="*/ 775 w 1119"/>
              <a:gd name="T9" fmla="*/ 0 h 906"/>
              <a:gd name="T10" fmla="*/ 548 w 1119"/>
              <a:gd name="T11" fmla="*/ 226 h 906"/>
              <a:gd name="T12" fmla="*/ 556 w 1119"/>
              <a:gd name="T13" fmla="*/ 278 h 906"/>
              <a:gd name="T14" fmla="*/ 80 w 1119"/>
              <a:gd name="T15" fmla="*/ 36 h 906"/>
              <a:gd name="T16" fmla="*/ 51 w 1119"/>
              <a:gd name="T17" fmla="*/ 153 h 906"/>
              <a:gd name="T18" fmla="*/ 153 w 1119"/>
              <a:gd name="T19" fmla="*/ 343 h 906"/>
              <a:gd name="T20" fmla="*/ 43 w 1119"/>
              <a:gd name="T21" fmla="*/ 314 h 906"/>
              <a:gd name="T22" fmla="*/ 43 w 1119"/>
              <a:gd name="T23" fmla="*/ 321 h 906"/>
              <a:gd name="T24" fmla="*/ 234 w 1119"/>
              <a:gd name="T25" fmla="*/ 541 h 906"/>
              <a:gd name="T26" fmla="*/ 168 w 1119"/>
              <a:gd name="T27" fmla="*/ 555 h 906"/>
              <a:gd name="T28" fmla="*/ 124 w 1119"/>
              <a:gd name="T29" fmla="*/ 548 h 906"/>
              <a:gd name="T30" fmla="*/ 343 w 1119"/>
              <a:gd name="T31" fmla="*/ 709 h 906"/>
              <a:gd name="T32" fmla="*/ 58 w 1119"/>
              <a:gd name="T33" fmla="*/ 804 h 906"/>
              <a:gd name="T34" fmla="*/ 0 w 1119"/>
              <a:gd name="T35" fmla="*/ 804 h 906"/>
              <a:gd name="T36" fmla="*/ 351 w 1119"/>
              <a:gd name="T37" fmla="*/ 906 h 906"/>
              <a:gd name="T38" fmla="*/ 1009 w 1119"/>
              <a:gd name="T39" fmla="*/ 256 h 906"/>
              <a:gd name="T40" fmla="*/ 1009 w 1119"/>
              <a:gd name="T41" fmla="*/ 226 h 906"/>
              <a:gd name="T42" fmla="*/ 1119 w 1119"/>
              <a:gd name="T43" fmla="*/ 102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19" h="906">
                <a:moveTo>
                  <a:pt x="1119" y="102"/>
                </a:moveTo>
                <a:cubicBezTo>
                  <a:pt x="1082" y="124"/>
                  <a:pt x="1038" y="131"/>
                  <a:pt x="987" y="139"/>
                </a:cubicBezTo>
                <a:cubicBezTo>
                  <a:pt x="1038" y="110"/>
                  <a:pt x="1075" y="66"/>
                  <a:pt x="1090" y="15"/>
                </a:cubicBezTo>
                <a:cubicBezTo>
                  <a:pt x="1046" y="36"/>
                  <a:pt x="995" y="58"/>
                  <a:pt x="943" y="66"/>
                </a:cubicBezTo>
                <a:cubicBezTo>
                  <a:pt x="907" y="22"/>
                  <a:pt x="841" y="0"/>
                  <a:pt x="775" y="0"/>
                </a:cubicBezTo>
                <a:cubicBezTo>
                  <a:pt x="651" y="0"/>
                  <a:pt x="548" y="102"/>
                  <a:pt x="548" y="226"/>
                </a:cubicBezTo>
                <a:cubicBezTo>
                  <a:pt x="548" y="241"/>
                  <a:pt x="548" y="263"/>
                  <a:pt x="556" y="278"/>
                </a:cubicBezTo>
                <a:cubicBezTo>
                  <a:pt x="365" y="270"/>
                  <a:pt x="190" y="175"/>
                  <a:pt x="80" y="36"/>
                </a:cubicBezTo>
                <a:cubicBezTo>
                  <a:pt x="58" y="73"/>
                  <a:pt x="51" y="110"/>
                  <a:pt x="51" y="153"/>
                </a:cubicBezTo>
                <a:cubicBezTo>
                  <a:pt x="51" y="234"/>
                  <a:pt x="87" y="307"/>
                  <a:pt x="153" y="343"/>
                </a:cubicBezTo>
                <a:cubicBezTo>
                  <a:pt x="117" y="343"/>
                  <a:pt x="80" y="336"/>
                  <a:pt x="43" y="314"/>
                </a:cubicBezTo>
                <a:cubicBezTo>
                  <a:pt x="43" y="321"/>
                  <a:pt x="43" y="321"/>
                  <a:pt x="43" y="321"/>
                </a:cubicBezTo>
                <a:cubicBezTo>
                  <a:pt x="43" y="431"/>
                  <a:pt x="124" y="526"/>
                  <a:pt x="234" y="541"/>
                </a:cubicBezTo>
                <a:cubicBezTo>
                  <a:pt x="212" y="548"/>
                  <a:pt x="190" y="555"/>
                  <a:pt x="168" y="555"/>
                </a:cubicBezTo>
                <a:cubicBezTo>
                  <a:pt x="153" y="555"/>
                  <a:pt x="139" y="548"/>
                  <a:pt x="124" y="548"/>
                </a:cubicBezTo>
                <a:cubicBezTo>
                  <a:pt x="153" y="636"/>
                  <a:pt x="241" y="709"/>
                  <a:pt x="343" y="709"/>
                </a:cubicBezTo>
                <a:cubicBezTo>
                  <a:pt x="263" y="767"/>
                  <a:pt x="168" y="804"/>
                  <a:pt x="58" y="804"/>
                </a:cubicBezTo>
                <a:cubicBezTo>
                  <a:pt x="36" y="804"/>
                  <a:pt x="22" y="804"/>
                  <a:pt x="0" y="804"/>
                </a:cubicBezTo>
                <a:cubicBezTo>
                  <a:pt x="102" y="869"/>
                  <a:pt x="226" y="906"/>
                  <a:pt x="351" y="906"/>
                </a:cubicBezTo>
                <a:cubicBezTo>
                  <a:pt x="775" y="906"/>
                  <a:pt x="1009" y="555"/>
                  <a:pt x="1009" y="256"/>
                </a:cubicBezTo>
                <a:cubicBezTo>
                  <a:pt x="1009" y="241"/>
                  <a:pt x="1009" y="234"/>
                  <a:pt x="1009" y="226"/>
                </a:cubicBezTo>
                <a:cubicBezTo>
                  <a:pt x="1053" y="190"/>
                  <a:pt x="1090" y="153"/>
                  <a:pt x="1119" y="102"/>
                </a:cubicBezTo>
                <a:close/>
              </a:path>
            </a:pathLst>
          </a:custGeom>
          <a:solidFill>
            <a:srgbClr val="AAE1F6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76A0E9-50A0-C24A-B3F9-FF6AB0855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0838" y="7511072"/>
            <a:ext cx="4324556" cy="1772528"/>
          </a:xfrm>
          <a:prstGeom prst="rect">
            <a:avLst/>
          </a:prstGeom>
          <a:solidFill>
            <a:srgbClr val="1EB2EE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7198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336AF5EC-9D1D-4E41-886F-A1604CC973B3}"/>
              </a:ext>
            </a:extLst>
          </p:cNvPr>
          <p:cNvSpPr/>
          <p:nvPr/>
        </p:nvSpPr>
        <p:spPr>
          <a:xfrm>
            <a:off x="9458488" y="5479302"/>
            <a:ext cx="5020705" cy="4025677"/>
          </a:xfrm>
          <a:custGeom>
            <a:avLst/>
            <a:gdLst>
              <a:gd name="connsiteX0" fmla="*/ 3539459 w 5020705"/>
              <a:gd name="connsiteY0" fmla="*/ 155491 h 4025677"/>
              <a:gd name="connsiteX1" fmla="*/ 2662181 w 5020705"/>
              <a:gd name="connsiteY1" fmla="*/ 1029328 h 4025677"/>
              <a:gd name="connsiteX2" fmla="*/ 2693098 w 5020705"/>
              <a:gd name="connsiteY2" fmla="*/ 1230388 h 4025677"/>
              <a:gd name="connsiteX3" fmla="*/ 853519 w 5020705"/>
              <a:gd name="connsiteY3" fmla="*/ 294686 h 4025677"/>
              <a:gd name="connsiteX4" fmla="*/ 741444 w 5020705"/>
              <a:gd name="connsiteY4" fmla="*/ 747071 h 4025677"/>
              <a:gd name="connsiteX5" fmla="*/ 1135639 w 5020705"/>
              <a:gd name="connsiteY5" fmla="*/ 1481712 h 4025677"/>
              <a:gd name="connsiteX6" fmla="*/ 710527 w 5020705"/>
              <a:gd name="connsiteY6" fmla="*/ 1369583 h 4025677"/>
              <a:gd name="connsiteX7" fmla="*/ 710527 w 5020705"/>
              <a:gd name="connsiteY7" fmla="*/ 1396649 h 4025677"/>
              <a:gd name="connsiteX8" fmla="*/ 1448677 w 5020705"/>
              <a:gd name="connsiteY8" fmla="*/ 2247286 h 4025677"/>
              <a:gd name="connsiteX9" fmla="*/ 1193609 w 5020705"/>
              <a:gd name="connsiteY9" fmla="*/ 2301418 h 4025677"/>
              <a:gd name="connsiteX10" fmla="*/ 1023564 w 5020705"/>
              <a:gd name="connsiteY10" fmla="*/ 2274352 h 4025677"/>
              <a:gd name="connsiteX11" fmla="*/ 1869925 w 5020705"/>
              <a:gd name="connsiteY11" fmla="*/ 2896864 h 4025677"/>
              <a:gd name="connsiteX12" fmla="*/ 768496 w 5020705"/>
              <a:gd name="connsiteY12" fmla="*/ 3264185 h 4025677"/>
              <a:gd name="connsiteX13" fmla="*/ 544346 w 5020705"/>
              <a:gd name="connsiteY13" fmla="*/ 3264185 h 4025677"/>
              <a:gd name="connsiteX14" fmla="*/ 1900842 w 5020705"/>
              <a:gd name="connsiteY14" fmla="*/ 3658571 h 4025677"/>
              <a:gd name="connsiteX15" fmla="*/ 4443789 w 5020705"/>
              <a:gd name="connsiteY15" fmla="*/ 1145324 h 4025677"/>
              <a:gd name="connsiteX16" fmla="*/ 4443789 w 5020705"/>
              <a:gd name="connsiteY16" fmla="*/ 1029328 h 4025677"/>
              <a:gd name="connsiteX17" fmla="*/ 4868902 w 5020705"/>
              <a:gd name="connsiteY17" fmla="*/ 549878 h 4025677"/>
              <a:gd name="connsiteX18" fmla="*/ 4358767 w 5020705"/>
              <a:gd name="connsiteY18" fmla="*/ 692939 h 4025677"/>
              <a:gd name="connsiteX19" fmla="*/ 4756827 w 5020705"/>
              <a:gd name="connsiteY19" fmla="*/ 213489 h 4025677"/>
              <a:gd name="connsiteX20" fmla="*/ 4188722 w 5020705"/>
              <a:gd name="connsiteY20" fmla="*/ 410683 h 4025677"/>
              <a:gd name="connsiteX21" fmla="*/ 3539459 w 5020705"/>
              <a:gd name="connsiteY21" fmla="*/ 155491 h 4025677"/>
              <a:gd name="connsiteX22" fmla="*/ 0 w 5020705"/>
              <a:gd name="connsiteY22" fmla="*/ 0 h 4025677"/>
              <a:gd name="connsiteX23" fmla="*/ 5020705 w 5020705"/>
              <a:gd name="connsiteY23" fmla="*/ 0 h 4025677"/>
              <a:gd name="connsiteX24" fmla="*/ 5020705 w 5020705"/>
              <a:gd name="connsiteY24" fmla="*/ 4025677 h 4025677"/>
              <a:gd name="connsiteX25" fmla="*/ 0 w 5020705"/>
              <a:gd name="connsiteY25" fmla="*/ 4025677 h 4025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020705" h="4025677">
                <a:moveTo>
                  <a:pt x="3539459" y="155491"/>
                </a:moveTo>
                <a:cubicBezTo>
                  <a:pt x="3060241" y="155491"/>
                  <a:pt x="2662181" y="549878"/>
                  <a:pt x="2662181" y="1029328"/>
                </a:cubicBezTo>
                <a:cubicBezTo>
                  <a:pt x="2662181" y="1087326"/>
                  <a:pt x="2662181" y="1172390"/>
                  <a:pt x="2693098" y="1230388"/>
                </a:cubicBezTo>
                <a:cubicBezTo>
                  <a:pt x="1954948" y="1199455"/>
                  <a:pt x="1278632" y="832135"/>
                  <a:pt x="853519" y="294686"/>
                </a:cubicBezTo>
                <a:cubicBezTo>
                  <a:pt x="768496" y="437748"/>
                  <a:pt x="741444" y="580810"/>
                  <a:pt x="741444" y="747071"/>
                </a:cubicBezTo>
                <a:cubicBezTo>
                  <a:pt x="741444" y="1060260"/>
                  <a:pt x="880572" y="1342517"/>
                  <a:pt x="1135639" y="1481712"/>
                </a:cubicBezTo>
                <a:cubicBezTo>
                  <a:pt x="996512" y="1481712"/>
                  <a:pt x="853519" y="1454647"/>
                  <a:pt x="710527" y="1369583"/>
                </a:cubicBezTo>
                <a:cubicBezTo>
                  <a:pt x="710527" y="1396649"/>
                  <a:pt x="710527" y="1396649"/>
                  <a:pt x="710527" y="1396649"/>
                </a:cubicBezTo>
                <a:cubicBezTo>
                  <a:pt x="710527" y="1821967"/>
                  <a:pt x="1023564" y="2189288"/>
                  <a:pt x="1448677" y="2247286"/>
                </a:cubicBezTo>
                <a:cubicBezTo>
                  <a:pt x="1363654" y="2274352"/>
                  <a:pt x="1278632" y="2301418"/>
                  <a:pt x="1193609" y="2301418"/>
                </a:cubicBezTo>
                <a:cubicBezTo>
                  <a:pt x="1135639" y="2301418"/>
                  <a:pt x="1081534" y="2274352"/>
                  <a:pt x="1023564" y="2274352"/>
                </a:cubicBezTo>
                <a:cubicBezTo>
                  <a:pt x="1135639" y="2614607"/>
                  <a:pt x="1475730" y="2896864"/>
                  <a:pt x="1869925" y="2896864"/>
                </a:cubicBezTo>
                <a:cubicBezTo>
                  <a:pt x="1560752" y="3121123"/>
                  <a:pt x="1193609" y="3264185"/>
                  <a:pt x="768496" y="3264185"/>
                </a:cubicBezTo>
                <a:cubicBezTo>
                  <a:pt x="683474" y="3264185"/>
                  <a:pt x="629369" y="3264185"/>
                  <a:pt x="544346" y="3264185"/>
                </a:cubicBezTo>
                <a:cubicBezTo>
                  <a:pt x="938542" y="3515509"/>
                  <a:pt x="1417760" y="3658571"/>
                  <a:pt x="1900842" y="3658571"/>
                </a:cubicBezTo>
                <a:cubicBezTo>
                  <a:pt x="3539459" y="3658571"/>
                  <a:pt x="4443789" y="2301418"/>
                  <a:pt x="4443789" y="1145324"/>
                </a:cubicBezTo>
                <a:cubicBezTo>
                  <a:pt x="4443789" y="1087326"/>
                  <a:pt x="4443789" y="1060260"/>
                  <a:pt x="4443789" y="1029328"/>
                </a:cubicBezTo>
                <a:cubicBezTo>
                  <a:pt x="4613834" y="890133"/>
                  <a:pt x="4756827" y="747071"/>
                  <a:pt x="4868902" y="549878"/>
                </a:cubicBezTo>
                <a:cubicBezTo>
                  <a:pt x="4725910" y="634941"/>
                  <a:pt x="4555865" y="662007"/>
                  <a:pt x="4358767" y="692939"/>
                </a:cubicBezTo>
                <a:cubicBezTo>
                  <a:pt x="4555865" y="580810"/>
                  <a:pt x="4698857" y="410683"/>
                  <a:pt x="4756827" y="213489"/>
                </a:cubicBezTo>
                <a:cubicBezTo>
                  <a:pt x="4586782" y="294686"/>
                  <a:pt x="4389684" y="379750"/>
                  <a:pt x="4188722" y="410683"/>
                </a:cubicBezTo>
                <a:cubicBezTo>
                  <a:pt x="4049594" y="240555"/>
                  <a:pt x="3794526" y="155491"/>
                  <a:pt x="3539459" y="155491"/>
                </a:cubicBezTo>
                <a:close/>
                <a:moveTo>
                  <a:pt x="0" y="0"/>
                </a:moveTo>
                <a:lnTo>
                  <a:pt x="5020705" y="0"/>
                </a:lnTo>
                <a:lnTo>
                  <a:pt x="5020705" y="4025677"/>
                </a:lnTo>
                <a:lnTo>
                  <a:pt x="0" y="402567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">
            <a:extLst>
              <a:ext uri="{FF2B5EF4-FFF2-40B4-BE49-F238E27FC236}">
                <a16:creationId xmlns:a16="http://schemas.microsoft.com/office/drawing/2014/main" id="{2CB60C33-2DA8-534A-9ADC-034C88EDC1B0}"/>
              </a:ext>
            </a:extLst>
          </p:cNvPr>
          <p:cNvSpPr>
            <a:spLocks/>
          </p:cNvSpPr>
          <p:nvPr/>
        </p:nvSpPr>
        <p:spPr bwMode="auto">
          <a:xfrm>
            <a:off x="17272147" y="5629911"/>
            <a:ext cx="4324556" cy="3503080"/>
          </a:xfrm>
          <a:custGeom>
            <a:avLst/>
            <a:gdLst>
              <a:gd name="T0" fmla="*/ 1119 w 1119"/>
              <a:gd name="T1" fmla="*/ 102 h 906"/>
              <a:gd name="T2" fmla="*/ 987 w 1119"/>
              <a:gd name="T3" fmla="*/ 139 h 906"/>
              <a:gd name="T4" fmla="*/ 1090 w 1119"/>
              <a:gd name="T5" fmla="*/ 15 h 906"/>
              <a:gd name="T6" fmla="*/ 943 w 1119"/>
              <a:gd name="T7" fmla="*/ 66 h 906"/>
              <a:gd name="T8" fmla="*/ 775 w 1119"/>
              <a:gd name="T9" fmla="*/ 0 h 906"/>
              <a:gd name="T10" fmla="*/ 548 w 1119"/>
              <a:gd name="T11" fmla="*/ 226 h 906"/>
              <a:gd name="T12" fmla="*/ 556 w 1119"/>
              <a:gd name="T13" fmla="*/ 278 h 906"/>
              <a:gd name="T14" fmla="*/ 80 w 1119"/>
              <a:gd name="T15" fmla="*/ 36 h 906"/>
              <a:gd name="T16" fmla="*/ 51 w 1119"/>
              <a:gd name="T17" fmla="*/ 153 h 906"/>
              <a:gd name="T18" fmla="*/ 153 w 1119"/>
              <a:gd name="T19" fmla="*/ 343 h 906"/>
              <a:gd name="T20" fmla="*/ 43 w 1119"/>
              <a:gd name="T21" fmla="*/ 314 h 906"/>
              <a:gd name="T22" fmla="*/ 43 w 1119"/>
              <a:gd name="T23" fmla="*/ 321 h 906"/>
              <a:gd name="T24" fmla="*/ 234 w 1119"/>
              <a:gd name="T25" fmla="*/ 541 h 906"/>
              <a:gd name="T26" fmla="*/ 168 w 1119"/>
              <a:gd name="T27" fmla="*/ 555 h 906"/>
              <a:gd name="T28" fmla="*/ 124 w 1119"/>
              <a:gd name="T29" fmla="*/ 548 h 906"/>
              <a:gd name="T30" fmla="*/ 343 w 1119"/>
              <a:gd name="T31" fmla="*/ 709 h 906"/>
              <a:gd name="T32" fmla="*/ 58 w 1119"/>
              <a:gd name="T33" fmla="*/ 804 h 906"/>
              <a:gd name="T34" fmla="*/ 0 w 1119"/>
              <a:gd name="T35" fmla="*/ 804 h 906"/>
              <a:gd name="T36" fmla="*/ 351 w 1119"/>
              <a:gd name="T37" fmla="*/ 906 h 906"/>
              <a:gd name="T38" fmla="*/ 1009 w 1119"/>
              <a:gd name="T39" fmla="*/ 256 h 906"/>
              <a:gd name="T40" fmla="*/ 1009 w 1119"/>
              <a:gd name="T41" fmla="*/ 226 h 906"/>
              <a:gd name="T42" fmla="*/ 1119 w 1119"/>
              <a:gd name="T43" fmla="*/ 102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19" h="906">
                <a:moveTo>
                  <a:pt x="1119" y="102"/>
                </a:moveTo>
                <a:cubicBezTo>
                  <a:pt x="1082" y="124"/>
                  <a:pt x="1038" y="131"/>
                  <a:pt x="987" y="139"/>
                </a:cubicBezTo>
                <a:cubicBezTo>
                  <a:pt x="1038" y="110"/>
                  <a:pt x="1075" y="66"/>
                  <a:pt x="1090" y="15"/>
                </a:cubicBezTo>
                <a:cubicBezTo>
                  <a:pt x="1046" y="36"/>
                  <a:pt x="995" y="58"/>
                  <a:pt x="943" y="66"/>
                </a:cubicBezTo>
                <a:cubicBezTo>
                  <a:pt x="907" y="22"/>
                  <a:pt x="841" y="0"/>
                  <a:pt x="775" y="0"/>
                </a:cubicBezTo>
                <a:cubicBezTo>
                  <a:pt x="651" y="0"/>
                  <a:pt x="548" y="102"/>
                  <a:pt x="548" y="226"/>
                </a:cubicBezTo>
                <a:cubicBezTo>
                  <a:pt x="548" y="241"/>
                  <a:pt x="548" y="263"/>
                  <a:pt x="556" y="278"/>
                </a:cubicBezTo>
                <a:cubicBezTo>
                  <a:pt x="365" y="270"/>
                  <a:pt x="190" y="175"/>
                  <a:pt x="80" y="36"/>
                </a:cubicBezTo>
                <a:cubicBezTo>
                  <a:pt x="58" y="73"/>
                  <a:pt x="51" y="110"/>
                  <a:pt x="51" y="153"/>
                </a:cubicBezTo>
                <a:cubicBezTo>
                  <a:pt x="51" y="234"/>
                  <a:pt x="87" y="307"/>
                  <a:pt x="153" y="343"/>
                </a:cubicBezTo>
                <a:cubicBezTo>
                  <a:pt x="117" y="343"/>
                  <a:pt x="80" y="336"/>
                  <a:pt x="43" y="314"/>
                </a:cubicBezTo>
                <a:cubicBezTo>
                  <a:pt x="43" y="321"/>
                  <a:pt x="43" y="321"/>
                  <a:pt x="43" y="321"/>
                </a:cubicBezTo>
                <a:cubicBezTo>
                  <a:pt x="43" y="431"/>
                  <a:pt x="124" y="526"/>
                  <a:pt x="234" y="541"/>
                </a:cubicBezTo>
                <a:cubicBezTo>
                  <a:pt x="212" y="548"/>
                  <a:pt x="190" y="555"/>
                  <a:pt x="168" y="555"/>
                </a:cubicBezTo>
                <a:cubicBezTo>
                  <a:pt x="153" y="555"/>
                  <a:pt x="139" y="548"/>
                  <a:pt x="124" y="548"/>
                </a:cubicBezTo>
                <a:cubicBezTo>
                  <a:pt x="153" y="636"/>
                  <a:pt x="241" y="709"/>
                  <a:pt x="343" y="709"/>
                </a:cubicBezTo>
                <a:cubicBezTo>
                  <a:pt x="263" y="767"/>
                  <a:pt x="168" y="804"/>
                  <a:pt x="58" y="804"/>
                </a:cubicBezTo>
                <a:cubicBezTo>
                  <a:pt x="36" y="804"/>
                  <a:pt x="22" y="804"/>
                  <a:pt x="0" y="804"/>
                </a:cubicBezTo>
                <a:cubicBezTo>
                  <a:pt x="102" y="869"/>
                  <a:pt x="226" y="906"/>
                  <a:pt x="351" y="906"/>
                </a:cubicBezTo>
                <a:cubicBezTo>
                  <a:pt x="775" y="906"/>
                  <a:pt x="1009" y="555"/>
                  <a:pt x="1009" y="256"/>
                </a:cubicBezTo>
                <a:cubicBezTo>
                  <a:pt x="1009" y="241"/>
                  <a:pt x="1009" y="234"/>
                  <a:pt x="1009" y="226"/>
                </a:cubicBezTo>
                <a:cubicBezTo>
                  <a:pt x="1053" y="190"/>
                  <a:pt x="1090" y="153"/>
                  <a:pt x="1119" y="102"/>
                </a:cubicBezTo>
                <a:close/>
              </a:path>
            </a:pathLst>
          </a:custGeom>
          <a:solidFill>
            <a:srgbClr val="AAE1F6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9C902B8-9E23-B647-B108-4B06EDF3E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147" y="6309360"/>
            <a:ext cx="4324556" cy="2974240"/>
          </a:xfrm>
          <a:prstGeom prst="rect">
            <a:avLst/>
          </a:prstGeom>
          <a:solidFill>
            <a:srgbClr val="1EB2EE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7198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98C390BB-A20C-F648-B445-87E4666C862F}"/>
              </a:ext>
            </a:extLst>
          </p:cNvPr>
          <p:cNvSpPr/>
          <p:nvPr/>
        </p:nvSpPr>
        <p:spPr>
          <a:xfrm>
            <a:off x="16729797" y="5479302"/>
            <a:ext cx="5020705" cy="4025677"/>
          </a:xfrm>
          <a:custGeom>
            <a:avLst/>
            <a:gdLst>
              <a:gd name="connsiteX0" fmla="*/ 3539459 w 5020705"/>
              <a:gd name="connsiteY0" fmla="*/ 155491 h 4025677"/>
              <a:gd name="connsiteX1" fmla="*/ 2662181 w 5020705"/>
              <a:gd name="connsiteY1" fmla="*/ 1029328 h 4025677"/>
              <a:gd name="connsiteX2" fmla="*/ 2693098 w 5020705"/>
              <a:gd name="connsiteY2" fmla="*/ 1230388 h 4025677"/>
              <a:gd name="connsiteX3" fmla="*/ 853519 w 5020705"/>
              <a:gd name="connsiteY3" fmla="*/ 294686 h 4025677"/>
              <a:gd name="connsiteX4" fmla="*/ 741444 w 5020705"/>
              <a:gd name="connsiteY4" fmla="*/ 747071 h 4025677"/>
              <a:gd name="connsiteX5" fmla="*/ 1135639 w 5020705"/>
              <a:gd name="connsiteY5" fmla="*/ 1481712 h 4025677"/>
              <a:gd name="connsiteX6" fmla="*/ 710527 w 5020705"/>
              <a:gd name="connsiteY6" fmla="*/ 1369583 h 4025677"/>
              <a:gd name="connsiteX7" fmla="*/ 710527 w 5020705"/>
              <a:gd name="connsiteY7" fmla="*/ 1396649 h 4025677"/>
              <a:gd name="connsiteX8" fmla="*/ 1448677 w 5020705"/>
              <a:gd name="connsiteY8" fmla="*/ 2247286 h 4025677"/>
              <a:gd name="connsiteX9" fmla="*/ 1193609 w 5020705"/>
              <a:gd name="connsiteY9" fmla="*/ 2301418 h 4025677"/>
              <a:gd name="connsiteX10" fmla="*/ 1023564 w 5020705"/>
              <a:gd name="connsiteY10" fmla="*/ 2274352 h 4025677"/>
              <a:gd name="connsiteX11" fmla="*/ 1869925 w 5020705"/>
              <a:gd name="connsiteY11" fmla="*/ 2896864 h 4025677"/>
              <a:gd name="connsiteX12" fmla="*/ 768496 w 5020705"/>
              <a:gd name="connsiteY12" fmla="*/ 3264185 h 4025677"/>
              <a:gd name="connsiteX13" fmla="*/ 544346 w 5020705"/>
              <a:gd name="connsiteY13" fmla="*/ 3264185 h 4025677"/>
              <a:gd name="connsiteX14" fmla="*/ 1900842 w 5020705"/>
              <a:gd name="connsiteY14" fmla="*/ 3658571 h 4025677"/>
              <a:gd name="connsiteX15" fmla="*/ 4443789 w 5020705"/>
              <a:gd name="connsiteY15" fmla="*/ 1145324 h 4025677"/>
              <a:gd name="connsiteX16" fmla="*/ 4443789 w 5020705"/>
              <a:gd name="connsiteY16" fmla="*/ 1029328 h 4025677"/>
              <a:gd name="connsiteX17" fmla="*/ 4868902 w 5020705"/>
              <a:gd name="connsiteY17" fmla="*/ 549878 h 4025677"/>
              <a:gd name="connsiteX18" fmla="*/ 4358767 w 5020705"/>
              <a:gd name="connsiteY18" fmla="*/ 692939 h 4025677"/>
              <a:gd name="connsiteX19" fmla="*/ 4756827 w 5020705"/>
              <a:gd name="connsiteY19" fmla="*/ 213489 h 4025677"/>
              <a:gd name="connsiteX20" fmla="*/ 4188722 w 5020705"/>
              <a:gd name="connsiteY20" fmla="*/ 410683 h 4025677"/>
              <a:gd name="connsiteX21" fmla="*/ 3539459 w 5020705"/>
              <a:gd name="connsiteY21" fmla="*/ 155491 h 4025677"/>
              <a:gd name="connsiteX22" fmla="*/ 0 w 5020705"/>
              <a:gd name="connsiteY22" fmla="*/ 0 h 4025677"/>
              <a:gd name="connsiteX23" fmla="*/ 5020705 w 5020705"/>
              <a:gd name="connsiteY23" fmla="*/ 0 h 4025677"/>
              <a:gd name="connsiteX24" fmla="*/ 5020705 w 5020705"/>
              <a:gd name="connsiteY24" fmla="*/ 4025677 h 4025677"/>
              <a:gd name="connsiteX25" fmla="*/ 0 w 5020705"/>
              <a:gd name="connsiteY25" fmla="*/ 4025677 h 4025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020705" h="4025677">
                <a:moveTo>
                  <a:pt x="3539459" y="155491"/>
                </a:moveTo>
                <a:cubicBezTo>
                  <a:pt x="3060241" y="155491"/>
                  <a:pt x="2662181" y="549878"/>
                  <a:pt x="2662181" y="1029328"/>
                </a:cubicBezTo>
                <a:cubicBezTo>
                  <a:pt x="2662181" y="1087326"/>
                  <a:pt x="2662181" y="1172390"/>
                  <a:pt x="2693098" y="1230388"/>
                </a:cubicBezTo>
                <a:cubicBezTo>
                  <a:pt x="1954948" y="1199455"/>
                  <a:pt x="1278632" y="832135"/>
                  <a:pt x="853519" y="294686"/>
                </a:cubicBezTo>
                <a:cubicBezTo>
                  <a:pt x="768496" y="437748"/>
                  <a:pt x="741444" y="580810"/>
                  <a:pt x="741444" y="747071"/>
                </a:cubicBezTo>
                <a:cubicBezTo>
                  <a:pt x="741444" y="1060260"/>
                  <a:pt x="880572" y="1342517"/>
                  <a:pt x="1135639" y="1481712"/>
                </a:cubicBezTo>
                <a:cubicBezTo>
                  <a:pt x="996512" y="1481712"/>
                  <a:pt x="853519" y="1454647"/>
                  <a:pt x="710527" y="1369583"/>
                </a:cubicBezTo>
                <a:cubicBezTo>
                  <a:pt x="710527" y="1396649"/>
                  <a:pt x="710527" y="1396649"/>
                  <a:pt x="710527" y="1396649"/>
                </a:cubicBezTo>
                <a:cubicBezTo>
                  <a:pt x="710527" y="1821967"/>
                  <a:pt x="1023564" y="2189288"/>
                  <a:pt x="1448677" y="2247286"/>
                </a:cubicBezTo>
                <a:cubicBezTo>
                  <a:pt x="1363654" y="2274352"/>
                  <a:pt x="1278632" y="2301418"/>
                  <a:pt x="1193609" y="2301418"/>
                </a:cubicBezTo>
                <a:cubicBezTo>
                  <a:pt x="1135639" y="2301418"/>
                  <a:pt x="1081534" y="2274352"/>
                  <a:pt x="1023564" y="2274352"/>
                </a:cubicBezTo>
                <a:cubicBezTo>
                  <a:pt x="1135639" y="2614607"/>
                  <a:pt x="1475730" y="2896864"/>
                  <a:pt x="1869925" y="2896864"/>
                </a:cubicBezTo>
                <a:cubicBezTo>
                  <a:pt x="1560752" y="3121123"/>
                  <a:pt x="1193609" y="3264185"/>
                  <a:pt x="768496" y="3264185"/>
                </a:cubicBezTo>
                <a:cubicBezTo>
                  <a:pt x="683474" y="3264185"/>
                  <a:pt x="629369" y="3264185"/>
                  <a:pt x="544346" y="3264185"/>
                </a:cubicBezTo>
                <a:cubicBezTo>
                  <a:pt x="938542" y="3515509"/>
                  <a:pt x="1417760" y="3658571"/>
                  <a:pt x="1900842" y="3658571"/>
                </a:cubicBezTo>
                <a:cubicBezTo>
                  <a:pt x="3539459" y="3658571"/>
                  <a:pt x="4443789" y="2301418"/>
                  <a:pt x="4443789" y="1145324"/>
                </a:cubicBezTo>
                <a:cubicBezTo>
                  <a:pt x="4443789" y="1087326"/>
                  <a:pt x="4443789" y="1060260"/>
                  <a:pt x="4443789" y="1029328"/>
                </a:cubicBezTo>
                <a:cubicBezTo>
                  <a:pt x="4613834" y="890133"/>
                  <a:pt x="4756827" y="747071"/>
                  <a:pt x="4868902" y="549878"/>
                </a:cubicBezTo>
                <a:cubicBezTo>
                  <a:pt x="4725910" y="634941"/>
                  <a:pt x="4555865" y="662007"/>
                  <a:pt x="4358767" y="692939"/>
                </a:cubicBezTo>
                <a:cubicBezTo>
                  <a:pt x="4555865" y="580810"/>
                  <a:pt x="4698857" y="410683"/>
                  <a:pt x="4756827" y="213489"/>
                </a:cubicBezTo>
                <a:cubicBezTo>
                  <a:pt x="4586782" y="294686"/>
                  <a:pt x="4389684" y="379750"/>
                  <a:pt x="4188722" y="410683"/>
                </a:cubicBezTo>
                <a:cubicBezTo>
                  <a:pt x="4049594" y="240555"/>
                  <a:pt x="3794526" y="155491"/>
                  <a:pt x="3539459" y="155491"/>
                </a:cubicBezTo>
                <a:close/>
                <a:moveTo>
                  <a:pt x="0" y="0"/>
                </a:moveTo>
                <a:lnTo>
                  <a:pt x="5020705" y="0"/>
                </a:lnTo>
                <a:lnTo>
                  <a:pt x="5020705" y="4025677"/>
                </a:lnTo>
                <a:lnTo>
                  <a:pt x="0" y="402567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62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Freeform 166">
            <a:extLst>
              <a:ext uri="{FF2B5EF4-FFF2-40B4-BE49-F238E27FC236}">
                <a16:creationId xmlns:a16="http://schemas.microsoft.com/office/drawing/2014/main" id="{193EF99C-5701-C84E-BEB4-8ADEC65E7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251" y="3068846"/>
            <a:ext cx="16940965" cy="1848444"/>
          </a:xfrm>
          <a:custGeom>
            <a:avLst/>
            <a:gdLst>
              <a:gd name="connsiteX0" fmla="*/ 16479627 w 16940965"/>
              <a:gd name="connsiteY0" fmla="*/ 1610378 h 1848444"/>
              <a:gd name="connsiteX1" fmla="*/ 16396061 w 16940965"/>
              <a:gd name="connsiteY1" fmla="*/ 1694502 h 1848444"/>
              <a:gd name="connsiteX2" fmla="*/ 16479627 w 16940965"/>
              <a:gd name="connsiteY2" fmla="*/ 1778054 h 1848444"/>
              <a:gd name="connsiteX3" fmla="*/ 16563195 w 16940965"/>
              <a:gd name="connsiteY3" fmla="*/ 1694502 h 1848444"/>
              <a:gd name="connsiteX4" fmla="*/ 16479627 w 16940965"/>
              <a:gd name="connsiteY4" fmla="*/ 1610378 h 1848444"/>
              <a:gd name="connsiteX5" fmla="*/ 14699694 w 16940965"/>
              <a:gd name="connsiteY5" fmla="*/ 1610378 h 1848444"/>
              <a:gd name="connsiteX6" fmla="*/ 14616127 w 16940965"/>
              <a:gd name="connsiteY6" fmla="*/ 1694502 h 1848444"/>
              <a:gd name="connsiteX7" fmla="*/ 14699694 w 16940965"/>
              <a:gd name="connsiteY7" fmla="*/ 1778054 h 1848444"/>
              <a:gd name="connsiteX8" fmla="*/ 14783261 w 16940965"/>
              <a:gd name="connsiteY8" fmla="*/ 1694502 h 1848444"/>
              <a:gd name="connsiteX9" fmla="*/ 14699694 w 16940965"/>
              <a:gd name="connsiteY9" fmla="*/ 1610378 h 1848444"/>
              <a:gd name="connsiteX10" fmla="*/ 12919760 w 16940965"/>
              <a:gd name="connsiteY10" fmla="*/ 1610378 h 1848444"/>
              <a:gd name="connsiteX11" fmla="*/ 12836193 w 16940965"/>
              <a:gd name="connsiteY11" fmla="*/ 1694502 h 1848444"/>
              <a:gd name="connsiteX12" fmla="*/ 12919760 w 16940965"/>
              <a:gd name="connsiteY12" fmla="*/ 1778054 h 1848444"/>
              <a:gd name="connsiteX13" fmla="*/ 13003327 w 16940965"/>
              <a:gd name="connsiteY13" fmla="*/ 1694502 h 1848444"/>
              <a:gd name="connsiteX14" fmla="*/ 12919760 w 16940965"/>
              <a:gd name="connsiteY14" fmla="*/ 1610378 h 1848444"/>
              <a:gd name="connsiteX15" fmla="*/ 11139826 w 16940965"/>
              <a:gd name="connsiteY15" fmla="*/ 1610378 h 1848444"/>
              <a:gd name="connsiteX16" fmla="*/ 11056259 w 16940965"/>
              <a:gd name="connsiteY16" fmla="*/ 1694502 h 1848444"/>
              <a:gd name="connsiteX17" fmla="*/ 11139826 w 16940965"/>
              <a:gd name="connsiteY17" fmla="*/ 1778054 h 1848444"/>
              <a:gd name="connsiteX18" fmla="*/ 11223393 w 16940965"/>
              <a:gd name="connsiteY18" fmla="*/ 1694502 h 1848444"/>
              <a:gd name="connsiteX19" fmla="*/ 11139826 w 16940965"/>
              <a:gd name="connsiteY19" fmla="*/ 1610378 h 1848444"/>
              <a:gd name="connsiteX20" fmla="*/ 9359892 w 16940965"/>
              <a:gd name="connsiteY20" fmla="*/ 1610378 h 1848444"/>
              <a:gd name="connsiteX21" fmla="*/ 9276325 w 16940965"/>
              <a:gd name="connsiteY21" fmla="*/ 1694502 h 1848444"/>
              <a:gd name="connsiteX22" fmla="*/ 9359892 w 16940965"/>
              <a:gd name="connsiteY22" fmla="*/ 1778054 h 1848444"/>
              <a:gd name="connsiteX23" fmla="*/ 9443459 w 16940965"/>
              <a:gd name="connsiteY23" fmla="*/ 1694502 h 1848444"/>
              <a:gd name="connsiteX24" fmla="*/ 9359892 w 16940965"/>
              <a:gd name="connsiteY24" fmla="*/ 1610378 h 1848444"/>
              <a:gd name="connsiteX25" fmla="*/ 7579958 w 16940965"/>
              <a:gd name="connsiteY25" fmla="*/ 1610378 h 1848444"/>
              <a:gd name="connsiteX26" fmla="*/ 7496391 w 16940965"/>
              <a:gd name="connsiteY26" fmla="*/ 1694502 h 1848444"/>
              <a:gd name="connsiteX27" fmla="*/ 7579958 w 16940965"/>
              <a:gd name="connsiteY27" fmla="*/ 1778054 h 1848444"/>
              <a:gd name="connsiteX28" fmla="*/ 7663525 w 16940965"/>
              <a:gd name="connsiteY28" fmla="*/ 1694502 h 1848444"/>
              <a:gd name="connsiteX29" fmla="*/ 7579958 w 16940965"/>
              <a:gd name="connsiteY29" fmla="*/ 1610378 h 1848444"/>
              <a:gd name="connsiteX30" fmla="*/ 5800316 w 16940965"/>
              <a:gd name="connsiteY30" fmla="*/ 1610378 h 1848444"/>
              <a:gd name="connsiteX31" fmla="*/ 5716748 w 16940965"/>
              <a:gd name="connsiteY31" fmla="*/ 1694502 h 1848444"/>
              <a:gd name="connsiteX32" fmla="*/ 5800316 w 16940965"/>
              <a:gd name="connsiteY32" fmla="*/ 1778054 h 1848444"/>
              <a:gd name="connsiteX33" fmla="*/ 5883883 w 16940965"/>
              <a:gd name="connsiteY33" fmla="*/ 1694502 h 1848444"/>
              <a:gd name="connsiteX34" fmla="*/ 5800316 w 16940965"/>
              <a:gd name="connsiteY34" fmla="*/ 1610378 h 1848444"/>
              <a:gd name="connsiteX35" fmla="*/ 4020673 w 16940965"/>
              <a:gd name="connsiteY35" fmla="*/ 1610378 h 1848444"/>
              <a:gd name="connsiteX36" fmla="*/ 3937105 w 16940965"/>
              <a:gd name="connsiteY36" fmla="*/ 1694502 h 1848444"/>
              <a:gd name="connsiteX37" fmla="*/ 4020673 w 16940965"/>
              <a:gd name="connsiteY37" fmla="*/ 1778054 h 1848444"/>
              <a:gd name="connsiteX38" fmla="*/ 4104241 w 16940965"/>
              <a:gd name="connsiteY38" fmla="*/ 1694502 h 1848444"/>
              <a:gd name="connsiteX39" fmla="*/ 4020673 w 16940965"/>
              <a:gd name="connsiteY39" fmla="*/ 1610378 h 1848444"/>
              <a:gd name="connsiteX40" fmla="*/ 2241030 w 16940965"/>
              <a:gd name="connsiteY40" fmla="*/ 1610378 h 1848444"/>
              <a:gd name="connsiteX41" fmla="*/ 2157463 w 16940965"/>
              <a:gd name="connsiteY41" fmla="*/ 1694502 h 1848444"/>
              <a:gd name="connsiteX42" fmla="*/ 2241030 w 16940965"/>
              <a:gd name="connsiteY42" fmla="*/ 1778054 h 1848444"/>
              <a:gd name="connsiteX43" fmla="*/ 2324597 w 16940965"/>
              <a:gd name="connsiteY43" fmla="*/ 1694502 h 1848444"/>
              <a:gd name="connsiteX44" fmla="*/ 2241030 w 16940965"/>
              <a:gd name="connsiteY44" fmla="*/ 1610378 h 1848444"/>
              <a:gd name="connsiteX45" fmla="*/ 461337 w 16940965"/>
              <a:gd name="connsiteY45" fmla="*/ 1610378 h 1848444"/>
              <a:gd name="connsiteX46" fmla="*/ 377770 w 16940965"/>
              <a:gd name="connsiteY46" fmla="*/ 1694502 h 1848444"/>
              <a:gd name="connsiteX47" fmla="*/ 461337 w 16940965"/>
              <a:gd name="connsiteY47" fmla="*/ 1778054 h 1848444"/>
              <a:gd name="connsiteX48" fmla="*/ 544905 w 16940965"/>
              <a:gd name="connsiteY48" fmla="*/ 1694502 h 1848444"/>
              <a:gd name="connsiteX49" fmla="*/ 461337 w 16940965"/>
              <a:gd name="connsiteY49" fmla="*/ 1610378 h 1848444"/>
              <a:gd name="connsiteX50" fmla="*/ 16102431 w 16940965"/>
              <a:gd name="connsiteY50" fmla="*/ 209452 h 1848444"/>
              <a:gd name="connsiteX51" fmla="*/ 16102431 w 16940965"/>
              <a:gd name="connsiteY51" fmla="*/ 1552006 h 1848444"/>
              <a:gd name="connsiteX52" fmla="*/ 16857397 w 16940965"/>
              <a:gd name="connsiteY52" fmla="*/ 1552006 h 1848444"/>
              <a:gd name="connsiteX53" fmla="*/ 16857397 w 16940965"/>
              <a:gd name="connsiteY53" fmla="*/ 209452 h 1848444"/>
              <a:gd name="connsiteX54" fmla="*/ 14322497 w 16940965"/>
              <a:gd name="connsiteY54" fmla="*/ 209452 h 1848444"/>
              <a:gd name="connsiteX55" fmla="*/ 14322497 w 16940965"/>
              <a:gd name="connsiteY55" fmla="*/ 1552006 h 1848444"/>
              <a:gd name="connsiteX56" fmla="*/ 15077463 w 16940965"/>
              <a:gd name="connsiteY56" fmla="*/ 1552006 h 1848444"/>
              <a:gd name="connsiteX57" fmla="*/ 15077463 w 16940965"/>
              <a:gd name="connsiteY57" fmla="*/ 209452 h 1848444"/>
              <a:gd name="connsiteX58" fmla="*/ 12542563 w 16940965"/>
              <a:gd name="connsiteY58" fmla="*/ 209452 h 1848444"/>
              <a:gd name="connsiteX59" fmla="*/ 12542563 w 16940965"/>
              <a:gd name="connsiteY59" fmla="*/ 1552006 h 1848444"/>
              <a:gd name="connsiteX60" fmla="*/ 13297529 w 16940965"/>
              <a:gd name="connsiteY60" fmla="*/ 1552006 h 1848444"/>
              <a:gd name="connsiteX61" fmla="*/ 13297529 w 16940965"/>
              <a:gd name="connsiteY61" fmla="*/ 209452 h 1848444"/>
              <a:gd name="connsiteX62" fmla="*/ 10762629 w 16940965"/>
              <a:gd name="connsiteY62" fmla="*/ 209452 h 1848444"/>
              <a:gd name="connsiteX63" fmla="*/ 10762629 w 16940965"/>
              <a:gd name="connsiteY63" fmla="*/ 1552006 h 1848444"/>
              <a:gd name="connsiteX64" fmla="*/ 11517595 w 16940965"/>
              <a:gd name="connsiteY64" fmla="*/ 1552006 h 1848444"/>
              <a:gd name="connsiteX65" fmla="*/ 11517595 w 16940965"/>
              <a:gd name="connsiteY65" fmla="*/ 209452 h 1848444"/>
              <a:gd name="connsiteX66" fmla="*/ 8982695 w 16940965"/>
              <a:gd name="connsiteY66" fmla="*/ 209452 h 1848444"/>
              <a:gd name="connsiteX67" fmla="*/ 8982695 w 16940965"/>
              <a:gd name="connsiteY67" fmla="*/ 1552006 h 1848444"/>
              <a:gd name="connsiteX68" fmla="*/ 9737661 w 16940965"/>
              <a:gd name="connsiteY68" fmla="*/ 1552006 h 1848444"/>
              <a:gd name="connsiteX69" fmla="*/ 9737661 w 16940965"/>
              <a:gd name="connsiteY69" fmla="*/ 209452 h 1848444"/>
              <a:gd name="connsiteX70" fmla="*/ 7202761 w 16940965"/>
              <a:gd name="connsiteY70" fmla="*/ 209452 h 1848444"/>
              <a:gd name="connsiteX71" fmla="*/ 7202761 w 16940965"/>
              <a:gd name="connsiteY71" fmla="*/ 1552006 h 1848444"/>
              <a:gd name="connsiteX72" fmla="*/ 7957727 w 16940965"/>
              <a:gd name="connsiteY72" fmla="*/ 1552006 h 1848444"/>
              <a:gd name="connsiteX73" fmla="*/ 7957727 w 16940965"/>
              <a:gd name="connsiteY73" fmla="*/ 209452 h 1848444"/>
              <a:gd name="connsiteX74" fmla="*/ 5423118 w 16940965"/>
              <a:gd name="connsiteY74" fmla="*/ 209452 h 1848444"/>
              <a:gd name="connsiteX75" fmla="*/ 5423118 w 16940965"/>
              <a:gd name="connsiteY75" fmla="*/ 1552006 h 1848444"/>
              <a:gd name="connsiteX76" fmla="*/ 6178086 w 16940965"/>
              <a:gd name="connsiteY76" fmla="*/ 1552006 h 1848444"/>
              <a:gd name="connsiteX77" fmla="*/ 6178086 w 16940965"/>
              <a:gd name="connsiteY77" fmla="*/ 209452 h 1848444"/>
              <a:gd name="connsiteX78" fmla="*/ 3643475 w 16940965"/>
              <a:gd name="connsiteY78" fmla="*/ 209452 h 1848444"/>
              <a:gd name="connsiteX79" fmla="*/ 3643475 w 16940965"/>
              <a:gd name="connsiteY79" fmla="*/ 1552006 h 1848444"/>
              <a:gd name="connsiteX80" fmla="*/ 4398443 w 16940965"/>
              <a:gd name="connsiteY80" fmla="*/ 1552006 h 1848444"/>
              <a:gd name="connsiteX81" fmla="*/ 4398443 w 16940965"/>
              <a:gd name="connsiteY81" fmla="*/ 209452 h 1848444"/>
              <a:gd name="connsiteX82" fmla="*/ 1863833 w 16940965"/>
              <a:gd name="connsiteY82" fmla="*/ 209452 h 1848444"/>
              <a:gd name="connsiteX83" fmla="*/ 1863833 w 16940965"/>
              <a:gd name="connsiteY83" fmla="*/ 1552006 h 1848444"/>
              <a:gd name="connsiteX84" fmla="*/ 2618799 w 16940965"/>
              <a:gd name="connsiteY84" fmla="*/ 1552006 h 1848444"/>
              <a:gd name="connsiteX85" fmla="*/ 2618799 w 16940965"/>
              <a:gd name="connsiteY85" fmla="*/ 209452 h 1848444"/>
              <a:gd name="connsiteX86" fmla="*/ 84140 w 16940965"/>
              <a:gd name="connsiteY86" fmla="*/ 209452 h 1848444"/>
              <a:gd name="connsiteX87" fmla="*/ 84140 w 16940965"/>
              <a:gd name="connsiteY87" fmla="*/ 1552006 h 1848444"/>
              <a:gd name="connsiteX88" fmla="*/ 839107 w 16940965"/>
              <a:gd name="connsiteY88" fmla="*/ 1552006 h 1848444"/>
              <a:gd name="connsiteX89" fmla="*/ 839107 w 16940965"/>
              <a:gd name="connsiteY89" fmla="*/ 209452 h 1848444"/>
              <a:gd name="connsiteX90" fmla="*/ 16364579 w 16940965"/>
              <a:gd name="connsiteY90" fmla="*/ 84124 h 1848444"/>
              <a:gd name="connsiteX91" fmla="*/ 16353705 w 16940965"/>
              <a:gd name="connsiteY91" fmla="*/ 101865 h 1848444"/>
              <a:gd name="connsiteX92" fmla="*/ 16353705 w 16940965"/>
              <a:gd name="connsiteY92" fmla="*/ 107015 h 1848444"/>
              <a:gd name="connsiteX93" fmla="*/ 16364579 w 16940965"/>
              <a:gd name="connsiteY93" fmla="*/ 125328 h 1848444"/>
              <a:gd name="connsiteX94" fmla="*/ 16594103 w 16940965"/>
              <a:gd name="connsiteY94" fmla="*/ 125328 h 1848444"/>
              <a:gd name="connsiteX95" fmla="*/ 16606123 w 16940965"/>
              <a:gd name="connsiteY95" fmla="*/ 107015 h 1848444"/>
              <a:gd name="connsiteX96" fmla="*/ 16606123 w 16940965"/>
              <a:gd name="connsiteY96" fmla="*/ 101865 h 1848444"/>
              <a:gd name="connsiteX97" fmla="*/ 16594103 w 16940965"/>
              <a:gd name="connsiteY97" fmla="*/ 84124 h 1848444"/>
              <a:gd name="connsiteX98" fmla="*/ 14584646 w 16940965"/>
              <a:gd name="connsiteY98" fmla="*/ 84124 h 1848444"/>
              <a:gd name="connsiteX99" fmla="*/ 14573771 w 16940965"/>
              <a:gd name="connsiteY99" fmla="*/ 101865 h 1848444"/>
              <a:gd name="connsiteX100" fmla="*/ 14573771 w 16940965"/>
              <a:gd name="connsiteY100" fmla="*/ 107015 h 1848444"/>
              <a:gd name="connsiteX101" fmla="*/ 14584646 w 16940965"/>
              <a:gd name="connsiteY101" fmla="*/ 125328 h 1848444"/>
              <a:gd name="connsiteX102" fmla="*/ 14814169 w 16940965"/>
              <a:gd name="connsiteY102" fmla="*/ 125328 h 1848444"/>
              <a:gd name="connsiteX103" fmla="*/ 14826189 w 16940965"/>
              <a:gd name="connsiteY103" fmla="*/ 107015 h 1848444"/>
              <a:gd name="connsiteX104" fmla="*/ 14826189 w 16940965"/>
              <a:gd name="connsiteY104" fmla="*/ 101865 h 1848444"/>
              <a:gd name="connsiteX105" fmla="*/ 14814169 w 16940965"/>
              <a:gd name="connsiteY105" fmla="*/ 84124 h 1848444"/>
              <a:gd name="connsiteX106" fmla="*/ 12804712 w 16940965"/>
              <a:gd name="connsiteY106" fmla="*/ 84124 h 1848444"/>
              <a:gd name="connsiteX107" fmla="*/ 12793837 w 16940965"/>
              <a:gd name="connsiteY107" fmla="*/ 101865 h 1848444"/>
              <a:gd name="connsiteX108" fmla="*/ 12793837 w 16940965"/>
              <a:gd name="connsiteY108" fmla="*/ 107015 h 1848444"/>
              <a:gd name="connsiteX109" fmla="*/ 12804712 w 16940965"/>
              <a:gd name="connsiteY109" fmla="*/ 125328 h 1848444"/>
              <a:gd name="connsiteX110" fmla="*/ 13034235 w 16940965"/>
              <a:gd name="connsiteY110" fmla="*/ 125328 h 1848444"/>
              <a:gd name="connsiteX111" fmla="*/ 13046255 w 16940965"/>
              <a:gd name="connsiteY111" fmla="*/ 107015 h 1848444"/>
              <a:gd name="connsiteX112" fmla="*/ 13046255 w 16940965"/>
              <a:gd name="connsiteY112" fmla="*/ 101865 h 1848444"/>
              <a:gd name="connsiteX113" fmla="*/ 13034235 w 16940965"/>
              <a:gd name="connsiteY113" fmla="*/ 84124 h 1848444"/>
              <a:gd name="connsiteX114" fmla="*/ 11024778 w 16940965"/>
              <a:gd name="connsiteY114" fmla="*/ 84124 h 1848444"/>
              <a:gd name="connsiteX115" fmla="*/ 11013903 w 16940965"/>
              <a:gd name="connsiteY115" fmla="*/ 101865 h 1848444"/>
              <a:gd name="connsiteX116" fmla="*/ 11013903 w 16940965"/>
              <a:gd name="connsiteY116" fmla="*/ 107015 h 1848444"/>
              <a:gd name="connsiteX117" fmla="*/ 11024778 w 16940965"/>
              <a:gd name="connsiteY117" fmla="*/ 125328 h 1848444"/>
              <a:gd name="connsiteX118" fmla="*/ 11254301 w 16940965"/>
              <a:gd name="connsiteY118" fmla="*/ 125328 h 1848444"/>
              <a:gd name="connsiteX119" fmla="*/ 11266321 w 16940965"/>
              <a:gd name="connsiteY119" fmla="*/ 107015 h 1848444"/>
              <a:gd name="connsiteX120" fmla="*/ 11266321 w 16940965"/>
              <a:gd name="connsiteY120" fmla="*/ 101865 h 1848444"/>
              <a:gd name="connsiteX121" fmla="*/ 11254301 w 16940965"/>
              <a:gd name="connsiteY121" fmla="*/ 84124 h 1848444"/>
              <a:gd name="connsiteX122" fmla="*/ 9244844 w 16940965"/>
              <a:gd name="connsiteY122" fmla="*/ 84124 h 1848444"/>
              <a:gd name="connsiteX123" fmla="*/ 9233969 w 16940965"/>
              <a:gd name="connsiteY123" fmla="*/ 101865 h 1848444"/>
              <a:gd name="connsiteX124" fmla="*/ 9233969 w 16940965"/>
              <a:gd name="connsiteY124" fmla="*/ 107015 h 1848444"/>
              <a:gd name="connsiteX125" fmla="*/ 9244844 w 16940965"/>
              <a:gd name="connsiteY125" fmla="*/ 125328 h 1848444"/>
              <a:gd name="connsiteX126" fmla="*/ 9474367 w 16940965"/>
              <a:gd name="connsiteY126" fmla="*/ 125328 h 1848444"/>
              <a:gd name="connsiteX127" fmla="*/ 9486387 w 16940965"/>
              <a:gd name="connsiteY127" fmla="*/ 107015 h 1848444"/>
              <a:gd name="connsiteX128" fmla="*/ 9486387 w 16940965"/>
              <a:gd name="connsiteY128" fmla="*/ 101865 h 1848444"/>
              <a:gd name="connsiteX129" fmla="*/ 9474367 w 16940965"/>
              <a:gd name="connsiteY129" fmla="*/ 84124 h 1848444"/>
              <a:gd name="connsiteX130" fmla="*/ 7464910 w 16940965"/>
              <a:gd name="connsiteY130" fmla="*/ 84124 h 1848444"/>
              <a:gd name="connsiteX131" fmla="*/ 7454035 w 16940965"/>
              <a:gd name="connsiteY131" fmla="*/ 101865 h 1848444"/>
              <a:gd name="connsiteX132" fmla="*/ 7454035 w 16940965"/>
              <a:gd name="connsiteY132" fmla="*/ 107015 h 1848444"/>
              <a:gd name="connsiteX133" fmla="*/ 7464910 w 16940965"/>
              <a:gd name="connsiteY133" fmla="*/ 125328 h 1848444"/>
              <a:gd name="connsiteX134" fmla="*/ 7694433 w 16940965"/>
              <a:gd name="connsiteY134" fmla="*/ 125328 h 1848444"/>
              <a:gd name="connsiteX135" fmla="*/ 7706453 w 16940965"/>
              <a:gd name="connsiteY135" fmla="*/ 107015 h 1848444"/>
              <a:gd name="connsiteX136" fmla="*/ 7706453 w 16940965"/>
              <a:gd name="connsiteY136" fmla="*/ 101865 h 1848444"/>
              <a:gd name="connsiteX137" fmla="*/ 7694433 w 16940965"/>
              <a:gd name="connsiteY137" fmla="*/ 84124 h 1848444"/>
              <a:gd name="connsiteX138" fmla="*/ 5685268 w 16940965"/>
              <a:gd name="connsiteY138" fmla="*/ 84124 h 1848444"/>
              <a:gd name="connsiteX139" fmla="*/ 5674393 w 16940965"/>
              <a:gd name="connsiteY139" fmla="*/ 101865 h 1848444"/>
              <a:gd name="connsiteX140" fmla="*/ 5674393 w 16940965"/>
              <a:gd name="connsiteY140" fmla="*/ 107015 h 1848444"/>
              <a:gd name="connsiteX141" fmla="*/ 5685268 w 16940965"/>
              <a:gd name="connsiteY141" fmla="*/ 125328 h 1848444"/>
              <a:gd name="connsiteX142" fmla="*/ 5914792 w 16940965"/>
              <a:gd name="connsiteY142" fmla="*/ 125328 h 1848444"/>
              <a:gd name="connsiteX143" fmla="*/ 5926811 w 16940965"/>
              <a:gd name="connsiteY143" fmla="*/ 107015 h 1848444"/>
              <a:gd name="connsiteX144" fmla="*/ 5926811 w 16940965"/>
              <a:gd name="connsiteY144" fmla="*/ 101865 h 1848444"/>
              <a:gd name="connsiteX145" fmla="*/ 5914792 w 16940965"/>
              <a:gd name="connsiteY145" fmla="*/ 84124 h 1848444"/>
              <a:gd name="connsiteX146" fmla="*/ 3905625 w 16940965"/>
              <a:gd name="connsiteY146" fmla="*/ 84124 h 1848444"/>
              <a:gd name="connsiteX147" fmla="*/ 3894749 w 16940965"/>
              <a:gd name="connsiteY147" fmla="*/ 101865 h 1848444"/>
              <a:gd name="connsiteX148" fmla="*/ 3894749 w 16940965"/>
              <a:gd name="connsiteY148" fmla="*/ 107015 h 1848444"/>
              <a:gd name="connsiteX149" fmla="*/ 3905625 w 16940965"/>
              <a:gd name="connsiteY149" fmla="*/ 125328 h 1848444"/>
              <a:gd name="connsiteX150" fmla="*/ 4135148 w 16940965"/>
              <a:gd name="connsiteY150" fmla="*/ 125328 h 1848444"/>
              <a:gd name="connsiteX151" fmla="*/ 4147168 w 16940965"/>
              <a:gd name="connsiteY151" fmla="*/ 107015 h 1848444"/>
              <a:gd name="connsiteX152" fmla="*/ 4147168 w 16940965"/>
              <a:gd name="connsiteY152" fmla="*/ 101865 h 1848444"/>
              <a:gd name="connsiteX153" fmla="*/ 4135148 w 16940965"/>
              <a:gd name="connsiteY153" fmla="*/ 84124 h 1848444"/>
              <a:gd name="connsiteX154" fmla="*/ 2125982 w 16940965"/>
              <a:gd name="connsiteY154" fmla="*/ 84124 h 1848444"/>
              <a:gd name="connsiteX155" fmla="*/ 2115107 w 16940965"/>
              <a:gd name="connsiteY155" fmla="*/ 101865 h 1848444"/>
              <a:gd name="connsiteX156" fmla="*/ 2115107 w 16940965"/>
              <a:gd name="connsiteY156" fmla="*/ 107015 h 1848444"/>
              <a:gd name="connsiteX157" fmla="*/ 2125982 w 16940965"/>
              <a:gd name="connsiteY157" fmla="*/ 125328 h 1848444"/>
              <a:gd name="connsiteX158" fmla="*/ 2355505 w 16940965"/>
              <a:gd name="connsiteY158" fmla="*/ 125328 h 1848444"/>
              <a:gd name="connsiteX159" fmla="*/ 2367526 w 16940965"/>
              <a:gd name="connsiteY159" fmla="*/ 107015 h 1848444"/>
              <a:gd name="connsiteX160" fmla="*/ 2367526 w 16940965"/>
              <a:gd name="connsiteY160" fmla="*/ 101865 h 1848444"/>
              <a:gd name="connsiteX161" fmla="*/ 2355505 w 16940965"/>
              <a:gd name="connsiteY161" fmla="*/ 84124 h 1848444"/>
              <a:gd name="connsiteX162" fmla="*/ 346289 w 16940965"/>
              <a:gd name="connsiteY162" fmla="*/ 84124 h 1848444"/>
              <a:gd name="connsiteX163" fmla="*/ 335414 w 16940965"/>
              <a:gd name="connsiteY163" fmla="*/ 101865 h 1848444"/>
              <a:gd name="connsiteX164" fmla="*/ 335414 w 16940965"/>
              <a:gd name="connsiteY164" fmla="*/ 107015 h 1848444"/>
              <a:gd name="connsiteX165" fmla="*/ 346289 w 16940965"/>
              <a:gd name="connsiteY165" fmla="*/ 125328 h 1848444"/>
              <a:gd name="connsiteX166" fmla="*/ 575813 w 16940965"/>
              <a:gd name="connsiteY166" fmla="*/ 125328 h 1848444"/>
              <a:gd name="connsiteX167" fmla="*/ 587833 w 16940965"/>
              <a:gd name="connsiteY167" fmla="*/ 107015 h 1848444"/>
              <a:gd name="connsiteX168" fmla="*/ 587833 w 16940965"/>
              <a:gd name="connsiteY168" fmla="*/ 101865 h 1848444"/>
              <a:gd name="connsiteX169" fmla="*/ 575813 w 16940965"/>
              <a:gd name="connsiteY169" fmla="*/ 84124 h 1848444"/>
              <a:gd name="connsiteX170" fmla="*/ 16185997 w 16940965"/>
              <a:gd name="connsiteY170" fmla="*/ 0 h 1848444"/>
              <a:gd name="connsiteX171" fmla="*/ 16773257 w 16940965"/>
              <a:gd name="connsiteY171" fmla="*/ 0 h 1848444"/>
              <a:gd name="connsiteX172" fmla="*/ 16940965 w 16940965"/>
              <a:gd name="connsiteY172" fmla="*/ 167676 h 1848444"/>
              <a:gd name="connsiteX173" fmla="*/ 16940965 w 16940965"/>
              <a:gd name="connsiteY173" fmla="*/ 1679623 h 1848444"/>
              <a:gd name="connsiteX174" fmla="*/ 16773257 w 16940965"/>
              <a:gd name="connsiteY174" fmla="*/ 1848444 h 1848444"/>
              <a:gd name="connsiteX175" fmla="*/ 16185997 w 16940965"/>
              <a:gd name="connsiteY175" fmla="*/ 1848444 h 1848444"/>
              <a:gd name="connsiteX176" fmla="*/ 16018291 w 16940965"/>
              <a:gd name="connsiteY176" fmla="*/ 1679623 h 1848444"/>
              <a:gd name="connsiteX177" fmla="*/ 16018291 w 16940965"/>
              <a:gd name="connsiteY177" fmla="*/ 167676 h 1848444"/>
              <a:gd name="connsiteX178" fmla="*/ 16185997 w 16940965"/>
              <a:gd name="connsiteY178" fmla="*/ 0 h 1848444"/>
              <a:gd name="connsiteX179" fmla="*/ 14406064 w 16940965"/>
              <a:gd name="connsiteY179" fmla="*/ 0 h 1848444"/>
              <a:gd name="connsiteX180" fmla="*/ 14993324 w 16940965"/>
              <a:gd name="connsiteY180" fmla="*/ 0 h 1848444"/>
              <a:gd name="connsiteX181" fmla="*/ 15161031 w 16940965"/>
              <a:gd name="connsiteY181" fmla="*/ 167676 h 1848444"/>
              <a:gd name="connsiteX182" fmla="*/ 15161031 w 16940965"/>
              <a:gd name="connsiteY182" fmla="*/ 1679623 h 1848444"/>
              <a:gd name="connsiteX183" fmla="*/ 14993324 w 16940965"/>
              <a:gd name="connsiteY183" fmla="*/ 1848444 h 1848444"/>
              <a:gd name="connsiteX184" fmla="*/ 14406064 w 16940965"/>
              <a:gd name="connsiteY184" fmla="*/ 1848444 h 1848444"/>
              <a:gd name="connsiteX185" fmla="*/ 14238357 w 16940965"/>
              <a:gd name="connsiteY185" fmla="*/ 1679623 h 1848444"/>
              <a:gd name="connsiteX186" fmla="*/ 14238357 w 16940965"/>
              <a:gd name="connsiteY186" fmla="*/ 167676 h 1848444"/>
              <a:gd name="connsiteX187" fmla="*/ 14406064 w 16940965"/>
              <a:gd name="connsiteY187" fmla="*/ 0 h 1848444"/>
              <a:gd name="connsiteX188" fmla="*/ 12626130 w 16940965"/>
              <a:gd name="connsiteY188" fmla="*/ 0 h 1848444"/>
              <a:gd name="connsiteX189" fmla="*/ 13213390 w 16940965"/>
              <a:gd name="connsiteY189" fmla="*/ 0 h 1848444"/>
              <a:gd name="connsiteX190" fmla="*/ 13381097 w 16940965"/>
              <a:gd name="connsiteY190" fmla="*/ 167676 h 1848444"/>
              <a:gd name="connsiteX191" fmla="*/ 13381097 w 16940965"/>
              <a:gd name="connsiteY191" fmla="*/ 1679623 h 1848444"/>
              <a:gd name="connsiteX192" fmla="*/ 13213390 w 16940965"/>
              <a:gd name="connsiteY192" fmla="*/ 1848444 h 1848444"/>
              <a:gd name="connsiteX193" fmla="*/ 12626130 w 16940965"/>
              <a:gd name="connsiteY193" fmla="*/ 1848444 h 1848444"/>
              <a:gd name="connsiteX194" fmla="*/ 12458423 w 16940965"/>
              <a:gd name="connsiteY194" fmla="*/ 1679623 h 1848444"/>
              <a:gd name="connsiteX195" fmla="*/ 12458423 w 16940965"/>
              <a:gd name="connsiteY195" fmla="*/ 167676 h 1848444"/>
              <a:gd name="connsiteX196" fmla="*/ 12626130 w 16940965"/>
              <a:gd name="connsiteY196" fmla="*/ 0 h 1848444"/>
              <a:gd name="connsiteX197" fmla="*/ 10846196 w 16940965"/>
              <a:gd name="connsiteY197" fmla="*/ 0 h 1848444"/>
              <a:gd name="connsiteX198" fmla="*/ 11433456 w 16940965"/>
              <a:gd name="connsiteY198" fmla="*/ 0 h 1848444"/>
              <a:gd name="connsiteX199" fmla="*/ 11601163 w 16940965"/>
              <a:gd name="connsiteY199" fmla="*/ 167676 h 1848444"/>
              <a:gd name="connsiteX200" fmla="*/ 11601163 w 16940965"/>
              <a:gd name="connsiteY200" fmla="*/ 1679623 h 1848444"/>
              <a:gd name="connsiteX201" fmla="*/ 11433456 w 16940965"/>
              <a:gd name="connsiteY201" fmla="*/ 1848444 h 1848444"/>
              <a:gd name="connsiteX202" fmla="*/ 10846196 w 16940965"/>
              <a:gd name="connsiteY202" fmla="*/ 1848444 h 1848444"/>
              <a:gd name="connsiteX203" fmla="*/ 10678489 w 16940965"/>
              <a:gd name="connsiteY203" fmla="*/ 1679623 h 1848444"/>
              <a:gd name="connsiteX204" fmla="*/ 10678489 w 16940965"/>
              <a:gd name="connsiteY204" fmla="*/ 167676 h 1848444"/>
              <a:gd name="connsiteX205" fmla="*/ 10846196 w 16940965"/>
              <a:gd name="connsiteY205" fmla="*/ 0 h 1848444"/>
              <a:gd name="connsiteX206" fmla="*/ 9066262 w 16940965"/>
              <a:gd name="connsiteY206" fmla="*/ 0 h 1848444"/>
              <a:gd name="connsiteX207" fmla="*/ 9653522 w 16940965"/>
              <a:gd name="connsiteY207" fmla="*/ 0 h 1848444"/>
              <a:gd name="connsiteX208" fmla="*/ 9821229 w 16940965"/>
              <a:gd name="connsiteY208" fmla="*/ 167676 h 1848444"/>
              <a:gd name="connsiteX209" fmla="*/ 9821229 w 16940965"/>
              <a:gd name="connsiteY209" fmla="*/ 1679623 h 1848444"/>
              <a:gd name="connsiteX210" fmla="*/ 9653522 w 16940965"/>
              <a:gd name="connsiteY210" fmla="*/ 1848444 h 1848444"/>
              <a:gd name="connsiteX211" fmla="*/ 9066262 w 16940965"/>
              <a:gd name="connsiteY211" fmla="*/ 1848444 h 1848444"/>
              <a:gd name="connsiteX212" fmla="*/ 8898555 w 16940965"/>
              <a:gd name="connsiteY212" fmla="*/ 1679623 h 1848444"/>
              <a:gd name="connsiteX213" fmla="*/ 8898555 w 16940965"/>
              <a:gd name="connsiteY213" fmla="*/ 167676 h 1848444"/>
              <a:gd name="connsiteX214" fmla="*/ 9066262 w 16940965"/>
              <a:gd name="connsiteY214" fmla="*/ 0 h 1848444"/>
              <a:gd name="connsiteX215" fmla="*/ 7286328 w 16940965"/>
              <a:gd name="connsiteY215" fmla="*/ 0 h 1848444"/>
              <a:gd name="connsiteX216" fmla="*/ 7873588 w 16940965"/>
              <a:gd name="connsiteY216" fmla="*/ 0 h 1848444"/>
              <a:gd name="connsiteX217" fmla="*/ 8041295 w 16940965"/>
              <a:gd name="connsiteY217" fmla="*/ 167676 h 1848444"/>
              <a:gd name="connsiteX218" fmla="*/ 8041295 w 16940965"/>
              <a:gd name="connsiteY218" fmla="*/ 1679623 h 1848444"/>
              <a:gd name="connsiteX219" fmla="*/ 7873588 w 16940965"/>
              <a:gd name="connsiteY219" fmla="*/ 1848444 h 1848444"/>
              <a:gd name="connsiteX220" fmla="*/ 7286328 w 16940965"/>
              <a:gd name="connsiteY220" fmla="*/ 1848444 h 1848444"/>
              <a:gd name="connsiteX221" fmla="*/ 7118621 w 16940965"/>
              <a:gd name="connsiteY221" fmla="*/ 1679623 h 1848444"/>
              <a:gd name="connsiteX222" fmla="*/ 7118621 w 16940965"/>
              <a:gd name="connsiteY222" fmla="*/ 167676 h 1848444"/>
              <a:gd name="connsiteX223" fmla="*/ 7286328 w 16940965"/>
              <a:gd name="connsiteY223" fmla="*/ 0 h 1848444"/>
              <a:gd name="connsiteX224" fmla="*/ 5506685 w 16940965"/>
              <a:gd name="connsiteY224" fmla="*/ 0 h 1848444"/>
              <a:gd name="connsiteX225" fmla="*/ 6093946 w 16940965"/>
              <a:gd name="connsiteY225" fmla="*/ 0 h 1848444"/>
              <a:gd name="connsiteX226" fmla="*/ 6261652 w 16940965"/>
              <a:gd name="connsiteY226" fmla="*/ 167676 h 1848444"/>
              <a:gd name="connsiteX227" fmla="*/ 6261652 w 16940965"/>
              <a:gd name="connsiteY227" fmla="*/ 1679623 h 1848444"/>
              <a:gd name="connsiteX228" fmla="*/ 6093946 w 16940965"/>
              <a:gd name="connsiteY228" fmla="*/ 1848444 h 1848444"/>
              <a:gd name="connsiteX229" fmla="*/ 5506685 w 16940965"/>
              <a:gd name="connsiteY229" fmla="*/ 1848444 h 1848444"/>
              <a:gd name="connsiteX230" fmla="*/ 5338979 w 16940965"/>
              <a:gd name="connsiteY230" fmla="*/ 1679623 h 1848444"/>
              <a:gd name="connsiteX231" fmla="*/ 5338979 w 16940965"/>
              <a:gd name="connsiteY231" fmla="*/ 167676 h 1848444"/>
              <a:gd name="connsiteX232" fmla="*/ 5506685 w 16940965"/>
              <a:gd name="connsiteY232" fmla="*/ 0 h 1848444"/>
              <a:gd name="connsiteX233" fmla="*/ 3727043 w 16940965"/>
              <a:gd name="connsiteY233" fmla="*/ 0 h 1848444"/>
              <a:gd name="connsiteX234" fmla="*/ 4314302 w 16940965"/>
              <a:gd name="connsiteY234" fmla="*/ 0 h 1848444"/>
              <a:gd name="connsiteX235" fmla="*/ 4482010 w 16940965"/>
              <a:gd name="connsiteY235" fmla="*/ 167676 h 1848444"/>
              <a:gd name="connsiteX236" fmla="*/ 4482010 w 16940965"/>
              <a:gd name="connsiteY236" fmla="*/ 1679623 h 1848444"/>
              <a:gd name="connsiteX237" fmla="*/ 4314302 w 16940965"/>
              <a:gd name="connsiteY237" fmla="*/ 1848444 h 1848444"/>
              <a:gd name="connsiteX238" fmla="*/ 3727043 w 16940965"/>
              <a:gd name="connsiteY238" fmla="*/ 1848444 h 1848444"/>
              <a:gd name="connsiteX239" fmla="*/ 3559337 w 16940965"/>
              <a:gd name="connsiteY239" fmla="*/ 1679623 h 1848444"/>
              <a:gd name="connsiteX240" fmla="*/ 3559337 w 16940965"/>
              <a:gd name="connsiteY240" fmla="*/ 167676 h 1848444"/>
              <a:gd name="connsiteX241" fmla="*/ 3727043 w 16940965"/>
              <a:gd name="connsiteY241" fmla="*/ 0 h 1848444"/>
              <a:gd name="connsiteX242" fmla="*/ 1947400 w 16940965"/>
              <a:gd name="connsiteY242" fmla="*/ 0 h 1848444"/>
              <a:gd name="connsiteX243" fmla="*/ 2534660 w 16940965"/>
              <a:gd name="connsiteY243" fmla="*/ 0 h 1848444"/>
              <a:gd name="connsiteX244" fmla="*/ 2702367 w 16940965"/>
              <a:gd name="connsiteY244" fmla="*/ 167676 h 1848444"/>
              <a:gd name="connsiteX245" fmla="*/ 2702367 w 16940965"/>
              <a:gd name="connsiteY245" fmla="*/ 1679623 h 1848444"/>
              <a:gd name="connsiteX246" fmla="*/ 2534660 w 16940965"/>
              <a:gd name="connsiteY246" fmla="*/ 1848444 h 1848444"/>
              <a:gd name="connsiteX247" fmla="*/ 1947400 w 16940965"/>
              <a:gd name="connsiteY247" fmla="*/ 1848444 h 1848444"/>
              <a:gd name="connsiteX248" fmla="*/ 1779693 w 16940965"/>
              <a:gd name="connsiteY248" fmla="*/ 1679623 h 1848444"/>
              <a:gd name="connsiteX249" fmla="*/ 1779693 w 16940965"/>
              <a:gd name="connsiteY249" fmla="*/ 167676 h 1848444"/>
              <a:gd name="connsiteX250" fmla="*/ 1947400 w 16940965"/>
              <a:gd name="connsiteY250" fmla="*/ 0 h 1848444"/>
              <a:gd name="connsiteX251" fmla="*/ 167707 w 16940965"/>
              <a:gd name="connsiteY251" fmla="*/ 0 h 1848444"/>
              <a:gd name="connsiteX252" fmla="*/ 754967 w 16940965"/>
              <a:gd name="connsiteY252" fmla="*/ 0 h 1848444"/>
              <a:gd name="connsiteX253" fmla="*/ 922674 w 16940965"/>
              <a:gd name="connsiteY253" fmla="*/ 167676 h 1848444"/>
              <a:gd name="connsiteX254" fmla="*/ 922674 w 16940965"/>
              <a:gd name="connsiteY254" fmla="*/ 1679623 h 1848444"/>
              <a:gd name="connsiteX255" fmla="*/ 754967 w 16940965"/>
              <a:gd name="connsiteY255" fmla="*/ 1848444 h 1848444"/>
              <a:gd name="connsiteX256" fmla="*/ 167707 w 16940965"/>
              <a:gd name="connsiteY256" fmla="*/ 1848444 h 1848444"/>
              <a:gd name="connsiteX257" fmla="*/ 0 w 16940965"/>
              <a:gd name="connsiteY257" fmla="*/ 1679623 h 1848444"/>
              <a:gd name="connsiteX258" fmla="*/ 0 w 16940965"/>
              <a:gd name="connsiteY258" fmla="*/ 167676 h 1848444"/>
              <a:gd name="connsiteX259" fmla="*/ 167707 w 16940965"/>
              <a:gd name="connsiteY259" fmla="*/ 0 h 184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</a:cxnLst>
            <a:rect l="l" t="t" r="r" b="b"/>
            <a:pathLst>
              <a:path w="16940965" h="1848444">
                <a:moveTo>
                  <a:pt x="16479627" y="1610378"/>
                </a:moveTo>
                <a:cubicBezTo>
                  <a:pt x="16433265" y="1610378"/>
                  <a:pt x="16396061" y="1648148"/>
                  <a:pt x="16396061" y="1694502"/>
                </a:cubicBezTo>
                <a:cubicBezTo>
                  <a:pt x="16396061" y="1740284"/>
                  <a:pt x="16433265" y="1778054"/>
                  <a:pt x="16479627" y="1778054"/>
                </a:cubicBezTo>
                <a:cubicBezTo>
                  <a:pt x="16525991" y="1778054"/>
                  <a:pt x="16563195" y="1740284"/>
                  <a:pt x="16563195" y="1694502"/>
                </a:cubicBezTo>
                <a:cubicBezTo>
                  <a:pt x="16563195" y="1648148"/>
                  <a:pt x="16525991" y="1610378"/>
                  <a:pt x="16479627" y="1610378"/>
                </a:cubicBezTo>
                <a:close/>
                <a:moveTo>
                  <a:pt x="14699694" y="1610378"/>
                </a:moveTo>
                <a:cubicBezTo>
                  <a:pt x="14653331" y="1610378"/>
                  <a:pt x="14616127" y="1648148"/>
                  <a:pt x="14616127" y="1694502"/>
                </a:cubicBezTo>
                <a:cubicBezTo>
                  <a:pt x="14616127" y="1740284"/>
                  <a:pt x="14653331" y="1778054"/>
                  <a:pt x="14699694" y="1778054"/>
                </a:cubicBezTo>
                <a:cubicBezTo>
                  <a:pt x="14746056" y="1778054"/>
                  <a:pt x="14783261" y="1740284"/>
                  <a:pt x="14783261" y="1694502"/>
                </a:cubicBezTo>
                <a:cubicBezTo>
                  <a:pt x="14783261" y="1648148"/>
                  <a:pt x="14746056" y="1610378"/>
                  <a:pt x="14699694" y="1610378"/>
                </a:cubicBezTo>
                <a:close/>
                <a:moveTo>
                  <a:pt x="12919760" y="1610378"/>
                </a:moveTo>
                <a:cubicBezTo>
                  <a:pt x="12873397" y="1610378"/>
                  <a:pt x="12836193" y="1648148"/>
                  <a:pt x="12836193" y="1694502"/>
                </a:cubicBezTo>
                <a:cubicBezTo>
                  <a:pt x="12836193" y="1740284"/>
                  <a:pt x="12873397" y="1778054"/>
                  <a:pt x="12919760" y="1778054"/>
                </a:cubicBezTo>
                <a:cubicBezTo>
                  <a:pt x="12966122" y="1778054"/>
                  <a:pt x="13003327" y="1740284"/>
                  <a:pt x="13003327" y="1694502"/>
                </a:cubicBezTo>
                <a:cubicBezTo>
                  <a:pt x="13003327" y="1648148"/>
                  <a:pt x="12966122" y="1610378"/>
                  <a:pt x="12919760" y="1610378"/>
                </a:cubicBezTo>
                <a:close/>
                <a:moveTo>
                  <a:pt x="11139826" y="1610378"/>
                </a:moveTo>
                <a:cubicBezTo>
                  <a:pt x="11093463" y="1610378"/>
                  <a:pt x="11056259" y="1648148"/>
                  <a:pt x="11056259" y="1694502"/>
                </a:cubicBezTo>
                <a:cubicBezTo>
                  <a:pt x="11056259" y="1740284"/>
                  <a:pt x="11093463" y="1778054"/>
                  <a:pt x="11139826" y="1778054"/>
                </a:cubicBezTo>
                <a:cubicBezTo>
                  <a:pt x="11186188" y="1778054"/>
                  <a:pt x="11223393" y="1740284"/>
                  <a:pt x="11223393" y="1694502"/>
                </a:cubicBezTo>
                <a:cubicBezTo>
                  <a:pt x="11223393" y="1648148"/>
                  <a:pt x="11186188" y="1610378"/>
                  <a:pt x="11139826" y="1610378"/>
                </a:cubicBezTo>
                <a:close/>
                <a:moveTo>
                  <a:pt x="9359892" y="1610378"/>
                </a:moveTo>
                <a:cubicBezTo>
                  <a:pt x="9313529" y="1610378"/>
                  <a:pt x="9276325" y="1648148"/>
                  <a:pt x="9276325" y="1694502"/>
                </a:cubicBezTo>
                <a:cubicBezTo>
                  <a:pt x="9276325" y="1740284"/>
                  <a:pt x="9313529" y="1778054"/>
                  <a:pt x="9359892" y="1778054"/>
                </a:cubicBezTo>
                <a:cubicBezTo>
                  <a:pt x="9406254" y="1778054"/>
                  <a:pt x="9443459" y="1740284"/>
                  <a:pt x="9443459" y="1694502"/>
                </a:cubicBezTo>
                <a:cubicBezTo>
                  <a:pt x="9443459" y="1648148"/>
                  <a:pt x="9406254" y="1610378"/>
                  <a:pt x="9359892" y="1610378"/>
                </a:cubicBezTo>
                <a:close/>
                <a:moveTo>
                  <a:pt x="7579958" y="1610378"/>
                </a:moveTo>
                <a:cubicBezTo>
                  <a:pt x="7533595" y="1610378"/>
                  <a:pt x="7496391" y="1648148"/>
                  <a:pt x="7496391" y="1694502"/>
                </a:cubicBezTo>
                <a:cubicBezTo>
                  <a:pt x="7496391" y="1740284"/>
                  <a:pt x="7533595" y="1778054"/>
                  <a:pt x="7579958" y="1778054"/>
                </a:cubicBezTo>
                <a:cubicBezTo>
                  <a:pt x="7626320" y="1778054"/>
                  <a:pt x="7663525" y="1740284"/>
                  <a:pt x="7663525" y="1694502"/>
                </a:cubicBezTo>
                <a:cubicBezTo>
                  <a:pt x="7663525" y="1648148"/>
                  <a:pt x="7626320" y="1610378"/>
                  <a:pt x="7579958" y="1610378"/>
                </a:cubicBezTo>
                <a:close/>
                <a:moveTo>
                  <a:pt x="5800316" y="1610378"/>
                </a:moveTo>
                <a:cubicBezTo>
                  <a:pt x="5753952" y="1610378"/>
                  <a:pt x="5716748" y="1648148"/>
                  <a:pt x="5716748" y="1694502"/>
                </a:cubicBezTo>
                <a:cubicBezTo>
                  <a:pt x="5716748" y="1740284"/>
                  <a:pt x="5753952" y="1778054"/>
                  <a:pt x="5800316" y="1778054"/>
                </a:cubicBezTo>
                <a:cubicBezTo>
                  <a:pt x="5846678" y="1778054"/>
                  <a:pt x="5883883" y="1740284"/>
                  <a:pt x="5883883" y="1694502"/>
                </a:cubicBezTo>
                <a:cubicBezTo>
                  <a:pt x="5883883" y="1648148"/>
                  <a:pt x="5846678" y="1610378"/>
                  <a:pt x="5800316" y="1610378"/>
                </a:cubicBezTo>
                <a:close/>
                <a:moveTo>
                  <a:pt x="4020673" y="1610378"/>
                </a:moveTo>
                <a:cubicBezTo>
                  <a:pt x="3974310" y="1610378"/>
                  <a:pt x="3937105" y="1648148"/>
                  <a:pt x="3937105" y="1694502"/>
                </a:cubicBezTo>
                <a:cubicBezTo>
                  <a:pt x="3937105" y="1740284"/>
                  <a:pt x="3974310" y="1778054"/>
                  <a:pt x="4020673" y="1778054"/>
                </a:cubicBezTo>
                <a:cubicBezTo>
                  <a:pt x="4067035" y="1778054"/>
                  <a:pt x="4104241" y="1740284"/>
                  <a:pt x="4104241" y="1694502"/>
                </a:cubicBezTo>
                <a:cubicBezTo>
                  <a:pt x="4104241" y="1648148"/>
                  <a:pt x="4067035" y="1610378"/>
                  <a:pt x="4020673" y="1610378"/>
                </a:cubicBezTo>
                <a:close/>
                <a:moveTo>
                  <a:pt x="2241030" y="1610378"/>
                </a:moveTo>
                <a:cubicBezTo>
                  <a:pt x="2194667" y="1610378"/>
                  <a:pt x="2157463" y="1648148"/>
                  <a:pt x="2157463" y="1694502"/>
                </a:cubicBezTo>
                <a:cubicBezTo>
                  <a:pt x="2157463" y="1740284"/>
                  <a:pt x="2194667" y="1778054"/>
                  <a:pt x="2241030" y="1778054"/>
                </a:cubicBezTo>
                <a:cubicBezTo>
                  <a:pt x="2287393" y="1778054"/>
                  <a:pt x="2324597" y="1740284"/>
                  <a:pt x="2324597" y="1694502"/>
                </a:cubicBezTo>
                <a:cubicBezTo>
                  <a:pt x="2324597" y="1648148"/>
                  <a:pt x="2287393" y="1610378"/>
                  <a:pt x="2241030" y="1610378"/>
                </a:cubicBezTo>
                <a:close/>
                <a:moveTo>
                  <a:pt x="461337" y="1610378"/>
                </a:moveTo>
                <a:cubicBezTo>
                  <a:pt x="414975" y="1610378"/>
                  <a:pt x="377770" y="1648148"/>
                  <a:pt x="377770" y="1694502"/>
                </a:cubicBezTo>
                <a:cubicBezTo>
                  <a:pt x="377770" y="1740284"/>
                  <a:pt x="414975" y="1778054"/>
                  <a:pt x="461337" y="1778054"/>
                </a:cubicBezTo>
                <a:cubicBezTo>
                  <a:pt x="507700" y="1778054"/>
                  <a:pt x="544905" y="1740284"/>
                  <a:pt x="544905" y="1694502"/>
                </a:cubicBezTo>
                <a:cubicBezTo>
                  <a:pt x="544905" y="1648148"/>
                  <a:pt x="507700" y="1610378"/>
                  <a:pt x="461337" y="1610378"/>
                </a:cubicBezTo>
                <a:close/>
                <a:moveTo>
                  <a:pt x="16102431" y="209452"/>
                </a:moveTo>
                <a:lnTo>
                  <a:pt x="16102431" y="1552006"/>
                </a:lnTo>
                <a:lnTo>
                  <a:pt x="16857397" y="1552006"/>
                </a:lnTo>
                <a:lnTo>
                  <a:pt x="16857397" y="209452"/>
                </a:lnTo>
                <a:close/>
                <a:moveTo>
                  <a:pt x="14322497" y="209452"/>
                </a:moveTo>
                <a:lnTo>
                  <a:pt x="14322497" y="1552006"/>
                </a:lnTo>
                <a:lnTo>
                  <a:pt x="15077463" y="1552006"/>
                </a:lnTo>
                <a:lnTo>
                  <a:pt x="15077463" y="209452"/>
                </a:lnTo>
                <a:close/>
                <a:moveTo>
                  <a:pt x="12542563" y="209452"/>
                </a:moveTo>
                <a:lnTo>
                  <a:pt x="12542563" y="1552006"/>
                </a:lnTo>
                <a:lnTo>
                  <a:pt x="13297529" y="1552006"/>
                </a:lnTo>
                <a:lnTo>
                  <a:pt x="13297529" y="209452"/>
                </a:lnTo>
                <a:close/>
                <a:moveTo>
                  <a:pt x="10762629" y="209452"/>
                </a:moveTo>
                <a:lnTo>
                  <a:pt x="10762629" y="1552006"/>
                </a:lnTo>
                <a:lnTo>
                  <a:pt x="11517595" y="1552006"/>
                </a:lnTo>
                <a:lnTo>
                  <a:pt x="11517595" y="209452"/>
                </a:lnTo>
                <a:close/>
                <a:moveTo>
                  <a:pt x="8982695" y="209452"/>
                </a:moveTo>
                <a:lnTo>
                  <a:pt x="8982695" y="1552006"/>
                </a:lnTo>
                <a:lnTo>
                  <a:pt x="9737661" y="1552006"/>
                </a:lnTo>
                <a:lnTo>
                  <a:pt x="9737661" y="209452"/>
                </a:lnTo>
                <a:close/>
                <a:moveTo>
                  <a:pt x="7202761" y="209452"/>
                </a:moveTo>
                <a:lnTo>
                  <a:pt x="7202761" y="1552006"/>
                </a:lnTo>
                <a:lnTo>
                  <a:pt x="7957727" y="1552006"/>
                </a:lnTo>
                <a:lnTo>
                  <a:pt x="7957727" y="209452"/>
                </a:lnTo>
                <a:close/>
                <a:moveTo>
                  <a:pt x="5423118" y="209452"/>
                </a:moveTo>
                <a:lnTo>
                  <a:pt x="5423118" y="1552006"/>
                </a:lnTo>
                <a:lnTo>
                  <a:pt x="6178086" y="1552006"/>
                </a:lnTo>
                <a:lnTo>
                  <a:pt x="6178086" y="209452"/>
                </a:lnTo>
                <a:close/>
                <a:moveTo>
                  <a:pt x="3643475" y="209452"/>
                </a:moveTo>
                <a:lnTo>
                  <a:pt x="3643475" y="1552006"/>
                </a:lnTo>
                <a:lnTo>
                  <a:pt x="4398443" y="1552006"/>
                </a:lnTo>
                <a:lnTo>
                  <a:pt x="4398443" y="209452"/>
                </a:lnTo>
                <a:close/>
                <a:moveTo>
                  <a:pt x="1863833" y="209452"/>
                </a:moveTo>
                <a:lnTo>
                  <a:pt x="1863833" y="1552006"/>
                </a:lnTo>
                <a:lnTo>
                  <a:pt x="2618799" y="1552006"/>
                </a:lnTo>
                <a:lnTo>
                  <a:pt x="2618799" y="209452"/>
                </a:lnTo>
                <a:close/>
                <a:moveTo>
                  <a:pt x="84140" y="209452"/>
                </a:moveTo>
                <a:lnTo>
                  <a:pt x="84140" y="1552006"/>
                </a:lnTo>
                <a:lnTo>
                  <a:pt x="839107" y="1552006"/>
                </a:lnTo>
                <a:lnTo>
                  <a:pt x="839107" y="209452"/>
                </a:lnTo>
                <a:close/>
                <a:moveTo>
                  <a:pt x="16364579" y="84124"/>
                </a:moveTo>
                <a:cubicBezTo>
                  <a:pt x="16358857" y="84124"/>
                  <a:pt x="16353705" y="92136"/>
                  <a:pt x="16353705" y="101865"/>
                </a:cubicBezTo>
                <a:lnTo>
                  <a:pt x="16353705" y="107015"/>
                </a:lnTo>
                <a:cubicBezTo>
                  <a:pt x="16353705" y="117316"/>
                  <a:pt x="16358857" y="125328"/>
                  <a:pt x="16364579" y="125328"/>
                </a:cubicBezTo>
                <a:lnTo>
                  <a:pt x="16594103" y="125328"/>
                </a:lnTo>
                <a:cubicBezTo>
                  <a:pt x="16600399" y="125328"/>
                  <a:pt x="16606123" y="117888"/>
                  <a:pt x="16606123" y="107015"/>
                </a:cubicBezTo>
                <a:lnTo>
                  <a:pt x="16606123" y="101865"/>
                </a:lnTo>
                <a:cubicBezTo>
                  <a:pt x="16606123" y="92136"/>
                  <a:pt x="16600399" y="84124"/>
                  <a:pt x="16594103" y="84124"/>
                </a:cubicBezTo>
                <a:close/>
                <a:moveTo>
                  <a:pt x="14584646" y="84124"/>
                </a:moveTo>
                <a:cubicBezTo>
                  <a:pt x="14578922" y="84124"/>
                  <a:pt x="14573771" y="92136"/>
                  <a:pt x="14573771" y="101865"/>
                </a:cubicBezTo>
                <a:lnTo>
                  <a:pt x="14573771" y="107015"/>
                </a:lnTo>
                <a:cubicBezTo>
                  <a:pt x="14573771" y="117316"/>
                  <a:pt x="14578922" y="125328"/>
                  <a:pt x="14584646" y="125328"/>
                </a:cubicBezTo>
                <a:lnTo>
                  <a:pt x="14814169" y="125328"/>
                </a:lnTo>
                <a:cubicBezTo>
                  <a:pt x="14820466" y="125328"/>
                  <a:pt x="14826189" y="117888"/>
                  <a:pt x="14826189" y="107015"/>
                </a:cubicBezTo>
                <a:lnTo>
                  <a:pt x="14826189" y="101865"/>
                </a:lnTo>
                <a:cubicBezTo>
                  <a:pt x="14826189" y="92136"/>
                  <a:pt x="14820466" y="84124"/>
                  <a:pt x="14814169" y="84124"/>
                </a:cubicBezTo>
                <a:close/>
                <a:moveTo>
                  <a:pt x="12804712" y="84124"/>
                </a:moveTo>
                <a:cubicBezTo>
                  <a:pt x="12798988" y="84124"/>
                  <a:pt x="12793837" y="92136"/>
                  <a:pt x="12793837" y="101865"/>
                </a:cubicBezTo>
                <a:lnTo>
                  <a:pt x="12793837" y="107015"/>
                </a:lnTo>
                <a:cubicBezTo>
                  <a:pt x="12793837" y="117316"/>
                  <a:pt x="12798988" y="125328"/>
                  <a:pt x="12804712" y="125328"/>
                </a:cubicBezTo>
                <a:lnTo>
                  <a:pt x="13034235" y="125328"/>
                </a:lnTo>
                <a:cubicBezTo>
                  <a:pt x="13040532" y="125328"/>
                  <a:pt x="13046255" y="117888"/>
                  <a:pt x="13046255" y="107015"/>
                </a:cubicBezTo>
                <a:lnTo>
                  <a:pt x="13046255" y="101865"/>
                </a:lnTo>
                <a:cubicBezTo>
                  <a:pt x="13046255" y="92136"/>
                  <a:pt x="13040532" y="84124"/>
                  <a:pt x="13034235" y="84124"/>
                </a:cubicBezTo>
                <a:close/>
                <a:moveTo>
                  <a:pt x="11024778" y="84124"/>
                </a:moveTo>
                <a:cubicBezTo>
                  <a:pt x="11019054" y="84124"/>
                  <a:pt x="11013903" y="92136"/>
                  <a:pt x="11013903" y="101865"/>
                </a:cubicBezTo>
                <a:lnTo>
                  <a:pt x="11013903" y="107015"/>
                </a:lnTo>
                <a:cubicBezTo>
                  <a:pt x="11013903" y="117316"/>
                  <a:pt x="11019054" y="125328"/>
                  <a:pt x="11024778" y="125328"/>
                </a:cubicBezTo>
                <a:lnTo>
                  <a:pt x="11254301" y="125328"/>
                </a:lnTo>
                <a:cubicBezTo>
                  <a:pt x="11260598" y="125328"/>
                  <a:pt x="11266321" y="117888"/>
                  <a:pt x="11266321" y="107015"/>
                </a:cubicBezTo>
                <a:lnTo>
                  <a:pt x="11266321" y="101865"/>
                </a:lnTo>
                <a:cubicBezTo>
                  <a:pt x="11266321" y="92136"/>
                  <a:pt x="11260598" y="84124"/>
                  <a:pt x="11254301" y="84124"/>
                </a:cubicBezTo>
                <a:close/>
                <a:moveTo>
                  <a:pt x="9244844" y="84124"/>
                </a:moveTo>
                <a:cubicBezTo>
                  <a:pt x="9239120" y="84124"/>
                  <a:pt x="9233969" y="92136"/>
                  <a:pt x="9233969" y="101865"/>
                </a:cubicBezTo>
                <a:lnTo>
                  <a:pt x="9233969" y="107015"/>
                </a:lnTo>
                <a:cubicBezTo>
                  <a:pt x="9233969" y="117316"/>
                  <a:pt x="9239120" y="125328"/>
                  <a:pt x="9244844" y="125328"/>
                </a:cubicBezTo>
                <a:lnTo>
                  <a:pt x="9474367" y="125328"/>
                </a:lnTo>
                <a:cubicBezTo>
                  <a:pt x="9480664" y="125328"/>
                  <a:pt x="9486387" y="117888"/>
                  <a:pt x="9486387" y="107015"/>
                </a:cubicBezTo>
                <a:lnTo>
                  <a:pt x="9486387" y="101865"/>
                </a:lnTo>
                <a:cubicBezTo>
                  <a:pt x="9486387" y="92136"/>
                  <a:pt x="9480664" y="84124"/>
                  <a:pt x="9474367" y="84124"/>
                </a:cubicBezTo>
                <a:close/>
                <a:moveTo>
                  <a:pt x="7464910" y="84124"/>
                </a:moveTo>
                <a:cubicBezTo>
                  <a:pt x="7459186" y="84124"/>
                  <a:pt x="7454035" y="92136"/>
                  <a:pt x="7454035" y="101865"/>
                </a:cubicBezTo>
                <a:lnTo>
                  <a:pt x="7454035" y="107015"/>
                </a:lnTo>
                <a:cubicBezTo>
                  <a:pt x="7454035" y="117316"/>
                  <a:pt x="7459186" y="125328"/>
                  <a:pt x="7464910" y="125328"/>
                </a:cubicBezTo>
                <a:lnTo>
                  <a:pt x="7694433" y="125328"/>
                </a:lnTo>
                <a:cubicBezTo>
                  <a:pt x="7700730" y="125328"/>
                  <a:pt x="7706453" y="117888"/>
                  <a:pt x="7706453" y="107015"/>
                </a:cubicBezTo>
                <a:lnTo>
                  <a:pt x="7706453" y="101865"/>
                </a:lnTo>
                <a:cubicBezTo>
                  <a:pt x="7706453" y="92136"/>
                  <a:pt x="7700730" y="84124"/>
                  <a:pt x="7694433" y="84124"/>
                </a:cubicBezTo>
                <a:close/>
                <a:moveTo>
                  <a:pt x="5685268" y="84124"/>
                </a:moveTo>
                <a:cubicBezTo>
                  <a:pt x="5679543" y="84124"/>
                  <a:pt x="5674393" y="92136"/>
                  <a:pt x="5674393" y="101865"/>
                </a:cubicBezTo>
                <a:lnTo>
                  <a:pt x="5674393" y="107015"/>
                </a:lnTo>
                <a:cubicBezTo>
                  <a:pt x="5674393" y="117316"/>
                  <a:pt x="5679543" y="125328"/>
                  <a:pt x="5685268" y="125328"/>
                </a:cubicBezTo>
                <a:lnTo>
                  <a:pt x="5914792" y="125328"/>
                </a:lnTo>
                <a:cubicBezTo>
                  <a:pt x="5921087" y="125328"/>
                  <a:pt x="5926811" y="117888"/>
                  <a:pt x="5926811" y="107015"/>
                </a:cubicBezTo>
                <a:lnTo>
                  <a:pt x="5926811" y="101865"/>
                </a:lnTo>
                <a:cubicBezTo>
                  <a:pt x="5926811" y="92136"/>
                  <a:pt x="5921087" y="84124"/>
                  <a:pt x="5914792" y="84124"/>
                </a:cubicBezTo>
                <a:close/>
                <a:moveTo>
                  <a:pt x="3905625" y="84124"/>
                </a:moveTo>
                <a:cubicBezTo>
                  <a:pt x="3899900" y="84124"/>
                  <a:pt x="3894749" y="92136"/>
                  <a:pt x="3894749" y="101865"/>
                </a:cubicBezTo>
                <a:lnTo>
                  <a:pt x="3894749" y="107015"/>
                </a:lnTo>
                <a:cubicBezTo>
                  <a:pt x="3894749" y="117316"/>
                  <a:pt x="3899900" y="125328"/>
                  <a:pt x="3905625" y="125328"/>
                </a:cubicBezTo>
                <a:lnTo>
                  <a:pt x="4135148" y="125328"/>
                </a:lnTo>
                <a:cubicBezTo>
                  <a:pt x="4141444" y="125328"/>
                  <a:pt x="4147168" y="117888"/>
                  <a:pt x="4147168" y="107015"/>
                </a:cubicBezTo>
                <a:lnTo>
                  <a:pt x="4147168" y="101865"/>
                </a:lnTo>
                <a:cubicBezTo>
                  <a:pt x="4147168" y="92136"/>
                  <a:pt x="4141444" y="84124"/>
                  <a:pt x="4135148" y="84124"/>
                </a:cubicBezTo>
                <a:close/>
                <a:moveTo>
                  <a:pt x="2125982" y="84124"/>
                </a:moveTo>
                <a:cubicBezTo>
                  <a:pt x="2120258" y="84124"/>
                  <a:pt x="2115107" y="92136"/>
                  <a:pt x="2115107" y="101865"/>
                </a:cubicBezTo>
                <a:lnTo>
                  <a:pt x="2115107" y="107015"/>
                </a:lnTo>
                <a:cubicBezTo>
                  <a:pt x="2115107" y="117316"/>
                  <a:pt x="2120258" y="125328"/>
                  <a:pt x="2125982" y="125328"/>
                </a:cubicBezTo>
                <a:lnTo>
                  <a:pt x="2355505" y="125328"/>
                </a:lnTo>
                <a:cubicBezTo>
                  <a:pt x="2361802" y="125328"/>
                  <a:pt x="2367526" y="117888"/>
                  <a:pt x="2367526" y="107015"/>
                </a:cubicBezTo>
                <a:lnTo>
                  <a:pt x="2367526" y="101865"/>
                </a:lnTo>
                <a:cubicBezTo>
                  <a:pt x="2367526" y="92136"/>
                  <a:pt x="2361802" y="84124"/>
                  <a:pt x="2355505" y="84124"/>
                </a:cubicBezTo>
                <a:close/>
                <a:moveTo>
                  <a:pt x="346289" y="84124"/>
                </a:moveTo>
                <a:cubicBezTo>
                  <a:pt x="340565" y="84124"/>
                  <a:pt x="335414" y="92136"/>
                  <a:pt x="335414" y="101865"/>
                </a:cubicBezTo>
                <a:lnTo>
                  <a:pt x="335414" y="107015"/>
                </a:lnTo>
                <a:cubicBezTo>
                  <a:pt x="335414" y="117316"/>
                  <a:pt x="340565" y="125328"/>
                  <a:pt x="346289" y="125328"/>
                </a:cubicBezTo>
                <a:lnTo>
                  <a:pt x="575813" y="125328"/>
                </a:lnTo>
                <a:cubicBezTo>
                  <a:pt x="582109" y="125328"/>
                  <a:pt x="587833" y="117888"/>
                  <a:pt x="587833" y="107015"/>
                </a:cubicBezTo>
                <a:lnTo>
                  <a:pt x="587833" y="101865"/>
                </a:lnTo>
                <a:cubicBezTo>
                  <a:pt x="587833" y="92136"/>
                  <a:pt x="582109" y="84124"/>
                  <a:pt x="575813" y="84124"/>
                </a:cubicBezTo>
                <a:close/>
                <a:moveTo>
                  <a:pt x="16185997" y="0"/>
                </a:moveTo>
                <a:lnTo>
                  <a:pt x="16773257" y="0"/>
                </a:lnTo>
                <a:cubicBezTo>
                  <a:pt x="16773257" y="0"/>
                  <a:pt x="16940965" y="0"/>
                  <a:pt x="16940965" y="167676"/>
                </a:cubicBezTo>
                <a:lnTo>
                  <a:pt x="16940965" y="1679623"/>
                </a:lnTo>
                <a:cubicBezTo>
                  <a:pt x="16940965" y="1848444"/>
                  <a:pt x="16773257" y="1848444"/>
                  <a:pt x="16773257" y="1848444"/>
                </a:cubicBezTo>
                <a:lnTo>
                  <a:pt x="16185997" y="1848444"/>
                </a:lnTo>
                <a:cubicBezTo>
                  <a:pt x="16185997" y="1848444"/>
                  <a:pt x="16018291" y="1848444"/>
                  <a:pt x="16018291" y="1679623"/>
                </a:cubicBezTo>
                <a:lnTo>
                  <a:pt x="16018291" y="167676"/>
                </a:lnTo>
                <a:cubicBezTo>
                  <a:pt x="16018291" y="0"/>
                  <a:pt x="16185997" y="0"/>
                  <a:pt x="16185997" y="0"/>
                </a:cubicBezTo>
                <a:close/>
                <a:moveTo>
                  <a:pt x="14406064" y="0"/>
                </a:moveTo>
                <a:lnTo>
                  <a:pt x="14993324" y="0"/>
                </a:lnTo>
                <a:cubicBezTo>
                  <a:pt x="14993324" y="0"/>
                  <a:pt x="15161031" y="0"/>
                  <a:pt x="15161031" y="167676"/>
                </a:cubicBezTo>
                <a:lnTo>
                  <a:pt x="15161031" y="1679623"/>
                </a:lnTo>
                <a:cubicBezTo>
                  <a:pt x="15161031" y="1848444"/>
                  <a:pt x="14993324" y="1848444"/>
                  <a:pt x="14993324" y="1848444"/>
                </a:cubicBezTo>
                <a:lnTo>
                  <a:pt x="14406064" y="1848444"/>
                </a:lnTo>
                <a:cubicBezTo>
                  <a:pt x="14406064" y="1848444"/>
                  <a:pt x="14238357" y="1848444"/>
                  <a:pt x="14238357" y="1679623"/>
                </a:cubicBezTo>
                <a:lnTo>
                  <a:pt x="14238357" y="167676"/>
                </a:lnTo>
                <a:cubicBezTo>
                  <a:pt x="14238357" y="0"/>
                  <a:pt x="14406064" y="0"/>
                  <a:pt x="14406064" y="0"/>
                </a:cubicBezTo>
                <a:close/>
                <a:moveTo>
                  <a:pt x="12626130" y="0"/>
                </a:moveTo>
                <a:lnTo>
                  <a:pt x="13213390" y="0"/>
                </a:lnTo>
                <a:cubicBezTo>
                  <a:pt x="13213390" y="0"/>
                  <a:pt x="13381097" y="0"/>
                  <a:pt x="13381097" y="167676"/>
                </a:cubicBezTo>
                <a:lnTo>
                  <a:pt x="13381097" y="1679623"/>
                </a:lnTo>
                <a:cubicBezTo>
                  <a:pt x="13381097" y="1848444"/>
                  <a:pt x="13213390" y="1848444"/>
                  <a:pt x="13213390" y="1848444"/>
                </a:cubicBezTo>
                <a:lnTo>
                  <a:pt x="12626130" y="1848444"/>
                </a:lnTo>
                <a:cubicBezTo>
                  <a:pt x="12626130" y="1848444"/>
                  <a:pt x="12458423" y="1848444"/>
                  <a:pt x="12458423" y="1679623"/>
                </a:cubicBezTo>
                <a:lnTo>
                  <a:pt x="12458423" y="167676"/>
                </a:lnTo>
                <a:cubicBezTo>
                  <a:pt x="12458423" y="0"/>
                  <a:pt x="12626130" y="0"/>
                  <a:pt x="12626130" y="0"/>
                </a:cubicBezTo>
                <a:close/>
                <a:moveTo>
                  <a:pt x="10846196" y="0"/>
                </a:moveTo>
                <a:lnTo>
                  <a:pt x="11433456" y="0"/>
                </a:lnTo>
                <a:cubicBezTo>
                  <a:pt x="11433456" y="0"/>
                  <a:pt x="11601163" y="0"/>
                  <a:pt x="11601163" y="167676"/>
                </a:cubicBezTo>
                <a:lnTo>
                  <a:pt x="11601163" y="1679623"/>
                </a:lnTo>
                <a:cubicBezTo>
                  <a:pt x="11601163" y="1848444"/>
                  <a:pt x="11433456" y="1848444"/>
                  <a:pt x="11433456" y="1848444"/>
                </a:cubicBezTo>
                <a:lnTo>
                  <a:pt x="10846196" y="1848444"/>
                </a:lnTo>
                <a:cubicBezTo>
                  <a:pt x="10846196" y="1848444"/>
                  <a:pt x="10678489" y="1848444"/>
                  <a:pt x="10678489" y="1679623"/>
                </a:cubicBezTo>
                <a:lnTo>
                  <a:pt x="10678489" y="167676"/>
                </a:lnTo>
                <a:cubicBezTo>
                  <a:pt x="10678489" y="0"/>
                  <a:pt x="10846196" y="0"/>
                  <a:pt x="10846196" y="0"/>
                </a:cubicBezTo>
                <a:close/>
                <a:moveTo>
                  <a:pt x="9066262" y="0"/>
                </a:moveTo>
                <a:lnTo>
                  <a:pt x="9653522" y="0"/>
                </a:lnTo>
                <a:cubicBezTo>
                  <a:pt x="9653522" y="0"/>
                  <a:pt x="9821229" y="0"/>
                  <a:pt x="9821229" y="167676"/>
                </a:cubicBezTo>
                <a:lnTo>
                  <a:pt x="9821229" y="1679623"/>
                </a:lnTo>
                <a:cubicBezTo>
                  <a:pt x="9821229" y="1848444"/>
                  <a:pt x="9653522" y="1848444"/>
                  <a:pt x="9653522" y="1848444"/>
                </a:cubicBezTo>
                <a:lnTo>
                  <a:pt x="9066262" y="1848444"/>
                </a:lnTo>
                <a:cubicBezTo>
                  <a:pt x="9066262" y="1848444"/>
                  <a:pt x="8898555" y="1848444"/>
                  <a:pt x="8898555" y="1679623"/>
                </a:cubicBezTo>
                <a:lnTo>
                  <a:pt x="8898555" y="167676"/>
                </a:lnTo>
                <a:cubicBezTo>
                  <a:pt x="8898555" y="0"/>
                  <a:pt x="9066262" y="0"/>
                  <a:pt x="9066262" y="0"/>
                </a:cubicBezTo>
                <a:close/>
                <a:moveTo>
                  <a:pt x="7286328" y="0"/>
                </a:moveTo>
                <a:lnTo>
                  <a:pt x="7873588" y="0"/>
                </a:lnTo>
                <a:cubicBezTo>
                  <a:pt x="7873588" y="0"/>
                  <a:pt x="8041295" y="0"/>
                  <a:pt x="8041295" y="167676"/>
                </a:cubicBezTo>
                <a:lnTo>
                  <a:pt x="8041295" y="1679623"/>
                </a:lnTo>
                <a:cubicBezTo>
                  <a:pt x="8041295" y="1848444"/>
                  <a:pt x="7873588" y="1848444"/>
                  <a:pt x="7873588" y="1848444"/>
                </a:cubicBezTo>
                <a:lnTo>
                  <a:pt x="7286328" y="1848444"/>
                </a:lnTo>
                <a:cubicBezTo>
                  <a:pt x="7286328" y="1848444"/>
                  <a:pt x="7118621" y="1848444"/>
                  <a:pt x="7118621" y="1679623"/>
                </a:cubicBezTo>
                <a:lnTo>
                  <a:pt x="7118621" y="167676"/>
                </a:lnTo>
                <a:cubicBezTo>
                  <a:pt x="7118621" y="0"/>
                  <a:pt x="7286328" y="0"/>
                  <a:pt x="7286328" y="0"/>
                </a:cubicBezTo>
                <a:close/>
                <a:moveTo>
                  <a:pt x="5506685" y="0"/>
                </a:moveTo>
                <a:lnTo>
                  <a:pt x="6093946" y="0"/>
                </a:lnTo>
                <a:cubicBezTo>
                  <a:pt x="6093946" y="0"/>
                  <a:pt x="6261652" y="0"/>
                  <a:pt x="6261652" y="167676"/>
                </a:cubicBezTo>
                <a:lnTo>
                  <a:pt x="6261652" y="1679623"/>
                </a:lnTo>
                <a:cubicBezTo>
                  <a:pt x="6261652" y="1848444"/>
                  <a:pt x="6093946" y="1848444"/>
                  <a:pt x="6093946" y="1848444"/>
                </a:cubicBezTo>
                <a:lnTo>
                  <a:pt x="5506685" y="1848444"/>
                </a:lnTo>
                <a:cubicBezTo>
                  <a:pt x="5506685" y="1848444"/>
                  <a:pt x="5338979" y="1848444"/>
                  <a:pt x="5338979" y="1679623"/>
                </a:cubicBezTo>
                <a:lnTo>
                  <a:pt x="5338979" y="167676"/>
                </a:lnTo>
                <a:cubicBezTo>
                  <a:pt x="5338979" y="0"/>
                  <a:pt x="5506685" y="0"/>
                  <a:pt x="5506685" y="0"/>
                </a:cubicBezTo>
                <a:close/>
                <a:moveTo>
                  <a:pt x="3727043" y="0"/>
                </a:moveTo>
                <a:lnTo>
                  <a:pt x="4314302" y="0"/>
                </a:lnTo>
                <a:cubicBezTo>
                  <a:pt x="4314302" y="0"/>
                  <a:pt x="4482010" y="0"/>
                  <a:pt x="4482010" y="167676"/>
                </a:cubicBezTo>
                <a:lnTo>
                  <a:pt x="4482010" y="1679623"/>
                </a:lnTo>
                <a:cubicBezTo>
                  <a:pt x="4482010" y="1848444"/>
                  <a:pt x="4314302" y="1848444"/>
                  <a:pt x="4314302" y="1848444"/>
                </a:cubicBezTo>
                <a:lnTo>
                  <a:pt x="3727043" y="1848444"/>
                </a:lnTo>
                <a:cubicBezTo>
                  <a:pt x="3727043" y="1848444"/>
                  <a:pt x="3559337" y="1848444"/>
                  <a:pt x="3559337" y="1679623"/>
                </a:cubicBezTo>
                <a:lnTo>
                  <a:pt x="3559337" y="167676"/>
                </a:lnTo>
                <a:cubicBezTo>
                  <a:pt x="3559337" y="0"/>
                  <a:pt x="3727043" y="0"/>
                  <a:pt x="3727043" y="0"/>
                </a:cubicBezTo>
                <a:close/>
                <a:moveTo>
                  <a:pt x="1947400" y="0"/>
                </a:moveTo>
                <a:lnTo>
                  <a:pt x="2534660" y="0"/>
                </a:lnTo>
                <a:cubicBezTo>
                  <a:pt x="2534660" y="0"/>
                  <a:pt x="2702367" y="0"/>
                  <a:pt x="2702367" y="167676"/>
                </a:cubicBezTo>
                <a:lnTo>
                  <a:pt x="2702367" y="1679623"/>
                </a:lnTo>
                <a:cubicBezTo>
                  <a:pt x="2702367" y="1848444"/>
                  <a:pt x="2534660" y="1848444"/>
                  <a:pt x="2534660" y="1848444"/>
                </a:cubicBezTo>
                <a:lnTo>
                  <a:pt x="1947400" y="1848444"/>
                </a:lnTo>
                <a:cubicBezTo>
                  <a:pt x="1947400" y="1848444"/>
                  <a:pt x="1779693" y="1848444"/>
                  <a:pt x="1779693" y="1679623"/>
                </a:cubicBezTo>
                <a:lnTo>
                  <a:pt x="1779693" y="167676"/>
                </a:lnTo>
                <a:cubicBezTo>
                  <a:pt x="1779693" y="0"/>
                  <a:pt x="1947400" y="0"/>
                  <a:pt x="1947400" y="0"/>
                </a:cubicBezTo>
                <a:close/>
                <a:moveTo>
                  <a:pt x="167707" y="0"/>
                </a:moveTo>
                <a:lnTo>
                  <a:pt x="754967" y="0"/>
                </a:lnTo>
                <a:cubicBezTo>
                  <a:pt x="754967" y="0"/>
                  <a:pt x="922674" y="0"/>
                  <a:pt x="922674" y="167676"/>
                </a:cubicBezTo>
                <a:lnTo>
                  <a:pt x="922674" y="1679623"/>
                </a:lnTo>
                <a:cubicBezTo>
                  <a:pt x="922674" y="1848444"/>
                  <a:pt x="754967" y="1848444"/>
                  <a:pt x="754967" y="1848444"/>
                </a:cubicBezTo>
                <a:lnTo>
                  <a:pt x="167707" y="1848444"/>
                </a:lnTo>
                <a:cubicBezTo>
                  <a:pt x="167707" y="1848444"/>
                  <a:pt x="0" y="1848444"/>
                  <a:pt x="0" y="1679623"/>
                </a:cubicBezTo>
                <a:lnTo>
                  <a:pt x="0" y="167676"/>
                </a:lnTo>
                <a:cubicBezTo>
                  <a:pt x="0" y="0"/>
                  <a:pt x="167707" y="0"/>
                  <a:pt x="167707" y="0"/>
                </a:cubicBezTo>
                <a:close/>
              </a:path>
            </a:pathLst>
          </a:custGeom>
          <a:solidFill>
            <a:schemeClr val="bg2">
              <a:lumMod val="8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8077F907-086F-E842-85D8-3B35D3B64C4A}"/>
              </a:ext>
            </a:extLst>
          </p:cNvPr>
          <p:cNvSpPr/>
          <p:nvPr/>
        </p:nvSpPr>
        <p:spPr>
          <a:xfrm>
            <a:off x="1664749" y="3001936"/>
            <a:ext cx="16554671" cy="19242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reeform 165">
            <a:extLst>
              <a:ext uri="{FF2B5EF4-FFF2-40B4-BE49-F238E27FC236}">
                <a16:creationId xmlns:a16="http://schemas.microsoft.com/office/drawing/2014/main" id="{B38E6F08-FE4A-8A4B-A252-8535F30A1FD8}"/>
              </a:ext>
            </a:extLst>
          </p:cNvPr>
          <p:cNvSpPr/>
          <p:nvPr/>
        </p:nvSpPr>
        <p:spPr>
          <a:xfrm>
            <a:off x="1573289" y="2871034"/>
            <a:ext cx="17459259" cy="2281453"/>
          </a:xfrm>
          <a:custGeom>
            <a:avLst/>
            <a:gdLst>
              <a:gd name="connsiteX0" fmla="*/ 16660589 w 17459259"/>
              <a:gd name="connsiteY0" fmla="*/ 1807094 h 2281453"/>
              <a:gd name="connsiteX1" fmla="*/ 16744157 w 17459259"/>
              <a:gd name="connsiteY1" fmla="*/ 1891218 h 2281453"/>
              <a:gd name="connsiteX2" fmla="*/ 16660589 w 17459259"/>
              <a:gd name="connsiteY2" fmla="*/ 1974770 h 2281453"/>
              <a:gd name="connsiteX3" fmla="*/ 16577023 w 17459259"/>
              <a:gd name="connsiteY3" fmla="*/ 1891218 h 2281453"/>
              <a:gd name="connsiteX4" fmla="*/ 16660589 w 17459259"/>
              <a:gd name="connsiteY4" fmla="*/ 1807094 h 2281453"/>
              <a:gd name="connsiteX5" fmla="*/ 14880656 w 17459259"/>
              <a:gd name="connsiteY5" fmla="*/ 1807094 h 2281453"/>
              <a:gd name="connsiteX6" fmla="*/ 14964223 w 17459259"/>
              <a:gd name="connsiteY6" fmla="*/ 1891218 h 2281453"/>
              <a:gd name="connsiteX7" fmla="*/ 14880656 w 17459259"/>
              <a:gd name="connsiteY7" fmla="*/ 1974770 h 2281453"/>
              <a:gd name="connsiteX8" fmla="*/ 14797089 w 17459259"/>
              <a:gd name="connsiteY8" fmla="*/ 1891218 h 2281453"/>
              <a:gd name="connsiteX9" fmla="*/ 14880656 w 17459259"/>
              <a:gd name="connsiteY9" fmla="*/ 1807094 h 2281453"/>
              <a:gd name="connsiteX10" fmla="*/ 13100722 w 17459259"/>
              <a:gd name="connsiteY10" fmla="*/ 1807094 h 2281453"/>
              <a:gd name="connsiteX11" fmla="*/ 13184289 w 17459259"/>
              <a:gd name="connsiteY11" fmla="*/ 1891218 h 2281453"/>
              <a:gd name="connsiteX12" fmla="*/ 13100722 w 17459259"/>
              <a:gd name="connsiteY12" fmla="*/ 1974770 h 2281453"/>
              <a:gd name="connsiteX13" fmla="*/ 13017155 w 17459259"/>
              <a:gd name="connsiteY13" fmla="*/ 1891218 h 2281453"/>
              <a:gd name="connsiteX14" fmla="*/ 13100722 w 17459259"/>
              <a:gd name="connsiteY14" fmla="*/ 1807094 h 2281453"/>
              <a:gd name="connsiteX15" fmla="*/ 11320788 w 17459259"/>
              <a:gd name="connsiteY15" fmla="*/ 1807094 h 2281453"/>
              <a:gd name="connsiteX16" fmla="*/ 11404355 w 17459259"/>
              <a:gd name="connsiteY16" fmla="*/ 1891218 h 2281453"/>
              <a:gd name="connsiteX17" fmla="*/ 11320788 w 17459259"/>
              <a:gd name="connsiteY17" fmla="*/ 1974770 h 2281453"/>
              <a:gd name="connsiteX18" fmla="*/ 11237221 w 17459259"/>
              <a:gd name="connsiteY18" fmla="*/ 1891218 h 2281453"/>
              <a:gd name="connsiteX19" fmla="*/ 11320788 w 17459259"/>
              <a:gd name="connsiteY19" fmla="*/ 1807094 h 2281453"/>
              <a:gd name="connsiteX20" fmla="*/ 9540854 w 17459259"/>
              <a:gd name="connsiteY20" fmla="*/ 1807094 h 2281453"/>
              <a:gd name="connsiteX21" fmla="*/ 9624421 w 17459259"/>
              <a:gd name="connsiteY21" fmla="*/ 1891218 h 2281453"/>
              <a:gd name="connsiteX22" fmla="*/ 9540854 w 17459259"/>
              <a:gd name="connsiteY22" fmla="*/ 1974770 h 2281453"/>
              <a:gd name="connsiteX23" fmla="*/ 9457287 w 17459259"/>
              <a:gd name="connsiteY23" fmla="*/ 1891218 h 2281453"/>
              <a:gd name="connsiteX24" fmla="*/ 9540854 w 17459259"/>
              <a:gd name="connsiteY24" fmla="*/ 1807094 h 2281453"/>
              <a:gd name="connsiteX25" fmla="*/ 7760920 w 17459259"/>
              <a:gd name="connsiteY25" fmla="*/ 1807094 h 2281453"/>
              <a:gd name="connsiteX26" fmla="*/ 7844487 w 17459259"/>
              <a:gd name="connsiteY26" fmla="*/ 1891218 h 2281453"/>
              <a:gd name="connsiteX27" fmla="*/ 7760920 w 17459259"/>
              <a:gd name="connsiteY27" fmla="*/ 1974770 h 2281453"/>
              <a:gd name="connsiteX28" fmla="*/ 7677353 w 17459259"/>
              <a:gd name="connsiteY28" fmla="*/ 1891218 h 2281453"/>
              <a:gd name="connsiteX29" fmla="*/ 7760920 w 17459259"/>
              <a:gd name="connsiteY29" fmla="*/ 1807094 h 2281453"/>
              <a:gd name="connsiteX30" fmla="*/ 5981278 w 17459259"/>
              <a:gd name="connsiteY30" fmla="*/ 1807094 h 2281453"/>
              <a:gd name="connsiteX31" fmla="*/ 6064845 w 17459259"/>
              <a:gd name="connsiteY31" fmla="*/ 1891218 h 2281453"/>
              <a:gd name="connsiteX32" fmla="*/ 5981278 w 17459259"/>
              <a:gd name="connsiteY32" fmla="*/ 1974770 h 2281453"/>
              <a:gd name="connsiteX33" fmla="*/ 5897711 w 17459259"/>
              <a:gd name="connsiteY33" fmla="*/ 1891218 h 2281453"/>
              <a:gd name="connsiteX34" fmla="*/ 5981278 w 17459259"/>
              <a:gd name="connsiteY34" fmla="*/ 1807094 h 2281453"/>
              <a:gd name="connsiteX35" fmla="*/ 4201635 w 17459259"/>
              <a:gd name="connsiteY35" fmla="*/ 1807094 h 2281453"/>
              <a:gd name="connsiteX36" fmla="*/ 4285204 w 17459259"/>
              <a:gd name="connsiteY36" fmla="*/ 1891218 h 2281453"/>
              <a:gd name="connsiteX37" fmla="*/ 4201635 w 17459259"/>
              <a:gd name="connsiteY37" fmla="*/ 1974770 h 2281453"/>
              <a:gd name="connsiteX38" fmla="*/ 4118068 w 17459259"/>
              <a:gd name="connsiteY38" fmla="*/ 1891218 h 2281453"/>
              <a:gd name="connsiteX39" fmla="*/ 4201635 w 17459259"/>
              <a:gd name="connsiteY39" fmla="*/ 1807094 h 2281453"/>
              <a:gd name="connsiteX40" fmla="*/ 2421992 w 17459259"/>
              <a:gd name="connsiteY40" fmla="*/ 1807094 h 2281453"/>
              <a:gd name="connsiteX41" fmla="*/ 2505559 w 17459259"/>
              <a:gd name="connsiteY41" fmla="*/ 1891218 h 2281453"/>
              <a:gd name="connsiteX42" fmla="*/ 2421992 w 17459259"/>
              <a:gd name="connsiteY42" fmla="*/ 1974770 h 2281453"/>
              <a:gd name="connsiteX43" fmla="*/ 2338425 w 17459259"/>
              <a:gd name="connsiteY43" fmla="*/ 1891218 h 2281453"/>
              <a:gd name="connsiteX44" fmla="*/ 2421992 w 17459259"/>
              <a:gd name="connsiteY44" fmla="*/ 1807094 h 2281453"/>
              <a:gd name="connsiteX45" fmla="*/ 642299 w 17459259"/>
              <a:gd name="connsiteY45" fmla="*/ 1807094 h 2281453"/>
              <a:gd name="connsiteX46" fmla="*/ 725867 w 17459259"/>
              <a:gd name="connsiteY46" fmla="*/ 1891218 h 2281453"/>
              <a:gd name="connsiteX47" fmla="*/ 642299 w 17459259"/>
              <a:gd name="connsiteY47" fmla="*/ 1974770 h 2281453"/>
              <a:gd name="connsiteX48" fmla="*/ 558732 w 17459259"/>
              <a:gd name="connsiteY48" fmla="*/ 1891218 h 2281453"/>
              <a:gd name="connsiteX49" fmla="*/ 642299 w 17459259"/>
              <a:gd name="connsiteY49" fmla="*/ 1807094 h 2281453"/>
              <a:gd name="connsiteX50" fmla="*/ 16283393 w 17459259"/>
              <a:gd name="connsiteY50" fmla="*/ 406168 h 2281453"/>
              <a:gd name="connsiteX51" fmla="*/ 17038359 w 17459259"/>
              <a:gd name="connsiteY51" fmla="*/ 406168 h 2281453"/>
              <a:gd name="connsiteX52" fmla="*/ 17038359 w 17459259"/>
              <a:gd name="connsiteY52" fmla="*/ 1748722 h 2281453"/>
              <a:gd name="connsiteX53" fmla="*/ 16283393 w 17459259"/>
              <a:gd name="connsiteY53" fmla="*/ 1748722 h 2281453"/>
              <a:gd name="connsiteX54" fmla="*/ 14503459 w 17459259"/>
              <a:gd name="connsiteY54" fmla="*/ 406168 h 2281453"/>
              <a:gd name="connsiteX55" fmla="*/ 15258425 w 17459259"/>
              <a:gd name="connsiteY55" fmla="*/ 406168 h 2281453"/>
              <a:gd name="connsiteX56" fmla="*/ 15258425 w 17459259"/>
              <a:gd name="connsiteY56" fmla="*/ 1748722 h 2281453"/>
              <a:gd name="connsiteX57" fmla="*/ 14503459 w 17459259"/>
              <a:gd name="connsiteY57" fmla="*/ 1748722 h 2281453"/>
              <a:gd name="connsiteX58" fmla="*/ 12723525 w 17459259"/>
              <a:gd name="connsiteY58" fmla="*/ 406168 h 2281453"/>
              <a:gd name="connsiteX59" fmla="*/ 13478491 w 17459259"/>
              <a:gd name="connsiteY59" fmla="*/ 406168 h 2281453"/>
              <a:gd name="connsiteX60" fmla="*/ 13478491 w 17459259"/>
              <a:gd name="connsiteY60" fmla="*/ 1748722 h 2281453"/>
              <a:gd name="connsiteX61" fmla="*/ 12723525 w 17459259"/>
              <a:gd name="connsiteY61" fmla="*/ 1748722 h 2281453"/>
              <a:gd name="connsiteX62" fmla="*/ 10943591 w 17459259"/>
              <a:gd name="connsiteY62" fmla="*/ 406168 h 2281453"/>
              <a:gd name="connsiteX63" fmla="*/ 11698557 w 17459259"/>
              <a:gd name="connsiteY63" fmla="*/ 406168 h 2281453"/>
              <a:gd name="connsiteX64" fmla="*/ 11698557 w 17459259"/>
              <a:gd name="connsiteY64" fmla="*/ 1748722 h 2281453"/>
              <a:gd name="connsiteX65" fmla="*/ 10943591 w 17459259"/>
              <a:gd name="connsiteY65" fmla="*/ 1748722 h 2281453"/>
              <a:gd name="connsiteX66" fmla="*/ 9163657 w 17459259"/>
              <a:gd name="connsiteY66" fmla="*/ 406168 h 2281453"/>
              <a:gd name="connsiteX67" fmla="*/ 9918623 w 17459259"/>
              <a:gd name="connsiteY67" fmla="*/ 406168 h 2281453"/>
              <a:gd name="connsiteX68" fmla="*/ 9918623 w 17459259"/>
              <a:gd name="connsiteY68" fmla="*/ 1748722 h 2281453"/>
              <a:gd name="connsiteX69" fmla="*/ 9163657 w 17459259"/>
              <a:gd name="connsiteY69" fmla="*/ 1748722 h 2281453"/>
              <a:gd name="connsiteX70" fmla="*/ 7383723 w 17459259"/>
              <a:gd name="connsiteY70" fmla="*/ 406168 h 2281453"/>
              <a:gd name="connsiteX71" fmla="*/ 8138689 w 17459259"/>
              <a:gd name="connsiteY71" fmla="*/ 406168 h 2281453"/>
              <a:gd name="connsiteX72" fmla="*/ 8138689 w 17459259"/>
              <a:gd name="connsiteY72" fmla="*/ 1748722 h 2281453"/>
              <a:gd name="connsiteX73" fmla="*/ 7383723 w 17459259"/>
              <a:gd name="connsiteY73" fmla="*/ 1748722 h 2281453"/>
              <a:gd name="connsiteX74" fmla="*/ 5604080 w 17459259"/>
              <a:gd name="connsiteY74" fmla="*/ 406168 h 2281453"/>
              <a:gd name="connsiteX75" fmla="*/ 6359048 w 17459259"/>
              <a:gd name="connsiteY75" fmla="*/ 406168 h 2281453"/>
              <a:gd name="connsiteX76" fmla="*/ 6359048 w 17459259"/>
              <a:gd name="connsiteY76" fmla="*/ 1748722 h 2281453"/>
              <a:gd name="connsiteX77" fmla="*/ 5604080 w 17459259"/>
              <a:gd name="connsiteY77" fmla="*/ 1748722 h 2281453"/>
              <a:gd name="connsiteX78" fmla="*/ 3824438 w 17459259"/>
              <a:gd name="connsiteY78" fmla="*/ 406168 h 2281453"/>
              <a:gd name="connsiteX79" fmla="*/ 4579405 w 17459259"/>
              <a:gd name="connsiteY79" fmla="*/ 406168 h 2281453"/>
              <a:gd name="connsiteX80" fmla="*/ 4579405 w 17459259"/>
              <a:gd name="connsiteY80" fmla="*/ 1748722 h 2281453"/>
              <a:gd name="connsiteX81" fmla="*/ 3824438 w 17459259"/>
              <a:gd name="connsiteY81" fmla="*/ 1748722 h 2281453"/>
              <a:gd name="connsiteX82" fmla="*/ 2044795 w 17459259"/>
              <a:gd name="connsiteY82" fmla="*/ 406168 h 2281453"/>
              <a:gd name="connsiteX83" fmla="*/ 2799761 w 17459259"/>
              <a:gd name="connsiteY83" fmla="*/ 406168 h 2281453"/>
              <a:gd name="connsiteX84" fmla="*/ 2799761 w 17459259"/>
              <a:gd name="connsiteY84" fmla="*/ 1748722 h 2281453"/>
              <a:gd name="connsiteX85" fmla="*/ 2044795 w 17459259"/>
              <a:gd name="connsiteY85" fmla="*/ 1748722 h 2281453"/>
              <a:gd name="connsiteX86" fmla="*/ 265102 w 17459259"/>
              <a:gd name="connsiteY86" fmla="*/ 406168 h 2281453"/>
              <a:gd name="connsiteX87" fmla="*/ 1020069 w 17459259"/>
              <a:gd name="connsiteY87" fmla="*/ 406168 h 2281453"/>
              <a:gd name="connsiteX88" fmla="*/ 1020069 w 17459259"/>
              <a:gd name="connsiteY88" fmla="*/ 1748722 h 2281453"/>
              <a:gd name="connsiteX89" fmla="*/ 265102 w 17459259"/>
              <a:gd name="connsiteY89" fmla="*/ 1748722 h 2281453"/>
              <a:gd name="connsiteX90" fmla="*/ 16545541 w 17459259"/>
              <a:gd name="connsiteY90" fmla="*/ 280840 h 2281453"/>
              <a:gd name="connsiteX91" fmla="*/ 16775065 w 17459259"/>
              <a:gd name="connsiteY91" fmla="*/ 280840 h 2281453"/>
              <a:gd name="connsiteX92" fmla="*/ 16787085 w 17459259"/>
              <a:gd name="connsiteY92" fmla="*/ 298581 h 2281453"/>
              <a:gd name="connsiteX93" fmla="*/ 16787085 w 17459259"/>
              <a:gd name="connsiteY93" fmla="*/ 303731 h 2281453"/>
              <a:gd name="connsiteX94" fmla="*/ 16775065 w 17459259"/>
              <a:gd name="connsiteY94" fmla="*/ 322044 h 2281453"/>
              <a:gd name="connsiteX95" fmla="*/ 16545541 w 17459259"/>
              <a:gd name="connsiteY95" fmla="*/ 322044 h 2281453"/>
              <a:gd name="connsiteX96" fmla="*/ 16534667 w 17459259"/>
              <a:gd name="connsiteY96" fmla="*/ 303731 h 2281453"/>
              <a:gd name="connsiteX97" fmla="*/ 16534667 w 17459259"/>
              <a:gd name="connsiteY97" fmla="*/ 298581 h 2281453"/>
              <a:gd name="connsiteX98" fmla="*/ 16545541 w 17459259"/>
              <a:gd name="connsiteY98" fmla="*/ 280840 h 2281453"/>
              <a:gd name="connsiteX99" fmla="*/ 14765608 w 17459259"/>
              <a:gd name="connsiteY99" fmla="*/ 280840 h 2281453"/>
              <a:gd name="connsiteX100" fmla="*/ 14995131 w 17459259"/>
              <a:gd name="connsiteY100" fmla="*/ 280840 h 2281453"/>
              <a:gd name="connsiteX101" fmla="*/ 15007151 w 17459259"/>
              <a:gd name="connsiteY101" fmla="*/ 298581 h 2281453"/>
              <a:gd name="connsiteX102" fmla="*/ 15007151 w 17459259"/>
              <a:gd name="connsiteY102" fmla="*/ 303731 h 2281453"/>
              <a:gd name="connsiteX103" fmla="*/ 14995131 w 17459259"/>
              <a:gd name="connsiteY103" fmla="*/ 322044 h 2281453"/>
              <a:gd name="connsiteX104" fmla="*/ 14765608 w 17459259"/>
              <a:gd name="connsiteY104" fmla="*/ 322044 h 2281453"/>
              <a:gd name="connsiteX105" fmla="*/ 14754733 w 17459259"/>
              <a:gd name="connsiteY105" fmla="*/ 303731 h 2281453"/>
              <a:gd name="connsiteX106" fmla="*/ 14754733 w 17459259"/>
              <a:gd name="connsiteY106" fmla="*/ 298581 h 2281453"/>
              <a:gd name="connsiteX107" fmla="*/ 14765608 w 17459259"/>
              <a:gd name="connsiteY107" fmla="*/ 280840 h 2281453"/>
              <a:gd name="connsiteX108" fmla="*/ 12985674 w 17459259"/>
              <a:gd name="connsiteY108" fmla="*/ 280840 h 2281453"/>
              <a:gd name="connsiteX109" fmla="*/ 13215197 w 17459259"/>
              <a:gd name="connsiteY109" fmla="*/ 280840 h 2281453"/>
              <a:gd name="connsiteX110" fmla="*/ 13227217 w 17459259"/>
              <a:gd name="connsiteY110" fmla="*/ 298581 h 2281453"/>
              <a:gd name="connsiteX111" fmla="*/ 13227217 w 17459259"/>
              <a:gd name="connsiteY111" fmla="*/ 303731 h 2281453"/>
              <a:gd name="connsiteX112" fmla="*/ 13215197 w 17459259"/>
              <a:gd name="connsiteY112" fmla="*/ 322044 h 2281453"/>
              <a:gd name="connsiteX113" fmla="*/ 12985674 w 17459259"/>
              <a:gd name="connsiteY113" fmla="*/ 322044 h 2281453"/>
              <a:gd name="connsiteX114" fmla="*/ 12974799 w 17459259"/>
              <a:gd name="connsiteY114" fmla="*/ 303731 h 2281453"/>
              <a:gd name="connsiteX115" fmla="*/ 12974799 w 17459259"/>
              <a:gd name="connsiteY115" fmla="*/ 298581 h 2281453"/>
              <a:gd name="connsiteX116" fmla="*/ 12985674 w 17459259"/>
              <a:gd name="connsiteY116" fmla="*/ 280840 h 2281453"/>
              <a:gd name="connsiteX117" fmla="*/ 11205740 w 17459259"/>
              <a:gd name="connsiteY117" fmla="*/ 280840 h 2281453"/>
              <a:gd name="connsiteX118" fmla="*/ 11435263 w 17459259"/>
              <a:gd name="connsiteY118" fmla="*/ 280840 h 2281453"/>
              <a:gd name="connsiteX119" fmla="*/ 11447283 w 17459259"/>
              <a:gd name="connsiteY119" fmla="*/ 298581 h 2281453"/>
              <a:gd name="connsiteX120" fmla="*/ 11447283 w 17459259"/>
              <a:gd name="connsiteY120" fmla="*/ 303731 h 2281453"/>
              <a:gd name="connsiteX121" fmla="*/ 11435263 w 17459259"/>
              <a:gd name="connsiteY121" fmla="*/ 322044 h 2281453"/>
              <a:gd name="connsiteX122" fmla="*/ 11205740 w 17459259"/>
              <a:gd name="connsiteY122" fmla="*/ 322044 h 2281453"/>
              <a:gd name="connsiteX123" fmla="*/ 11194865 w 17459259"/>
              <a:gd name="connsiteY123" fmla="*/ 303731 h 2281453"/>
              <a:gd name="connsiteX124" fmla="*/ 11194865 w 17459259"/>
              <a:gd name="connsiteY124" fmla="*/ 298581 h 2281453"/>
              <a:gd name="connsiteX125" fmla="*/ 11205740 w 17459259"/>
              <a:gd name="connsiteY125" fmla="*/ 280840 h 2281453"/>
              <a:gd name="connsiteX126" fmla="*/ 9425806 w 17459259"/>
              <a:gd name="connsiteY126" fmla="*/ 280840 h 2281453"/>
              <a:gd name="connsiteX127" fmla="*/ 9655329 w 17459259"/>
              <a:gd name="connsiteY127" fmla="*/ 280840 h 2281453"/>
              <a:gd name="connsiteX128" fmla="*/ 9667349 w 17459259"/>
              <a:gd name="connsiteY128" fmla="*/ 298581 h 2281453"/>
              <a:gd name="connsiteX129" fmla="*/ 9667349 w 17459259"/>
              <a:gd name="connsiteY129" fmla="*/ 303731 h 2281453"/>
              <a:gd name="connsiteX130" fmla="*/ 9655329 w 17459259"/>
              <a:gd name="connsiteY130" fmla="*/ 322044 h 2281453"/>
              <a:gd name="connsiteX131" fmla="*/ 9425806 w 17459259"/>
              <a:gd name="connsiteY131" fmla="*/ 322044 h 2281453"/>
              <a:gd name="connsiteX132" fmla="*/ 9414931 w 17459259"/>
              <a:gd name="connsiteY132" fmla="*/ 303731 h 2281453"/>
              <a:gd name="connsiteX133" fmla="*/ 9414931 w 17459259"/>
              <a:gd name="connsiteY133" fmla="*/ 298581 h 2281453"/>
              <a:gd name="connsiteX134" fmla="*/ 9425806 w 17459259"/>
              <a:gd name="connsiteY134" fmla="*/ 280840 h 2281453"/>
              <a:gd name="connsiteX135" fmla="*/ 7645872 w 17459259"/>
              <a:gd name="connsiteY135" fmla="*/ 280840 h 2281453"/>
              <a:gd name="connsiteX136" fmla="*/ 7875395 w 17459259"/>
              <a:gd name="connsiteY136" fmla="*/ 280840 h 2281453"/>
              <a:gd name="connsiteX137" fmla="*/ 7887415 w 17459259"/>
              <a:gd name="connsiteY137" fmla="*/ 298581 h 2281453"/>
              <a:gd name="connsiteX138" fmla="*/ 7887415 w 17459259"/>
              <a:gd name="connsiteY138" fmla="*/ 303731 h 2281453"/>
              <a:gd name="connsiteX139" fmla="*/ 7875395 w 17459259"/>
              <a:gd name="connsiteY139" fmla="*/ 322044 h 2281453"/>
              <a:gd name="connsiteX140" fmla="*/ 7645872 w 17459259"/>
              <a:gd name="connsiteY140" fmla="*/ 322044 h 2281453"/>
              <a:gd name="connsiteX141" fmla="*/ 7634997 w 17459259"/>
              <a:gd name="connsiteY141" fmla="*/ 303731 h 2281453"/>
              <a:gd name="connsiteX142" fmla="*/ 7634997 w 17459259"/>
              <a:gd name="connsiteY142" fmla="*/ 298581 h 2281453"/>
              <a:gd name="connsiteX143" fmla="*/ 7645872 w 17459259"/>
              <a:gd name="connsiteY143" fmla="*/ 280840 h 2281453"/>
              <a:gd name="connsiteX144" fmla="*/ 5866231 w 17459259"/>
              <a:gd name="connsiteY144" fmla="*/ 280840 h 2281453"/>
              <a:gd name="connsiteX145" fmla="*/ 6095755 w 17459259"/>
              <a:gd name="connsiteY145" fmla="*/ 280840 h 2281453"/>
              <a:gd name="connsiteX146" fmla="*/ 6107773 w 17459259"/>
              <a:gd name="connsiteY146" fmla="*/ 298581 h 2281453"/>
              <a:gd name="connsiteX147" fmla="*/ 6107773 w 17459259"/>
              <a:gd name="connsiteY147" fmla="*/ 303731 h 2281453"/>
              <a:gd name="connsiteX148" fmla="*/ 6095755 w 17459259"/>
              <a:gd name="connsiteY148" fmla="*/ 322044 h 2281453"/>
              <a:gd name="connsiteX149" fmla="*/ 5866231 w 17459259"/>
              <a:gd name="connsiteY149" fmla="*/ 322044 h 2281453"/>
              <a:gd name="connsiteX150" fmla="*/ 5855355 w 17459259"/>
              <a:gd name="connsiteY150" fmla="*/ 303731 h 2281453"/>
              <a:gd name="connsiteX151" fmla="*/ 5855355 w 17459259"/>
              <a:gd name="connsiteY151" fmla="*/ 298581 h 2281453"/>
              <a:gd name="connsiteX152" fmla="*/ 5866231 w 17459259"/>
              <a:gd name="connsiteY152" fmla="*/ 280840 h 2281453"/>
              <a:gd name="connsiteX153" fmla="*/ 4086588 w 17459259"/>
              <a:gd name="connsiteY153" fmla="*/ 280840 h 2281453"/>
              <a:gd name="connsiteX154" fmla="*/ 4316110 w 17459259"/>
              <a:gd name="connsiteY154" fmla="*/ 280840 h 2281453"/>
              <a:gd name="connsiteX155" fmla="*/ 4328130 w 17459259"/>
              <a:gd name="connsiteY155" fmla="*/ 298581 h 2281453"/>
              <a:gd name="connsiteX156" fmla="*/ 4328130 w 17459259"/>
              <a:gd name="connsiteY156" fmla="*/ 303731 h 2281453"/>
              <a:gd name="connsiteX157" fmla="*/ 4316110 w 17459259"/>
              <a:gd name="connsiteY157" fmla="*/ 322044 h 2281453"/>
              <a:gd name="connsiteX158" fmla="*/ 4086588 w 17459259"/>
              <a:gd name="connsiteY158" fmla="*/ 322044 h 2281453"/>
              <a:gd name="connsiteX159" fmla="*/ 4075711 w 17459259"/>
              <a:gd name="connsiteY159" fmla="*/ 303731 h 2281453"/>
              <a:gd name="connsiteX160" fmla="*/ 4075711 w 17459259"/>
              <a:gd name="connsiteY160" fmla="*/ 298581 h 2281453"/>
              <a:gd name="connsiteX161" fmla="*/ 4086588 w 17459259"/>
              <a:gd name="connsiteY161" fmla="*/ 280840 h 2281453"/>
              <a:gd name="connsiteX162" fmla="*/ 2306944 w 17459259"/>
              <a:gd name="connsiteY162" fmla="*/ 280840 h 2281453"/>
              <a:gd name="connsiteX163" fmla="*/ 2536467 w 17459259"/>
              <a:gd name="connsiteY163" fmla="*/ 280840 h 2281453"/>
              <a:gd name="connsiteX164" fmla="*/ 2548488 w 17459259"/>
              <a:gd name="connsiteY164" fmla="*/ 298581 h 2281453"/>
              <a:gd name="connsiteX165" fmla="*/ 2548488 w 17459259"/>
              <a:gd name="connsiteY165" fmla="*/ 303731 h 2281453"/>
              <a:gd name="connsiteX166" fmla="*/ 2536467 w 17459259"/>
              <a:gd name="connsiteY166" fmla="*/ 322044 h 2281453"/>
              <a:gd name="connsiteX167" fmla="*/ 2306944 w 17459259"/>
              <a:gd name="connsiteY167" fmla="*/ 322044 h 2281453"/>
              <a:gd name="connsiteX168" fmla="*/ 2296069 w 17459259"/>
              <a:gd name="connsiteY168" fmla="*/ 303731 h 2281453"/>
              <a:gd name="connsiteX169" fmla="*/ 2296069 w 17459259"/>
              <a:gd name="connsiteY169" fmla="*/ 298581 h 2281453"/>
              <a:gd name="connsiteX170" fmla="*/ 2306944 w 17459259"/>
              <a:gd name="connsiteY170" fmla="*/ 280840 h 2281453"/>
              <a:gd name="connsiteX171" fmla="*/ 527251 w 17459259"/>
              <a:gd name="connsiteY171" fmla="*/ 280840 h 2281453"/>
              <a:gd name="connsiteX172" fmla="*/ 756775 w 17459259"/>
              <a:gd name="connsiteY172" fmla="*/ 280840 h 2281453"/>
              <a:gd name="connsiteX173" fmla="*/ 768796 w 17459259"/>
              <a:gd name="connsiteY173" fmla="*/ 298581 h 2281453"/>
              <a:gd name="connsiteX174" fmla="*/ 768796 w 17459259"/>
              <a:gd name="connsiteY174" fmla="*/ 303731 h 2281453"/>
              <a:gd name="connsiteX175" fmla="*/ 756775 w 17459259"/>
              <a:gd name="connsiteY175" fmla="*/ 322044 h 2281453"/>
              <a:gd name="connsiteX176" fmla="*/ 527251 w 17459259"/>
              <a:gd name="connsiteY176" fmla="*/ 322044 h 2281453"/>
              <a:gd name="connsiteX177" fmla="*/ 516376 w 17459259"/>
              <a:gd name="connsiteY177" fmla="*/ 303731 h 2281453"/>
              <a:gd name="connsiteX178" fmla="*/ 516376 w 17459259"/>
              <a:gd name="connsiteY178" fmla="*/ 298581 h 2281453"/>
              <a:gd name="connsiteX179" fmla="*/ 527251 w 17459259"/>
              <a:gd name="connsiteY179" fmla="*/ 280840 h 2281453"/>
              <a:gd name="connsiteX180" fmla="*/ 16366959 w 17459259"/>
              <a:gd name="connsiteY180" fmla="*/ 196716 h 2281453"/>
              <a:gd name="connsiteX181" fmla="*/ 16199253 w 17459259"/>
              <a:gd name="connsiteY181" fmla="*/ 364392 h 2281453"/>
              <a:gd name="connsiteX182" fmla="*/ 16199253 w 17459259"/>
              <a:gd name="connsiteY182" fmla="*/ 1876339 h 2281453"/>
              <a:gd name="connsiteX183" fmla="*/ 16366959 w 17459259"/>
              <a:gd name="connsiteY183" fmla="*/ 2045160 h 2281453"/>
              <a:gd name="connsiteX184" fmla="*/ 16954219 w 17459259"/>
              <a:gd name="connsiteY184" fmla="*/ 2045160 h 2281453"/>
              <a:gd name="connsiteX185" fmla="*/ 17121927 w 17459259"/>
              <a:gd name="connsiteY185" fmla="*/ 1876339 h 2281453"/>
              <a:gd name="connsiteX186" fmla="*/ 17121927 w 17459259"/>
              <a:gd name="connsiteY186" fmla="*/ 364392 h 2281453"/>
              <a:gd name="connsiteX187" fmla="*/ 16954219 w 17459259"/>
              <a:gd name="connsiteY187" fmla="*/ 196716 h 2281453"/>
              <a:gd name="connsiteX188" fmla="*/ 14587026 w 17459259"/>
              <a:gd name="connsiteY188" fmla="*/ 196716 h 2281453"/>
              <a:gd name="connsiteX189" fmla="*/ 14419319 w 17459259"/>
              <a:gd name="connsiteY189" fmla="*/ 364392 h 2281453"/>
              <a:gd name="connsiteX190" fmla="*/ 14419319 w 17459259"/>
              <a:gd name="connsiteY190" fmla="*/ 1876339 h 2281453"/>
              <a:gd name="connsiteX191" fmla="*/ 14587026 w 17459259"/>
              <a:gd name="connsiteY191" fmla="*/ 2045160 h 2281453"/>
              <a:gd name="connsiteX192" fmla="*/ 15174286 w 17459259"/>
              <a:gd name="connsiteY192" fmla="*/ 2045160 h 2281453"/>
              <a:gd name="connsiteX193" fmla="*/ 15341993 w 17459259"/>
              <a:gd name="connsiteY193" fmla="*/ 1876339 h 2281453"/>
              <a:gd name="connsiteX194" fmla="*/ 15341993 w 17459259"/>
              <a:gd name="connsiteY194" fmla="*/ 364392 h 2281453"/>
              <a:gd name="connsiteX195" fmla="*/ 15174286 w 17459259"/>
              <a:gd name="connsiteY195" fmla="*/ 196716 h 2281453"/>
              <a:gd name="connsiteX196" fmla="*/ 12807092 w 17459259"/>
              <a:gd name="connsiteY196" fmla="*/ 196716 h 2281453"/>
              <a:gd name="connsiteX197" fmla="*/ 12639385 w 17459259"/>
              <a:gd name="connsiteY197" fmla="*/ 364392 h 2281453"/>
              <a:gd name="connsiteX198" fmla="*/ 12639385 w 17459259"/>
              <a:gd name="connsiteY198" fmla="*/ 1876339 h 2281453"/>
              <a:gd name="connsiteX199" fmla="*/ 12807092 w 17459259"/>
              <a:gd name="connsiteY199" fmla="*/ 2045160 h 2281453"/>
              <a:gd name="connsiteX200" fmla="*/ 13394352 w 17459259"/>
              <a:gd name="connsiteY200" fmla="*/ 2045160 h 2281453"/>
              <a:gd name="connsiteX201" fmla="*/ 13562059 w 17459259"/>
              <a:gd name="connsiteY201" fmla="*/ 1876339 h 2281453"/>
              <a:gd name="connsiteX202" fmla="*/ 13562059 w 17459259"/>
              <a:gd name="connsiteY202" fmla="*/ 364392 h 2281453"/>
              <a:gd name="connsiteX203" fmla="*/ 13394352 w 17459259"/>
              <a:gd name="connsiteY203" fmla="*/ 196716 h 2281453"/>
              <a:gd name="connsiteX204" fmla="*/ 11027158 w 17459259"/>
              <a:gd name="connsiteY204" fmla="*/ 196716 h 2281453"/>
              <a:gd name="connsiteX205" fmla="*/ 10859451 w 17459259"/>
              <a:gd name="connsiteY205" fmla="*/ 364392 h 2281453"/>
              <a:gd name="connsiteX206" fmla="*/ 10859451 w 17459259"/>
              <a:gd name="connsiteY206" fmla="*/ 1876339 h 2281453"/>
              <a:gd name="connsiteX207" fmla="*/ 11027158 w 17459259"/>
              <a:gd name="connsiteY207" fmla="*/ 2045160 h 2281453"/>
              <a:gd name="connsiteX208" fmla="*/ 11614418 w 17459259"/>
              <a:gd name="connsiteY208" fmla="*/ 2045160 h 2281453"/>
              <a:gd name="connsiteX209" fmla="*/ 11782125 w 17459259"/>
              <a:gd name="connsiteY209" fmla="*/ 1876339 h 2281453"/>
              <a:gd name="connsiteX210" fmla="*/ 11782125 w 17459259"/>
              <a:gd name="connsiteY210" fmla="*/ 364392 h 2281453"/>
              <a:gd name="connsiteX211" fmla="*/ 11614418 w 17459259"/>
              <a:gd name="connsiteY211" fmla="*/ 196716 h 2281453"/>
              <a:gd name="connsiteX212" fmla="*/ 9247224 w 17459259"/>
              <a:gd name="connsiteY212" fmla="*/ 196716 h 2281453"/>
              <a:gd name="connsiteX213" fmla="*/ 9079517 w 17459259"/>
              <a:gd name="connsiteY213" fmla="*/ 364392 h 2281453"/>
              <a:gd name="connsiteX214" fmla="*/ 9079517 w 17459259"/>
              <a:gd name="connsiteY214" fmla="*/ 1876339 h 2281453"/>
              <a:gd name="connsiteX215" fmla="*/ 9247224 w 17459259"/>
              <a:gd name="connsiteY215" fmla="*/ 2045160 h 2281453"/>
              <a:gd name="connsiteX216" fmla="*/ 9834484 w 17459259"/>
              <a:gd name="connsiteY216" fmla="*/ 2045160 h 2281453"/>
              <a:gd name="connsiteX217" fmla="*/ 10002191 w 17459259"/>
              <a:gd name="connsiteY217" fmla="*/ 1876339 h 2281453"/>
              <a:gd name="connsiteX218" fmla="*/ 10002191 w 17459259"/>
              <a:gd name="connsiteY218" fmla="*/ 364392 h 2281453"/>
              <a:gd name="connsiteX219" fmla="*/ 9834484 w 17459259"/>
              <a:gd name="connsiteY219" fmla="*/ 196716 h 2281453"/>
              <a:gd name="connsiteX220" fmla="*/ 7467290 w 17459259"/>
              <a:gd name="connsiteY220" fmla="*/ 196716 h 2281453"/>
              <a:gd name="connsiteX221" fmla="*/ 7299583 w 17459259"/>
              <a:gd name="connsiteY221" fmla="*/ 364392 h 2281453"/>
              <a:gd name="connsiteX222" fmla="*/ 7299583 w 17459259"/>
              <a:gd name="connsiteY222" fmla="*/ 1876339 h 2281453"/>
              <a:gd name="connsiteX223" fmla="*/ 7467290 w 17459259"/>
              <a:gd name="connsiteY223" fmla="*/ 2045160 h 2281453"/>
              <a:gd name="connsiteX224" fmla="*/ 8054550 w 17459259"/>
              <a:gd name="connsiteY224" fmla="*/ 2045160 h 2281453"/>
              <a:gd name="connsiteX225" fmla="*/ 8222257 w 17459259"/>
              <a:gd name="connsiteY225" fmla="*/ 1876339 h 2281453"/>
              <a:gd name="connsiteX226" fmla="*/ 8222257 w 17459259"/>
              <a:gd name="connsiteY226" fmla="*/ 364392 h 2281453"/>
              <a:gd name="connsiteX227" fmla="*/ 8054550 w 17459259"/>
              <a:gd name="connsiteY227" fmla="*/ 196716 h 2281453"/>
              <a:gd name="connsiteX228" fmla="*/ 5687647 w 17459259"/>
              <a:gd name="connsiteY228" fmla="*/ 196716 h 2281453"/>
              <a:gd name="connsiteX229" fmla="*/ 5519942 w 17459259"/>
              <a:gd name="connsiteY229" fmla="*/ 364392 h 2281453"/>
              <a:gd name="connsiteX230" fmla="*/ 5519942 w 17459259"/>
              <a:gd name="connsiteY230" fmla="*/ 1876339 h 2281453"/>
              <a:gd name="connsiteX231" fmla="*/ 5687647 w 17459259"/>
              <a:gd name="connsiteY231" fmla="*/ 2045160 h 2281453"/>
              <a:gd name="connsiteX232" fmla="*/ 6274908 w 17459259"/>
              <a:gd name="connsiteY232" fmla="*/ 2045160 h 2281453"/>
              <a:gd name="connsiteX233" fmla="*/ 6442614 w 17459259"/>
              <a:gd name="connsiteY233" fmla="*/ 1876339 h 2281453"/>
              <a:gd name="connsiteX234" fmla="*/ 6442614 w 17459259"/>
              <a:gd name="connsiteY234" fmla="*/ 364392 h 2281453"/>
              <a:gd name="connsiteX235" fmla="*/ 6274908 w 17459259"/>
              <a:gd name="connsiteY235" fmla="*/ 196716 h 2281453"/>
              <a:gd name="connsiteX236" fmla="*/ 3908006 w 17459259"/>
              <a:gd name="connsiteY236" fmla="*/ 196716 h 2281453"/>
              <a:gd name="connsiteX237" fmla="*/ 3740299 w 17459259"/>
              <a:gd name="connsiteY237" fmla="*/ 364392 h 2281453"/>
              <a:gd name="connsiteX238" fmla="*/ 3740299 w 17459259"/>
              <a:gd name="connsiteY238" fmla="*/ 1876339 h 2281453"/>
              <a:gd name="connsiteX239" fmla="*/ 3908006 w 17459259"/>
              <a:gd name="connsiteY239" fmla="*/ 2045160 h 2281453"/>
              <a:gd name="connsiteX240" fmla="*/ 4495265 w 17459259"/>
              <a:gd name="connsiteY240" fmla="*/ 2045160 h 2281453"/>
              <a:gd name="connsiteX241" fmla="*/ 4662972 w 17459259"/>
              <a:gd name="connsiteY241" fmla="*/ 1876339 h 2281453"/>
              <a:gd name="connsiteX242" fmla="*/ 4662972 w 17459259"/>
              <a:gd name="connsiteY242" fmla="*/ 364392 h 2281453"/>
              <a:gd name="connsiteX243" fmla="*/ 4495265 w 17459259"/>
              <a:gd name="connsiteY243" fmla="*/ 196716 h 2281453"/>
              <a:gd name="connsiteX244" fmla="*/ 2128363 w 17459259"/>
              <a:gd name="connsiteY244" fmla="*/ 196716 h 2281453"/>
              <a:gd name="connsiteX245" fmla="*/ 1960655 w 17459259"/>
              <a:gd name="connsiteY245" fmla="*/ 364392 h 2281453"/>
              <a:gd name="connsiteX246" fmla="*/ 1960655 w 17459259"/>
              <a:gd name="connsiteY246" fmla="*/ 1876339 h 2281453"/>
              <a:gd name="connsiteX247" fmla="*/ 2128363 w 17459259"/>
              <a:gd name="connsiteY247" fmla="*/ 2045160 h 2281453"/>
              <a:gd name="connsiteX248" fmla="*/ 2715623 w 17459259"/>
              <a:gd name="connsiteY248" fmla="*/ 2045160 h 2281453"/>
              <a:gd name="connsiteX249" fmla="*/ 2883330 w 17459259"/>
              <a:gd name="connsiteY249" fmla="*/ 1876339 h 2281453"/>
              <a:gd name="connsiteX250" fmla="*/ 2883330 w 17459259"/>
              <a:gd name="connsiteY250" fmla="*/ 364392 h 2281453"/>
              <a:gd name="connsiteX251" fmla="*/ 2715623 w 17459259"/>
              <a:gd name="connsiteY251" fmla="*/ 196716 h 2281453"/>
              <a:gd name="connsiteX252" fmla="*/ 348669 w 17459259"/>
              <a:gd name="connsiteY252" fmla="*/ 196716 h 2281453"/>
              <a:gd name="connsiteX253" fmla="*/ 180962 w 17459259"/>
              <a:gd name="connsiteY253" fmla="*/ 364392 h 2281453"/>
              <a:gd name="connsiteX254" fmla="*/ 180962 w 17459259"/>
              <a:gd name="connsiteY254" fmla="*/ 1876339 h 2281453"/>
              <a:gd name="connsiteX255" fmla="*/ 348669 w 17459259"/>
              <a:gd name="connsiteY255" fmla="*/ 2045160 h 2281453"/>
              <a:gd name="connsiteX256" fmla="*/ 935929 w 17459259"/>
              <a:gd name="connsiteY256" fmla="*/ 2045160 h 2281453"/>
              <a:gd name="connsiteX257" fmla="*/ 1103637 w 17459259"/>
              <a:gd name="connsiteY257" fmla="*/ 1876339 h 2281453"/>
              <a:gd name="connsiteX258" fmla="*/ 1103637 w 17459259"/>
              <a:gd name="connsiteY258" fmla="*/ 364392 h 2281453"/>
              <a:gd name="connsiteX259" fmla="*/ 935929 w 17459259"/>
              <a:gd name="connsiteY259" fmla="*/ 196716 h 2281453"/>
              <a:gd name="connsiteX260" fmla="*/ 0 w 17459259"/>
              <a:gd name="connsiteY260" fmla="*/ 0 h 2281453"/>
              <a:gd name="connsiteX261" fmla="*/ 17459259 w 17459259"/>
              <a:gd name="connsiteY261" fmla="*/ 0 h 2281453"/>
              <a:gd name="connsiteX262" fmla="*/ 17459259 w 17459259"/>
              <a:gd name="connsiteY262" fmla="*/ 2281453 h 2281453"/>
              <a:gd name="connsiteX263" fmla="*/ 0 w 17459259"/>
              <a:gd name="connsiteY263" fmla="*/ 2281453 h 228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</a:cxnLst>
            <a:rect l="l" t="t" r="r" b="b"/>
            <a:pathLst>
              <a:path w="17459259" h="2281453">
                <a:moveTo>
                  <a:pt x="16660589" y="1807094"/>
                </a:moveTo>
                <a:cubicBezTo>
                  <a:pt x="16706953" y="1807094"/>
                  <a:pt x="16744157" y="1844864"/>
                  <a:pt x="16744157" y="1891218"/>
                </a:cubicBezTo>
                <a:cubicBezTo>
                  <a:pt x="16744157" y="1937000"/>
                  <a:pt x="16706953" y="1974770"/>
                  <a:pt x="16660589" y="1974770"/>
                </a:cubicBezTo>
                <a:cubicBezTo>
                  <a:pt x="16614227" y="1974770"/>
                  <a:pt x="16577023" y="1937000"/>
                  <a:pt x="16577023" y="1891218"/>
                </a:cubicBezTo>
                <a:cubicBezTo>
                  <a:pt x="16577023" y="1844864"/>
                  <a:pt x="16614227" y="1807094"/>
                  <a:pt x="16660589" y="1807094"/>
                </a:cubicBezTo>
                <a:close/>
                <a:moveTo>
                  <a:pt x="14880656" y="1807094"/>
                </a:moveTo>
                <a:cubicBezTo>
                  <a:pt x="14927018" y="1807094"/>
                  <a:pt x="14964223" y="1844864"/>
                  <a:pt x="14964223" y="1891218"/>
                </a:cubicBezTo>
                <a:cubicBezTo>
                  <a:pt x="14964223" y="1937000"/>
                  <a:pt x="14927018" y="1974770"/>
                  <a:pt x="14880656" y="1974770"/>
                </a:cubicBezTo>
                <a:cubicBezTo>
                  <a:pt x="14834293" y="1974770"/>
                  <a:pt x="14797089" y="1937000"/>
                  <a:pt x="14797089" y="1891218"/>
                </a:cubicBezTo>
                <a:cubicBezTo>
                  <a:pt x="14797089" y="1844864"/>
                  <a:pt x="14834293" y="1807094"/>
                  <a:pt x="14880656" y="1807094"/>
                </a:cubicBezTo>
                <a:close/>
                <a:moveTo>
                  <a:pt x="13100722" y="1807094"/>
                </a:moveTo>
                <a:cubicBezTo>
                  <a:pt x="13147084" y="1807094"/>
                  <a:pt x="13184289" y="1844864"/>
                  <a:pt x="13184289" y="1891218"/>
                </a:cubicBezTo>
                <a:cubicBezTo>
                  <a:pt x="13184289" y="1937000"/>
                  <a:pt x="13147084" y="1974770"/>
                  <a:pt x="13100722" y="1974770"/>
                </a:cubicBezTo>
                <a:cubicBezTo>
                  <a:pt x="13054359" y="1974770"/>
                  <a:pt x="13017155" y="1937000"/>
                  <a:pt x="13017155" y="1891218"/>
                </a:cubicBezTo>
                <a:cubicBezTo>
                  <a:pt x="13017155" y="1844864"/>
                  <a:pt x="13054359" y="1807094"/>
                  <a:pt x="13100722" y="1807094"/>
                </a:cubicBezTo>
                <a:close/>
                <a:moveTo>
                  <a:pt x="11320788" y="1807094"/>
                </a:moveTo>
                <a:cubicBezTo>
                  <a:pt x="11367150" y="1807094"/>
                  <a:pt x="11404355" y="1844864"/>
                  <a:pt x="11404355" y="1891218"/>
                </a:cubicBezTo>
                <a:cubicBezTo>
                  <a:pt x="11404355" y="1937000"/>
                  <a:pt x="11367150" y="1974770"/>
                  <a:pt x="11320788" y="1974770"/>
                </a:cubicBezTo>
                <a:cubicBezTo>
                  <a:pt x="11274425" y="1974770"/>
                  <a:pt x="11237221" y="1937000"/>
                  <a:pt x="11237221" y="1891218"/>
                </a:cubicBezTo>
                <a:cubicBezTo>
                  <a:pt x="11237221" y="1844864"/>
                  <a:pt x="11274425" y="1807094"/>
                  <a:pt x="11320788" y="1807094"/>
                </a:cubicBezTo>
                <a:close/>
                <a:moveTo>
                  <a:pt x="9540854" y="1807094"/>
                </a:moveTo>
                <a:cubicBezTo>
                  <a:pt x="9587216" y="1807094"/>
                  <a:pt x="9624421" y="1844864"/>
                  <a:pt x="9624421" y="1891218"/>
                </a:cubicBezTo>
                <a:cubicBezTo>
                  <a:pt x="9624421" y="1937000"/>
                  <a:pt x="9587216" y="1974770"/>
                  <a:pt x="9540854" y="1974770"/>
                </a:cubicBezTo>
                <a:cubicBezTo>
                  <a:pt x="9494491" y="1974770"/>
                  <a:pt x="9457287" y="1937000"/>
                  <a:pt x="9457287" y="1891218"/>
                </a:cubicBezTo>
                <a:cubicBezTo>
                  <a:pt x="9457287" y="1844864"/>
                  <a:pt x="9494491" y="1807094"/>
                  <a:pt x="9540854" y="1807094"/>
                </a:cubicBezTo>
                <a:close/>
                <a:moveTo>
                  <a:pt x="7760920" y="1807094"/>
                </a:moveTo>
                <a:cubicBezTo>
                  <a:pt x="7807282" y="1807094"/>
                  <a:pt x="7844487" y="1844864"/>
                  <a:pt x="7844487" y="1891218"/>
                </a:cubicBezTo>
                <a:cubicBezTo>
                  <a:pt x="7844487" y="1937000"/>
                  <a:pt x="7807282" y="1974770"/>
                  <a:pt x="7760920" y="1974770"/>
                </a:cubicBezTo>
                <a:cubicBezTo>
                  <a:pt x="7714557" y="1974770"/>
                  <a:pt x="7677353" y="1937000"/>
                  <a:pt x="7677353" y="1891218"/>
                </a:cubicBezTo>
                <a:cubicBezTo>
                  <a:pt x="7677353" y="1844864"/>
                  <a:pt x="7714557" y="1807094"/>
                  <a:pt x="7760920" y="1807094"/>
                </a:cubicBezTo>
                <a:close/>
                <a:moveTo>
                  <a:pt x="5981278" y="1807094"/>
                </a:moveTo>
                <a:cubicBezTo>
                  <a:pt x="6027641" y="1807094"/>
                  <a:pt x="6064845" y="1844864"/>
                  <a:pt x="6064845" y="1891218"/>
                </a:cubicBezTo>
                <a:cubicBezTo>
                  <a:pt x="6064845" y="1937000"/>
                  <a:pt x="6027641" y="1974770"/>
                  <a:pt x="5981278" y="1974770"/>
                </a:cubicBezTo>
                <a:cubicBezTo>
                  <a:pt x="5934914" y="1974770"/>
                  <a:pt x="5897711" y="1937000"/>
                  <a:pt x="5897711" y="1891218"/>
                </a:cubicBezTo>
                <a:cubicBezTo>
                  <a:pt x="5897711" y="1844864"/>
                  <a:pt x="5934914" y="1807094"/>
                  <a:pt x="5981278" y="1807094"/>
                </a:cubicBezTo>
                <a:close/>
                <a:moveTo>
                  <a:pt x="4201635" y="1807094"/>
                </a:moveTo>
                <a:cubicBezTo>
                  <a:pt x="4247998" y="1807094"/>
                  <a:pt x="4285204" y="1844864"/>
                  <a:pt x="4285204" y="1891218"/>
                </a:cubicBezTo>
                <a:cubicBezTo>
                  <a:pt x="4285204" y="1937000"/>
                  <a:pt x="4247998" y="1974770"/>
                  <a:pt x="4201635" y="1974770"/>
                </a:cubicBezTo>
                <a:cubicBezTo>
                  <a:pt x="4155273" y="1974770"/>
                  <a:pt x="4118068" y="1937000"/>
                  <a:pt x="4118068" y="1891218"/>
                </a:cubicBezTo>
                <a:cubicBezTo>
                  <a:pt x="4118068" y="1844864"/>
                  <a:pt x="4155273" y="1807094"/>
                  <a:pt x="4201635" y="1807094"/>
                </a:cubicBezTo>
                <a:close/>
                <a:moveTo>
                  <a:pt x="2421992" y="1807094"/>
                </a:moveTo>
                <a:cubicBezTo>
                  <a:pt x="2468355" y="1807094"/>
                  <a:pt x="2505559" y="1844864"/>
                  <a:pt x="2505559" y="1891218"/>
                </a:cubicBezTo>
                <a:cubicBezTo>
                  <a:pt x="2505559" y="1937000"/>
                  <a:pt x="2468355" y="1974770"/>
                  <a:pt x="2421992" y="1974770"/>
                </a:cubicBezTo>
                <a:cubicBezTo>
                  <a:pt x="2375629" y="1974770"/>
                  <a:pt x="2338425" y="1937000"/>
                  <a:pt x="2338425" y="1891218"/>
                </a:cubicBezTo>
                <a:cubicBezTo>
                  <a:pt x="2338425" y="1844864"/>
                  <a:pt x="2375629" y="1807094"/>
                  <a:pt x="2421992" y="1807094"/>
                </a:cubicBezTo>
                <a:close/>
                <a:moveTo>
                  <a:pt x="642299" y="1807094"/>
                </a:moveTo>
                <a:cubicBezTo>
                  <a:pt x="688662" y="1807094"/>
                  <a:pt x="725867" y="1844864"/>
                  <a:pt x="725867" y="1891218"/>
                </a:cubicBezTo>
                <a:cubicBezTo>
                  <a:pt x="725867" y="1937000"/>
                  <a:pt x="688662" y="1974770"/>
                  <a:pt x="642299" y="1974770"/>
                </a:cubicBezTo>
                <a:cubicBezTo>
                  <a:pt x="595937" y="1974770"/>
                  <a:pt x="558732" y="1937000"/>
                  <a:pt x="558732" y="1891218"/>
                </a:cubicBezTo>
                <a:cubicBezTo>
                  <a:pt x="558732" y="1844864"/>
                  <a:pt x="595937" y="1807094"/>
                  <a:pt x="642299" y="1807094"/>
                </a:cubicBezTo>
                <a:close/>
                <a:moveTo>
                  <a:pt x="16283393" y="406168"/>
                </a:moveTo>
                <a:lnTo>
                  <a:pt x="17038359" y="406168"/>
                </a:lnTo>
                <a:lnTo>
                  <a:pt x="17038359" y="1748722"/>
                </a:lnTo>
                <a:lnTo>
                  <a:pt x="16283393" y="1748722"/>
                </a:lnTo>
                <a:close/>
                <a:moveTo>
                  <a:pt x="14503459" y="406168"/>
                </a:moveTo>
                <a:lnTo>
                  <a:pt x="15258425" y="406168"/>
                </a:lnTo>
                <a:lnTo>
                  <a:pt x="15258425" y="1748722"/>
                </a:lnTo>
                <a:lnTo>
                  <a:pt x="14503459" y="1748722"/>
                </a:lnTo>
                <a:close/>
                <a:moveTo>
                  <a:pt x="12723525" y="406168"/>
                </a:moveTo>
                <a:lnTo>
                  <a:pt x="13478491" y="406168"/>
                </a:lnTo>
                <a:lnTo>
                  <a:pt x="13478491" y="1748722"/>
                </a:lnTo>
                <a:lnTo>
                  <a:pt x="12723525" y="1748722"/>
                </a:lnTo>
                <a:close/>
                <a:moveTo>
                  <a:pt x="10943591" y="406168"/>
                </a:moveTo>
                <a:lnTo>
                  <a:pt x="11698557" y="406168"/>
                </a:lnTo>
                <a:lnTo>
                  <a:pt x="11698557" y="1748722"/>
                </a:lnTo>
                <a:lnTo>
                  <a:pt x="10943591" y="1748722"/>
                </a:lnTo>
                <a:close/>
                <a:moveTo>
                  <a:pt x="9163657" y="406168"/>
                </a:moveTo>
                <a:lnTo>
                  <a:pt x="9918623" y="406168"/>
                </a:lnTo>
                <a:lnTo>
                  <a:pt x="9918623" y="1748722"/>
                </a:lnTo>
                <a:lnTo>
                  <a:pt x="9163657" y="1748722"/>
                </a:lnTo>
                <a:close/>
                <a:moveTo>
                  <a:pt x="7383723" y="406168"/>
                </a:moveTo>
                <a:lnTo>
                  <a:pt x="8138689" y="406168"/>
                </a:lnTo>
                <a:lnTo>
                  <a:pt x="8138689" y="1748722"/>
                </a:lnTo>
                <a:lnTo>
                  <a:pt x="7383723" y="1748722"/>
                </a:lnTo>
                <a:close/>
                <a:moveTo>
                  <a:pt x="5604080" y="406168"/>
                </a:moveTo>
                <a:lnTo>
                  <a:pt x="6359048" y="406168"/>
                </a:lnTo>
                <a:lnTo>
                  <a:pt x="6359048" y="1748722"/>
                </a:lnTo>
                <a:lnTo>
                  <a:pt x="5604080" y="1748722"/>
                </a:lnTo>
                <a:close/>
                <a:moveTo>
                  <a:pt x="3824438" y="406168"/>
                </a:moveTo>
                <a:lnTo>
                  <a:pt x="4579405" y="406168"/>
                </a:lnTo>
                <a:lnTo>
                  <a:pt x="4579405" y="1748722"/>
                </a:lnTo>
                <a:lnTo>
                  <a:pt x="3824438" y="1748722"/>
                </a:lnTo>
                <a:close/>
                <a:moveTo>
                  <a:pt x="2044795" y="406168"/>
                </a:moveTo>
                <a:lnTo>
                  <a:pt x="2799761" y="406168"/>
                </a:lnTo>
                <a:lnTo>
                  <a:pt x="2799761" y="1748722"/>
                </a:lnTo>
                <a:lnTo>
                  <a:pt x="2044795" y="1748722"/>
                </a:lnTo>
                <a:close/>
                <a:moveTo>
                  <a:pt x="265102" y="406168"/>
                </a:moveTo>
                <a:lnTo>
                  <a:pt x="1020069" y="406168"/>
                </a:lnTo>
                <a:lnTo>
                  <a:pt x="1020069" y="1748722"/>
                </a:lnTo>
                <a:lnTo>
                  <a:pt x="265102" y="1748722"/>
                </a:lnTo>
                <a:close/>
                <a:moveTo>
                  <a:pt x="16545541" y="280840"/>
                </a:moveTo>
                <a:lnTo>
                  <a:pt x="16775065" y="280840"/>
                </a:lnTo>
                <a:cubicBezTo>
                  <a:pt x="16781361" y="280840"/>
                  <a:pt x="16787085" y="288852"/>
                  <a:pt x="16787085" y="298581"/>
                </a:cubicBezTo>
                <a:lnTo>
                  <a:pt x="16787085" y="303731"/>
                </a:lnTo>
                <a:cubicBezTo>
                  <a:pt x="16787085" y="314604"/>
                  <a:pt x="16781361" y="322044"/>
                  <a:pt x="16775065" y="322044"/>
                </a:cubicBezTo>
                <a:lnTo>
                  <a:pt x="16545541" y="322044"/>
                </a:lnTo>
                <a:cubicBezTo>
                  <a:pt x="16539819" y="322044"/>
                  <a:pt x="16534667" y="314032"/>
                  <a:pt x="16534667" y="303731"/>
                </a:cubicBezTo>
                <a:lnTo>
                  <a:pt x="16534667" y="298581"/>
                </a:lnTo>
                <a:cubicBezTo>
                  <a:pt x="16534667" y="288852"/>
                  <a:pt x="16539819" y="280840"/>
                  <a:pt x="16545541" y="280840"/>
                </a:cubicBezTo>
                <a:close/>
                <a:moveTo>
                  <a:pt x="14765608" y="280840"/>
                </a:moveTo>
                <a:lnTo>
                  <a:pt x="14995131" y="280840"/>
                </a:lnTo>
                <a:cubicBezTo>
                  <a:pt x="15001428" y="280840"/>
                  <a:pt x="15007151" y="288852"/>
                  <a:pt x="15007151" y="298581"/>
                </a:cubicBezTo>
                <a:lnTo>
                  <a:pt x="15007151" y="303731"/>
                </a:lnTo>
                <a:cubicBezTo>
                  <a:pt x="15007151" y="314604"/>
                  <a:pt x="15001428" y="322044"/>
                  <a:pt x="14995131" y="322044"/>
                </a:cubicBezTo>
                <a:lnTo>
                  <a:pt x="14765608" y="322044"/>
                </a:lnTo>
                <a:cubicBezTo>
                  <a:pt x="14759884" y="322044"/>
                  <a:pt x="14754733" y="314032"/>
                  <a:pt x="14754733" y="303731"/>
                </a:cubicBezTo>
                <a:lnTo>
                  <a:pt x="14754733" y="298581"/>
                </a:lnTo>
                <a:cubicBezTo>
                  <a:pt x="14754733" y="288852"/>
                  <a:pt x="14759884" y="280840"/>
                  <a:pt x="14765608" y="280840"/>
                </a:cubicBezTo>
                <a:close/>
                <a:moveTo>
                  <a:pt x="12985674" y="280840"/>
                </a:moveTo>
                <a:lnTo>
                  <a:pt x="13215197" y="280840"/>
                </a:lnTo>
                <a:cubicBezTo>
                  <a:pt x="13221494" y="280840"/>
                  <a:pt x="13227217" y="288852"/>
                  <a:pt x="13227217" y="298581"/>
                </a:cubicBezTo>
                <a:lnTo>
                  <a:pt x="13227217" y="303731"/>
                </a:lnTo>
                <a:cubicBezTo>
                  <a:pt x="13227217" y="314604"/>
                  <a:pt x="13221494" y="322044"/>
                  <a:pt x="13215197" y="322044"/>
                </a:cubicBezTo>
                <a:lnTo>
                  <a:pt x="12985674" y="322044"/>
                </a:lnTo>
                <a:cubicBezTo>
                  <a:pt x="12979950" y="322044"/>
                  <a:pt x="12974799" y="314032"/>
                  <a:pt x="12974799" y="303731"/>
                </a:cubicBezTo>
                <a:lnTo>
                  <a:pt x="12974799" y="298581"/>
                </a:lnTo>
                <a:cubicBezTo>
                  <a:pt x="12974799" y="288852"/>
                  <a:pt x="12979950" y="280840"/>
                  <a:pt x="12985674" y="280840"/>
                </a:cubicBezTo>
                <a:close/>
                <a:moveTo>
                  <a:pt x="11205740" y="280840"/>
                </a:moveTo>
                <a:lnTo>
                  <a:pt x="11435263" y="280840"/>
                </a:lnTo>
                <a:cubicBezTo>
                  <a:pt x="11441560" y="280840"/>
                  <a:pt x="11447283" y="288852"/>
                  <a:pt x="11447283" y="298581"/>
                </a:cubicBezTo>
                <a:lnTo>
                  <a:pt x="11447283" y="303731"/>
                </a:lnTo>
                <a:cubicBezTo>
                  <a:pt x="11447283" y="314604"/>
                  <a:pt x="11441560" y="322044"/>
                  <a:pt x="11435263" y="322044"/>
                </a:cubicBezTo>
                <a:lnTo>
                  <a:pt x="11205740" y="322044"/>
                </a:lnTo>
                <a:cubicBezTo>
                  <a:pt x="11200016" y="322044"/>
                  <a:pt x="11194865" y="314032"/>
                  <a:pt x="11194865" y="303731"/>
                </a:cubicBezTo>
                <a:lnTo>
                  <a:pt x="11194865" y="298581"/>
                </a:lnTo>
                <a:cubicBezTo>
                  <a:pt x="11194865" y="288852"/>
                  <a:pt x="11200016" y="280840"/>
                  <a:pt x="11205740" y="280840"/>
                </a:cubicBezTo>
                <a:close/>
                <a:moveTo>
                  <a:pt x="9425806" y="280840"/>
                </a:moveTo>
                <a:lnTo>
                  <a:pt x="9655329" y="280840"/>
                </a:lnTo>
                <a:cubicBezTo>
                  <a:pt x="9661626" y="280840"/>
                  <a:pt x="9667349" y="288852"/>
                  <a:pt x="9667349" y="298581"/>
                </a:cubicBezTo>
                <a:lnTo>
                  <a:pt x="9667349" y="303731"/>
                </a:lnTo>
                <a:cubicBezTo>
                  <a:pt x="9667349" y="314604"/>
                  <a:pt x="9661626" y="322044"/>
                  <a:pt x="9655329" y="322044"/>
                </a:cubicBezTo>
                <a:lnTo>
                  <a:pt x="9425806" y="322044"/>
                </a:lnTo>
                <a:cubicBezTo>
                  <a:pt x="9420082" y="322044"/>
                  <a:pt x="9414931" y="314032"/>
                  <a:pt x="9414931" y="303731"/>
                </a:cubicBezTo>
                <a:lnTo>
                  <a:pt x="9414931" y="298581"/>
                </a:lnTo>
                <a:cubicBezTo>
                  <a:pt x="9414931" y="288852"/>
                  <a:pt x="9420082" y="280840"/>
                  <a:pt x="9425806" y="280840"/>
                </a:cubicBezTo>
                <a:close/>
                <a:moveTo>
                  <a:pt x="7645872" y="280840"/>
                </a:moveTo>
                <a:lnTo>
                  <a:pt x="7875395" y="280840"/>
                </a:lnTo>
                <a:cubicBezTo>
                  <a:pt x="7881692" y="280840"/>
                  <a:pt x="7887415" y="288852"/>
                  <a:pt x="7887415" y="298581"/>
                </a:cubicBezTo>
                <a:lnTo>
                  <a:pt x="7887415" y="303731"/>
                </a:lnTo>
                <a:cubicBezTo>
                  <a:pt x="7887415" y="314604"/>
                  <a:pt x="7881692" y="322044"/>
                  <a:pt x="7875395" y="322044"/>
                </a:cubicBezTo>
                <a:lnTo>
                  <a:pt x="7645872" y="322044"/>
                </a:lnTo>
                <a:cubicBezTo>
                  <a:pt x="7640148" y="322044"/>
                  <a:pt x="7634997" y="314032"/>
                  <a:pt x="7634997" y="303731"/>
                </a:cubicBezTo>
                <a:lnTo>
                  <a:pt x="7634997" y="298581"/>
                </a:lnTo>
                <a:cubicBezTo>
                  <a:pt x="7634997" y="288852"/>
                  <a:pt x="7640148" y="280840"/>
                  <a:pt x="7645872" y="280840"/>
                </a:cubicBezTo>
                <a:close/>
                <a:moveTo>
                  <a:pt x="5866231" y="280840"/>
                </a:moveTo>
                <a:lnTo>
                  <a:pt x="6095755" y="280840"/>
                </a:lnTo>
                <a:cubicBezTo>
                  <a:pt x="6102050" y="280840"/>
                  <a:pt x="6107773" y="288852"/>
                  <a:pt x="6107773" y="298581"/>
                </a:cubicBezTo>
                <a:lnTo>
                  <a:pt x="6107773" y="303731"/>
                </a:lnTo>
                <a:cubicBezTo>
                  <a:pt x="6107773" y="314604"/>
                  <a:pt x="6102050" y="322044"/>
                  <a:pt x="6095755" y="322044"/>
                </a:cubicBezTo>
                <a:lnTo>
                  <a:pt x="5866231" y="322044"/>
                </a:lnTo>
                <a:cubicBezTo>
                  <a:pt x="5860505" y="322044"/>
                  <a:pt x="5855355" y="314032"/>
                  <a:pt x="5855355" y="303731"/>
                </a:cubicBezTo>
                <a:lnTo>
                  <a:pt x="5855355" y="298581"/>
                </a:lnTo>
                <a:cubicBezTo>
                  <a:pt x="5855355" y="288852"/>
                  <a:pt x="5860505" y="280840"/>
                  <a:pt x="5866231" y="280840"/>
                </a:cubicBezTo>
                <a:close/>
                <a:moveTo>
                  <a:pt x="4086588" y="280840"/>
                </a:moveTo>
                <a:lnTo>
                  <a:pt x="4316110" y="280840"/>
                </a:lnTo>
                <a:cubicBezTo>
                  <a:pt x="4322407" y="280840"/>
                  <a:pt x="4328130" y="288852"/>
                  <a:pt x="4328130" y="298581"/>
                </a:cubicBezTo>
                <a:lnTo>
                  <a:pt x="4328130" y="303731"/>
                </a:lnTo>
                <a:cubicBezTo>
                  <a:pt x="4328130" y="314604"/>
                  <a:pt x="4322407" y="322044"/>
                  <a:pt x="4316110" y="322044"/>
                </a:cubicBezTo>
                <a:lnTo>
                  <a:pt x="4086588" y="322044"/>
                </a:lnTo>
                <a:cubicBezTo>
                  <a:pt x="4080862" y="322044"/>
                  <a:pt x="4075711" y="314032"/>
                  <a:pt x="4075711" y="303731"/>
                </a:cubicBezTo>
                <a:lnTo>
                  <a:pt x="4075711" y="298581"/>
                </a:lnTo>
                <a:cubicBezTo>
                  <a:pt x="4075711" y="288852"/>
                  <a:pt x="4080862" y="280840"/>
                  <a:pt x="4086588" y="280840"/>
                </a:cubicBezTo>
                <a:close/>
                <a:moveTo>
                  <a:pt x="2306944" y="280840"/>
                </a:moveTo>
                <a:lnTo>
                  <a:pt x="2536467" y="280840"/>
                </a:lnTo>
                <a:cubicBezTo>
                  <a:pt x="2542764" y="280840"/>
                  <a:pt x="2548488" y="288852"/>
                  <a:pt x="2548488" y="298581"/>
                </a:cubicBezTo>
                <a:lnTo>
                  <a:pt x="2548488" y="303731"/>
                </a:lnTo>
                <a:cubicBezTo>
                  <a:pt x="2548488" y="314604"/>
                  <a:pt x="2542764" y="322044"/>
                  <a:pt x="2536467" y="322044"/>
                </a:cubicBezTo>
                <a:lnTo>
                  <a:pt x="2306944" y="322044"/>
                </a:lnTo>
                <a:cubicBezTo>
                  <a:pt x="2301220" y="322044"/>
                  <a:pt x="2296069" y="314032"/>
                  <a:pt x="2296069" y="303731"/>
                </a:cubicBezTo>
                <a:lnTo>
                  <a:pt x="2296069" y="298581"/>
                </a:lnTo>
                <a:cubicBezTo>
                  <a:pt x="2296069" y="288852"/>
                  <a:pt x="2301220" y="280840"/>
                  <a:pt x="2306944" y="280840"/>
                </a:cubicBezTo>
                <a:close/>
                <a:moveTo>
                  <a:pt x="527251" y="280840"/>
                </a:moveTo>
                <a:lnTo>
                  <a:pt x="756775" y="280840"/>
                </a:lnTo>
                <a:cubicBezTo>
                  <a:pt x="763071" y="280840"/>
                  <a:pt x="768796" y="288852"/>
                  <a:pt x="768796" y="298581"/>
                </a:cubicBezTo>
                <a:lnTo>
                  <a:pt x="768796" y="303731"/>
                </a:lnTo>
                <a:cubicBezTo>
                  <a:pt x="768796" y="314604"/>
                  <a:pt x="763071" y="322044"/>
                  <a:pt x="756775" y="322044"/>
                </a:cubicBezTo>
                <a:lnTo>
                  <a:pt x="527251" y="322044"/>
                </a:lnTo>
                <a:cubicBezTo>
                  <a:pt x="521527" y="322044"/>
                  <a:pt x="516376" y="314032"/>
                  <a:pt x="516376" y="303731"/>
                </a:cubicBezTo>
                <a:lnTo>
                  <a:pt x="516376" y="298581"/>
                </a:lnTo>
                <a:cubicBezTo>
                  <a:pt x="516376" y="288852"/>
                  <a:pt x="521527" y="280840"/>
                  <a:pt x="527251" y="280840"/>
                </a:cubicBezTo>
                <a:close/>
                <a:moveTo>
                  <a:pt x="16366959" y="196716"/>
                </a:moveTo>
                <a:cubicBezTo>
                  <a:pt x="16366959" y="196716"/>
                  <a:pt x="16199253" y="196716"/>
                  <a:pt x="16199253" y="364392"/>
                </a:cubicBezTo>
                <a:lnTo>
                  <a:pt x="16199253" y="1876339"/>
                </a:lnTo>
                <a:cubicBezTo>
                  <a:pt x="16199253" y="2045160"/>
                  <a:pt x="16366959" y="2045160"/>
                  <a:pt x="16366959" y="2045160"/>
                </a:cubicBezTo>
                <a:lnTo>
                  <a:pt x="16954219" y="2045160"/>
                </a:lnTo>
                <a:cubicBezTo>
                  <a:pt x="16954219" y="2045160"/>
                  <a:pt x="17121927" y="2045160"/>
                  <a:pt x="17121927" y="1876339"/>
                </a:cubicBezTo>
                <a:lnTo>
                  <a:pt x="17121927" y="364392"/>
                </a:lnTo>
                <a:cubicBezTo>
                  <a:pt x="17121927" y="196716"/>
                  <a:pt x="16954219" y="196716"/>
                  <a:pt x="16954219" y="196716"/>
                </a:cubicBezTo>
                <a:close/>
                <a:moveTo>
                  <a:pt x="14587026" y="196716"/>
                </a:moveTo>
                <a:cubicBezTo>
                  <a:pt x="14587026" y="196716"/>
                  <a:pt x="14419319" y="196716"/>
                  <a:pt x="14419319" y="364392"/>
                </a:cubicBezTo>
                <a:lnTo>
                  <a:pt x="14419319" y="1876339"/>
                </a:lnTo>
                <a:cubicBezTo>
                  <a:pt x="14419319" y="2045160"/>
                  <a:pt x="14587026" y="2045160"/>
                  <a:pt x="14587026" y="2045160"/>
                </a:cubicBezTo>
                <a:lnTo>
                  <a:pt x="15174286" y="2045160"/>
                </a:lnTo>
                <a:cubicBezTo>
                  <a:pt x="15174286" y="2045160"/>
                  <a:pt x="15341993" y="2045160"/>
                  <a:pt x="15341993" y="1876339"/>
                </a:cubicBezTo>
                <a:lnTo>
                  <a:pt x="15341993" y="364392"/>
                </a:lnTo>
                <a:cubicBezTo>
                  <a:pt x="15341993" y="196716"/>
                  <a:pt x="15174286" y="196716"/>
                  <a:pt x="15174286" y="196716"/>
                </a:cubicBezTo>
                <a:close/>
                <a:moveTo>
                  <a:pt x="12807092" y="196716"/>
                </a:moveTo>
                <a:cubicBezTo>
                  <a:pt x="12807092" y="196716"/>
                  <a:pt x="12639385" y="196716"/>
                  <a:pt x="12639385" y="364392"/>
                </a:cubicBezTo>
                <a:lnTo>
                  <a:pt x="12639385" y="1876339"/>
                </a:lnTo>
                <a:cubicBezTo>
                  <a:pt x="12639385" y="2045160"/>
                  <a:pt x="12807092" y="2045160"/>
                  <a:pt x="12807092" y="2045160"/>
                </a:cubicBezTo>
                <a:lnTo>
                  <a:pt x="13394352" y="2045160"/>
                </a:lnTo>
                <a:cubicBezTo>
                  <a:pt x="13394352" y="2045160"/>
                  <a:pt x="13562059" y="2045160"/>
                  <a:pt x="13562059" y="1876339"/>
                </a:cubicBezTo>
                <a:lnTo>
                  <a:pt x="13562059" y="364392"/>
                </a:lnTo>
                <a:cubicBezTo>
                  <a:pt x="13562059" y="196716"/>
                  <a:pt x="13394352" y="196716"/>
                  <a:pt x="13394352" y="196716"/>
                </a:cubicBezTo>
                <a:close/>
                <a:moveTo>
                  <a:pt x="11027158" y="196716"/>
                </a:moveTo>
                <a:cubicBezTo>
                  <a:pt x="11027158" y="196716"/>
                  <a:pt x="10859451" y="196716"/>
                  <a:pt x="10859451" y="364392"/>
                </a:cubicBezTo>
                <a:lnTo>
                  <a:pt x="10859451" y="1876339"/>
                </a:lnTo>
                <a:cubicBezTo>
                  <a:pt x="10859451" y="2045160"/>
                  <a:pt x="11027158" y="2045160"/>
                  <a:pt x="11027158" y="2045160"/>
                </a:cubicBezTo>
                <a:lnTo>
                  <a:pt x="11614418" y="2045160"/>
                </a:lnTo>
                <a:cubicBezTo>
                  <a:pt x="11614418" y="2045160"/>
                  <a:pt x="11782125" y="2045160"/>
                  <a:pt x="11782125" y="1876339"/>
                </a:cubicBezTo>
                <a:lnTo>
                  <a:pt x="11782125" y="364392"/>
                </a:lnTo>
                <a:cubicBezTo>
                  <a:pt x="11782125" y="196716"/>
                  <a:pt x="11614418" y="196716"/>
                  <a:pt x="11614418" y="196716"/>
                </a:cubicBezTo>
                <a:close/>
                <a:moveTo>
                  <a:pt x="9247224" y="196716"/>
                </a:moveTo>
                <a:cubicBezTo>
                  <a:pt x="9247224" y="196716"/>
                  <a:pt x="9079517" y="196716"/>
                  <a:pt x="9079517" y="364392"/>
                </a:cubicBezTo>
                <a:lnTo>
                  <a:pt x="9079517" y="1876339"/>
                </a:lnTo>
                <a:cubicBezTo>
                  <a:pt x="9079517" y="2045160"/>
                  <a:pt x="9247224" y="2045160"/>
                  <a:pt x="9247224" y="2045160"/>
                </a:cubicBezTo>
                <a:lnTo>
                  <a:pt x="9834484" y="2045160"/>
                </a:lnTo>
                <a:cubicBezTo>
                  <a:pt x="9834484" y="2045160"/>
                  <a:pt x="10002191" y="2045160"/>
                  <a:pt x="10002191" y="1876339"/>
                </a:cubicBezTo>
                <a:lnTo>
                  <a:pt x="10002191" y="364392"/>
                </a:lnTo>
                <a:cubicBezTo>
                  <a:pt x="10002191" y="196716"/>
                  <a:pt x="9834484" y="196716"/>
                  <a:pt x="9834484" y="196716"/>
                </a:cubicBezTo>
                <a:close/>
                <a:moveTo>
                  <a:pt x="7467290" y="196716"/>
                </a:moveTo>
                <a:cubicBezTo>
                  <a:pt x="7467290" y="196716"/>
                  <a:pt x="7299583" y="196716"/>
                  <a:pt x="7299583" y="364392"/>
                </a:cubicBezTo>
                <a:lnTo>
                  <a:pt x="7299583" y="1876339"/>
                </a:lnTo>
                <a:cubicBezTo>
                  <a:pt x="7299583" y="2045160"/>
                  <a:pt x="7467290" y="2045160"/>
                  <a:pt x="7467290" y="2045160"/>
                </a:cubicBezTo>
                <a:lnTo>
                  <a:pt x="8054550" y="2045160"/>
                </a:lnTo>
                <a:cubicBezTo>
                  <a:pt x="8054550" y="2045160"/>
                  <a:pt x="8222257" y="2045160"/>
                  <a:pt x="8222257" y="1876339"/>
                </a:cubicBezTo>
                <a:lnTo>
                  <a:pt x="8222257" y="364392"/>
                </a:lnTo>
                <a:cubicBezTo>
                  <a:pt x="8222257" y="196716"/>
                  <a:pt x="8054550" y="196716"/>
                  <a:pt x="8054550" y="196716"/>
                </a:cubicBezTo>
                <a:close/>
                <a:moveTo>
                  <a:pt x="5687647" y="196716"/>
                </a:moveTo>
                <a:cubicBezTo>
                  <a:pt x="5687647" y="196716"/>
                  <a:pt x="5519942" y="196716"/>
                  <a:pt x="5519942" y="364392"/>
                </a:cubicBezTo>
                <a:lnTo>
                  <a:pt x="5519942" y="1876339"/>
                </a:lnTo>
                <a:cubicBezTo>
                  <a:pt x="5519942" y="2045160"/>
                  <a:pt x="5687647" y="2045160"/>
                  <a:pt x="5687647" y="2045160"/>
                </a:cubicBezTo>
                <a:lnTo>
                  <a:pt x="6274908" y="2045160"/>
                </a:lnTo>
                <a:cubicBezTo>
                  <a:pt x="6274908" y="2045160"/>
                  <a:pt x="6442614" y="2045160"/>
                  <a:pt x="6442614" y="1876339"/>
                </a:cubicBezTo>
                <a:lnTo>
                  <a:pt x="6442614" y="364392"/>
                </a:lnTo>
                <a:cubicBezTo>
                  <a:pt x="6442614" y="196716"/>
                  <a:pt x="6274908" y="196716"/>
                  <a:pt x="6274908" y="196716"/>
                </a:cubicBezTo>
                <a:close/>
                <a:moveTo>
                  <a:pt x="3908006" y="196716"/>
                </a:moveTo>
                <a:cubicBezTo>
                  <a:pt x="3908006" y="196716"/>
                  <a:pt x="3740299" y="196716"/>
                  <a:pt x="3740299" y="364392"/>
                </a:cubicBezTo>
                <a:lnTo>
                  <a:pt x="3740299" y="1876339"/>
                </a:lnTo>
                <a:cubicBezTo>
                  <a:pt x="3740299" y="2045160"/>
                  <a:pt x="3908006" y="2045160"/>
                  <a:pt x="3908006" y="2045160"/>
                </a:cubicBezTo>
                <a:lnTo>
                  <a:pt x="4495265" y="2045160"/>
                </a:lnTo>
                <a:cubicBezTo>
                  <a:pt x="4495265" y="2045160"/>
                  <a:pt x="4662972" y="2045160"/>
                  <a:pt x="4662972" y="1876339"/>
                </a:cubicBezTo>
                <a:lnTo>
                  <a:pt x="4662972" y="364392"/>
                </a:lnTo>
                <a:cubicBezTo>
                  <a:pt x="4662972" y="196716"/>
                  <a:pt x="4495265" y="196716"/>
                  <a:pt x="4495265" y="196716"/>
                </a:cubicBezTo>
                <a:close/>
                <a:moveTo>
                  <a:pt x="2128363" y="196716"/>
                </a:moveTo>
                <a:cubicBezTo>
                  <a:pt x="2128363" y="196716"/>
                  <a:pt x="1960655" y="196716"/>
                  <a:pt x="1960655" y="364392"/>
                </a:cubicBezTo>
                <a:lnTo>
                  <a:pt x="1960655" y="1876339"/>
                </a:lnTo>
                <a:cubicBezTo>
                  <a:pt x="1960655" y="2045160"/>
                  <a:pt x="2128363" y="2045160"/>
                  <a:pt x="2128363" y="2045160"/>
                </a:cubicBezTo>
                <a:lnTo>
                  <a:pt x="2715623" y="2045160"/>
                </a:lnTo>
                <a:cubicBezTo>
                  <a:pt x="2715623" y="2045160"/>
                  <a:pt x="2883330" y="2045160"/>
                  <a:pt x="2883330" y="1876339"/>
                </a:cubicBezTo>
                <a:lnTo>
                  <a:pt x="2883330" y="364392"/>
                </a:lnTo>
                <a:cubicBezTo>
                  <a:pt x="2883330" y="196716"/>
                  <a:pt x="2715623" y="196716"/>
                  <a:pt x="2715623" y="196716"/>
                </a:cubicBezTo>
                <a:close/>
                <a:moveTo>
                  <a:pt x="348669" y="196716"/>
                </a:moveTo>
                <a:cubicBezTo>
                  <a:pt x="348669" y="196716"/>
                  <a:pt x="180962" y="196716"/>
                  <a:pt x="180962" y="364392"/>
                </a:cubicBezTo>
                <a:lnTo>
                  <a:pt x="180962" y="1876339"/>
                </a:lnTo>
                <a:cubicBezTo>
                  <a:pt x="180962" y="2045160"/>
                  <a:pt x="348669" y="2045160"/>
                  <a:pt x="348669" y="2045160"/>
                </a:cubicBezTo>
                <a:lnTo>
                  <a:pt x="935929" y="2045160"/>
                </a:lnTo>
                <a:cubicBezTo>
                  <a:pt x="935929" y="2045160"/>
                  <a:pt x="1103637" y="2045160"/>
                  <a:pt x="1103637" y="1876339"/>
                </a:cubicBezTo>
                <a:lnTo>
                  <a:pt x="1103637" y="364392"/>
                </a:lnTo>
                <a:cubicBezTo>
                  <a:pt x="1103637" y="196716"/>
                  <a:pt x="935929" y="196716"/>
                  <a:pt x="935929" y="196716"/>
                </a:cubicBezTo>
                <a:close/>
                <a:moveTo>
                  <a:pt x="0" y="0"/>
                </a:moveTo>
                <a:lnTo>
                  <a:pt x="17459259" y="0"/>
                </a:lnTo>
                <a:lnTo>
                  <a:pt x="17459259" y="2281453"/>
                </a:lnTo>
                <a:lnTo>
                  <a:pt x="0" y="22814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reeform 176">
            <a:extLst>
              <a:ext uri="{FF2B5EF4-FFF2-40B4-BE49-F238E27FC236}">
                <a16:creationId xmlns:a16="http://schemas.microsoft.com/office/drawing/2014/main" id="{C6BA14E4-AC51-C441-9A5F-A74C3405F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291" y="6120229"/>
            <a:ext cx="17513501" cy="1580640"/>
          </a:xfrm>
          <a:custGeom>
            <a:avLst/>
            <a:gdLst>
              <a:gd name="connsiteX0" fmla="*/ 2389067 w 17513501"/>
              <a:gd name="connsiteY0" fmla="*/ 1413012 h 1580640"/>
              <a:gd name="connsiteX1" fmla="*/ 2325628 w 17513501"/>
              <a:gd name="connsiteY1" fmla="*/ 1476772 h 1580640"/>
              <a:gd name="connsiteX2" fmla="*/ 2389067 w 17513501"/>
              <a:gd name="connsiteY2" fmla="*/ 1540533 h 1580640"/>
              <a:gd name="connsiteX3" fmla="*/ 2451995 w 17513501"/>
              <a:gd name="connsiteY3" fmla="*/ 1476772 h 1580640"/>
              <a:gd name="connsiteX4" fmla="*/ 2389067 w 17513501"/>
              <a:gd name="connsiteY4" fmla="*/ 1413012 h 1580640"/>
              <a:gd name="connsiteX5" fmla="*/ 16937945 w 17513501"/>
              <a:gd name="connsiteY5" fmla="*/ 1406519 h 1580640"/>
              <a:gd name="connsiteX6" fmla="*/ 16874505 w 17513501"/>
              <a:gd name="connsiteY6" fmla="*/ 1469986 h 1580640"/>
              <a:gd name="connsiteX7" fmla="*/ 16937945 w 17513501"/>
              <a:gd name="connsiteY7" fmla="*/ 1533453 h 1580640"/>
              <a:gd name="connsiteX8" fmla="*/ 17000873 w 17513501"/>
              <a:gd name="connsiteY8" fmla="*/ 1469986 h 1580640"/>
              <a:gd name="connsiteX9" fmla="*/ 16937945 w 17513501"/>
              <a:gd name="connsiteY9" fmla="*/ 1406519 h 1580640"/>
              <a:gd name="connsiteX10" fmla="*/ 15118938 w 17513501"/>
              <a:gd name="connsiteY10" fmla="*/ 1406519 h 1580640"/>
              <a:gd name="connsiteX11" fmla="*/ 15055499 w 17513501"/>
              <a:gd name="connsiteY11" fmla="*/ 1469986 h 1580640"/>
              <a:gd name="connsiteX12" fmla="*/ 15118938 w 17513501"/>
              <a:gd name="connsiteY12" fmla="*/ 1533453 h 1580640"/>
              <a:gd name="connsiteX13" fmla="*/ 15181865 w 17513501"/>
              <a:gd name="connsiteY13" fmla="*/ 1469986 h 1580640"/>
              <a:gd name="connsiteX14" fmla="*/ 15118938 w 17513501"/>
              <a:gd name="connsiteY14" fmla="*/ 1406519 h 1580640"/>
              <a:gd name="connsiteX15" fmla="*/ 13299931 w 17513501"/>
              <a:gd name="connsiteY15" fmla="*/ 1406519 h 1580640"/>
              <a:gd name="connsiteX16" fmla="*/ 13236492 w 17513501"/>
              <a:gd name="connsiteY16" fmla="*/ 1469986 h 1580640"/>
              <a:gd name="connsiteX17" fmla="*/ 13299931 w 17513501"/>
              <a:gd name="connsiteY17" fmla="*/ 1533453 h 1580640"/>
              <a:gd name="connsiteX18" fmla="*/ 13362858 w 17513501"/>
              <a:gd name="connsiteY18" fmla="*/ 1469986 h 1580640"/>
              <a:gd name="connsiteX19" fmla="*/ 13299931 w 17513501"/>
              <a:gd name="connsiteY19" fmla="*/ 1406519 h 1580640"/>
              <a:gd name="connsiteX20" fmla="*/ 11484101 w 17513501"/>
              <a:gd name="connsiteY20" fmla="*/ 1406519 h 1580640"/>
              <a:gd name="connsiteX21" fmla="*/ 11420662 w 17513501"/>
              <a:gd name="connsiteY21" fmla="*/ 1469986 h 1580640"/>
              <a:gd name="connsiteX22" fmla="*/ 11484101 w 17513501"/>
              <a:gd name="connsiteY22" fmla="*/ 1533453 h 1580640"/>
              <a:gd name="connsiteX23" fmla="*/ 11547028 w 17513501"/>
              <a:gd name="connsiteY23" fmla="*/ 1469986 h 1580640"/>
              <a:gd name="connsiteX24" fmla="*/ 11484101 w 17513501"/>
              <a:gd name="connsiteY24" fmla="*/ 1406519 h 1580640"/>
              <a:gd name="connsiteX25" fmla="*/ 9665094 w 17513501"/>
              <a:gd name="connsiteY25" fmla="*/ 1406519 h 1580640"/>
              <a:gd name="connsiteX26" fmla="*/ 9601655 w 17513501"/>
              <a:gd name="connsiteY26" fmla="*/ 1469986 h 1580640"/>
              <a:gd name="connsiteX27" fmla="*/ 9665094 w 17513501"/>
              <a:gd name="connsiteY27" fmla="*/ 1533453 h 1580640"/>
              <a:gd name="connsiteX28" fmla="*/ 9728021 w 17513501"/>
              <a:gd name="connsiteY28" fmla="*/ 1469986 h 1580640"/>
              <a:gd name="connsiteX29" fmla="*/ 9665094 w 17513501"/>
              <a:gd name="connsiteY29" fmla="*/ 1406519 h 1580640"/>
              <a:gd name="connsiteX30" fmla="*/ 7846087 w 17513501"/>
              <a:gd name="connsiteY30" fmla="*/ 1406519 h 1580640"/>
              <a:gd name="connsiteX31" fmla="*/ 7782648 w 17513501"/>
              <a:gd name="connsiteY31" fmla="*/ 1469986 h 1580640"/>
              <a:gd name="connsiteX32" fmla="*/ 7846087 w 17513501"/>
              <a:gd name="connsiteY32" fmla="*/ 1533453 h 1580640"/>
              <a:gd name="connsiteX33" fmla="*/ 7909014 w 17513501"/>
              <a:gd name="connsiteY33" fmla="*/ 1469986 h 1580640"/>
              <a:gd name="connsiteX34" fmla="*/ 7846087 w 17513501"/>
              <a:gd name="connsiteY34" fmla="*/ 1406519 h 1580640"/>
              <a:gd name="connsiteX35" fmla="*/ 6027080 w 17513501"/>
              <a:gd name="connsiteY35" fmla="*/ 1406519 h 1580640"/>
              <a:gd name="connsiteX36" fmla="*/ 5963642 w 17513501"/>
              <a:gd name="connsiteY36" fmla="*/ 1469986 h 1580640"/>
              <a:gd name="connsiteX37" fmla="*/ 6027080 w 17513501"/>
              <a:gd name="connsiteY37" fmla="*/ 1533453 h 1580640"/>
              <a:gd name="connsiteX38" fmla="*/ 6090007 w 17513501"/>
              <a:gd name="connsiteY38" fmla="*/ 1469986 h 1580640"/>
              <a:gd name="connsiteX39" fmla="*/ 6027080 w 17513501"/>
              <a:gd name="connsiteY39" fmla="*/ 1406519 h 1580640"/>
              <a:gd name="connsiteX40" fmla="*/ 4208073 w 17513501"/>
              <a:gd name="connsiteY40" fmla="*/ 1406519 h 1580640"/>
              <a:gd name="connsiteX41" fmla="*/ 4144634 w 17513501"/>
              <a:gd name="connsiteY41" fmla="*/ 1469986 h 1580640"/>
              <a:gd name="connsiteX42" fmla="*/ 4208073 w 17513501"/>
              <a:gd name="connsiteY42" fmla="*/ 1533453 h 1580640"/>
              <a:gd name="connsiteX43" fmla="*/ 4271001 w 17513501"/>
              <a:gd name="connsiteY43" fmla="*/ 1469986 h 1580640"/>
              <a:gd name="connsiteX44" fmla="*/ 4208073 w 17513501"/>
              <a:gd name="connsiteY44" fmla="*/ 1406519 h 1580640"/>
              <a:gd name="connsiteX45" fmla="*/ 575556 w 17513501"/>
              <a:gd name="connsiteY45" fmla="*/ 1406519 h 1580640"/>
              <a:gd name="connsiteX46" fmla="*/ 512117 w 17513501"/>
              <a:gd name="connsiteY46" fmla="*/ 1469986 h 1580640"/>
              <a:gd name="connsiteX47" fmla="*/ 575556 w 17513501"/>
              <a:gd name="connsiteY47" fmla="*/ 1533453 h 1580640"/>
              <a:gd name="connsiteX48" fmla="*/ 638484 w 17513501"/>
              <a:gd name="connsiteY48" fmla="*/ 1469986 h 1580640"/>
              <a:gd name="connsiteX49" fmla="*/ 575556 w 17513501"/>
              <a:gd name="connsiteY49" fmla="*/ 1406519 h 1580640"/>
              <a:gd name="connsiteX50" fmla="*/ 1921459 w 17513501"/>
              <a:gd name="connsiteY50" fmla="*/ 128549 h 1580640"/>
              <a:gd name="connsiteX51" fmla="*/ 1921459 w 17513501"/>
              <a:gd name="connsiteY51" fmla="*/ 1356965 h 1580640"/>
              <a:gd name="connsiteX52" fmla="*/ 2856163 w 17513501"/>
              <a:gd name="connsiteY52" fmla="*/ 1356965 h 1580640"/>
              <a:gd name="connsiteX53" fmla="*/ 2856163 w 17513501"/>
              <a:gd name="connsiteY53" fmla="*/ 128549 h 1580640"/>
              <a:gd name="connsiteX54" fmla="*/ 16470337 w 17513501"/>
              <a:gd name="connsiteY54" fmla="*/ 127959 h 1580640"/>
              <a:gd name="connsiteX55" fmla="*/ 16470337 w 17513501"/>
              <a:gd name="connsiteY55" fmla="*/ 1350729 h 1580640"/>
              <a:gd name="connsiteX56" fmla="*/ 17405041 w 17513501"/>
              <a:gd name="connsiteY56" fmla="*/ 1350729 h 1580640"/>
              <a:gd name="connsiteX57" fmla="*/ 17405041 w 17513501"/>
              <a:gd name="connsiteY57" fmla="*/ 127959 h 1580640"/>
              <a:gd name="connsiteX58" fmla="*/ 14651330 w 17513501"/>
              <a:gd name="connsiteY58" fmla="*/ 127959 h 1580640"/>
              <a:gd name="connsiteX59" fmla="*/ 14651330 w 17513501"/>
              <a:gd name="connsiteY59" fmla="*/ 1350729 h 1580640"/>
              <a:gd name="connsiteX60" fmla="*/ 15586033 w 17513501"/>
              <a:gd name="connsiteY60" fmla="*/ 1350729 h 1580640"/>
              <a:gd name="connsiteX61" fmla="*/ 15586033 w 17513501"/>
              <a:gd name="connsiteY61" fmla="*/ 127959 h 1580640"/>
              <a:gd name="connsiteX62" fmla="*/ 12832323 w 17513501"/>
              <a:gd name="connsiteY62" fmla="*/ 127959 h 1580640"/>
              <a:gd name="connsiteX63" fmla="*/ 12832323 w 17513501"/>
              <a:gd name="connsiteY63" fmla="*/ 1350729 h 1580640"/>
              <a:gd name="connsiteX64" fmla="*/ 13767027 w 17513501"/>
              <a:gd name="connsiteY64" fmla="*/ 1350729 h 1580640"/>
              <a:gd name="connsiteX65" fmla="*/ 13767027 w 17513501"/>
              <a:gd name="connsiteY65" fmla="*/ 127959 h 1580640"/>
              <a:gd name="connsiteX66" fmla="*/ 11016493 w 17513501"/>
              <a:gd name="connsiteY66" fmla="*/ 127959 h 1580640"/>
              <a:gd name="connsiteX67" fmla="*/ 11016493 w 17513501"/>
              <a:gd name="connsiteY67" fmla="*/ 1350729 h 1580640"/>
              <a:gd name="connsiteX68" fmla="*/ 11951197 w 17513501"/>
              <a:gd name="connsiteY68" fmla="*/ 1350729 h 1580640"/>
              <a:gd name="connsiteX69" fmla="*/ 11951197 w 17513501"/>
              <a:gd name="connsiteY69" fmla="*/ 127959 h 1580640"/>
              <a:gd name="connsiteX70" fmla="*/ 9197486 w 17513501"/>
              <a:gd name="connsiteY70" fmla="*/ 127959 h 1580640"/>
              <a:gd name="connsiteX71" fmla="*/ 9197486 w 17513501"/>
              <a:gd name="connsiteY71" fmla="*/ 1350729 h 1580640"/>
              <a:gd name="connsiteX72" fmla="*/ 10132190 w 17513501"/>
              <a:gd name="connsiteY72" fmla="*/ 1350729 h 1580640"/>
              <a:gd name="connsiteX73" fmla="*/ 10132190 w 17513501"/>
              <a:gd name="connsiteY73" fmla="*/ 127959 h 1580640"/>
              <a:gd name="connsiteX74" fmla="*/ 7378479 w 17513501"/>
              <a:gd name="connsiteY74" fmla="*/ 127959 h 1580640"/>
              <a:gd name="connsiteX75" fmla="*/ 7378479 w 17513501"/>
              <a:gd name="connsiteY75" fmla="*/ 1350729 h 1580640"/>
              <a:gd name="connsiteX76" fmla="*/ 8313183 w 17513501"/>
              <a:gd name="connsiteY76" fmla="*/ 1350729 h 1580640"/>
              <a:gd name="connsiteX77" fmla="*/ 8313183 w 17513501"/>
              <a:gd name="connsiteY77" fmla="*/ 127959 h 1580640"/>
              <a:gd name="connsiteX78" fmla="*/ 5559473 w 17513501"/>
              <a:gd name="connsiteY78" fmla="*/ 127959 h 1580640"/>
              <a:gd name="connsiteX79" fmla="*/ 5559473 w 17513501"/>
              <a:gd name="connsiteY79" fmla="*/ 1350729 h 1580640"/>
              <a:gd name="connsiteX80" fmla="*/ 6494176 w 17513501"/>
              <a:gd name="connsiteY80" fmla="*/ 1350729 h 1580640"/>
              <a:gd name="connsiteX81" fmla="*/ 6494176 w 17513501"/>
              <a:gd name="connsiteY81" fmla="*/ 127959 h 1580640"/>
              <a:gd name="connsiteX82" fmla="*/ 3740466 w 17513501"/>
              <a:gd name="connsiteY82" fmla="*/ 127959 h 1580640"/>
              <a:gd name="connsiteX83" fmla="*/ 3740466 w 17513501"/>
              <a:gd name="connsiteY83" fmla="*/ 1350729 h 1580640"/>
              <a:gd name="connsiteX84" fmla="*/ 4675169 w 17513501"/>
              <a:gd name="connsiteY84" fmla="*/ 1350729 h 1580640"/>
              <a:gd name="connsiteX85" fmla="*/ 4675169 w 17513501"/>
              <a:gd name="connsiteY85" fmla="*/ 127959 h 1580640"/>
              <a:gd name="connsiteX86" fmla="*/ 107948 w 17513501"/>
              <a:gd name="connsiteY86" fmla="*/ 127959 h 1580640"/>
              <a:gd name="connsiteX87" fmla="*/ 107948 w 17513501"/>
              <a:gd name="connsiteY87" fmla="*/ 1350729 h 1580640"/>
              <a:gd name="connsiteX88" fmla="*/ 1042652 w 17513501"/>
              <a:gd name="connsiteY88" fmla="*/ 1350729 h 1580640"/>
              <a:gd name="connsiteX89" fmla="*/ 1042652 w 17513501"/>
              <a:gd name="connsiteY89" fmla="*/ 127959 h 1580640"/>
              <a:gd name="connsiteX90" fmla="*/ 16468803 w 17513501"/>
              <a:gd name="connsiteY90" fmla="*/ 0 h 1580640"/>
              <a:gd name="connsiteX91" fmla="*/ 17406575 w 17513501"/>
              <a:gd name="connsiteY91" fmla="*/ 0 h 1580640"/>
              <a:gd name="connsiteX92" fmla="*/ 17513501 w 17513501"/>
              <a:gd name="connsiteY92" fmla="*/ 106462 h 1580640"/>
              <a:gd name="connsiteX93" fmla="*/ 17513501 w 17513501"/>
              <a:gd name="connsiteY93" fmla="*/ 1466403 h 1580640"/>
              <a:gd name="connsiteX94" fmla="*/ 17406575 w 17513501"/>
              <a:gd name="connsiteY94" fmla="*/ 1573376 h 1580640"/>
              <a:gd name="connsiteX95" fmla="*/ 16468803 w 17513501"/>
              <a:gd name="connsiteY95" fmla="*/ 1573376 h 1580640"/>
              <a:gd name="connsiteX96" fmla="*/ 16362389 w 17513501"/>
              <a:gd name="connsiteY96" fmla="*/ 1466403 h 1580640"/>
              <a:gd name="connsiteX97" fmla="*/ 16362389 w 17513501"/>
              <a:gd name="connsiteY97" fmla="*/ 106462 h 1580640"/>
              <a:gd name="connsiteX98" fmla="*/ 16468803 w 17513501"/>
              <a:gd name="connsiteY98" fmla="*/ 0 h 1580640"/>
              <a:gd name="connsiteX99" fmla="*/ 14649795 w 17513501"/>
              <a:gd name="connsiteY99" fmla="*/ 0 h 1580640"/>
              <a:gd name="connsiteX100" fmla="*/ 15587569 w 17513501"/>
              <a:gd name="connsiteY100" fmla="*/ 0 h 1580640"/>
              <a:gd name="connsiteX101" fmla="*/ 15694495 w 17513501"/>
              <a:gd name="connsiteY101" fmla="*/ 106462 h 1580640"/>
              <a:gd name="connsiteX102" fmla="*/ 15694495 w 17513501"/>
              <a:gd name="connsiteY102" fmla="*/ 1466403 h 1580640"/>
              <a:gd name="connsiteX103" fmla="*/ 15587569 w 17513501"/>
              <a:gd name="connsiteY103" fmla="*/ 1573376 h 1580640"/>
              <a:gd name="connsiteX104" fmla="*/ 14649795 w 17513501"/>
              <a:gd name="connsiteY104" fmla="*/ 1573376 h 1580640"/>
              <a:gd name="connsiteX105" fmla="*/ 14543381 w 17513501"/>
              <a:gd name="connsiteY105" fmla="*/ 1466403 h 1580640"/>
              <a:gd name="connsiteX106" fmla="*/ 14543381 w 17513501"/>
              <a:gd name="connsiteY106" fmla="*/ 106462 h 1580640"/>
              <a:gd name="connsiteX107" fmla="*/ 14649795 w 17513501"/>
              <a:gd name="connsiteY107" fmla="*/ 0 h 1580640"/>
              <a:gd name="connsiteX108" fmla="*/ 12830788 w 17513501"/>
              <a:gd name="connsiteY108" fmla="*/ 0 h 1580640"/>
              <a:gd name="connsiteX109" fmla="*/ 13768562 w 17513501"/>
              <a:gd name="connsiteY109" fmla="*/ 0 h 1580640"/>
              <a:gd name="connsiteX110" fmla="*/ 13875487 w 17513501"/>
              <a:gd name="connsiteY110" fmla="*/ 106462 h 1580640"/>
              <a:gd name="connsiteX111" fmla="*/ 13875487 w 17513501"/>
              <a:gd name="connsiteY111" fmla="*/ 1466403 h 1580640"/>
              <a:gd name="connsiteX112" fmla="*/ 13768562 w 17513501"/>
              <a:gd name="connsiteY112" fmla="*/ 1573376 h 1580640"/>
              <a:gd name="connsiteX113" fmla="*/ 12830788 w 17513501"/>
              <a:gd name="connsiteY113" fmla="*/ 1573376 h 1580640"/>
              <a:gd name="connsiteX114" fmla="*/ 12724374 w 17513501"/>
              <a:gd name="connsiteY114" fmla="*/ 1466403 h 1580640"/>
              <a:gd name="connsiteX115" fmla="*/ 12724374 w 17513501"/>
              <a:gd name="connsiteY115" fmla="*/ 106462 h 1580640"/>
              <a:gd name="connsiteX116" fmla="*/ 12830788 w 17513501"/>
              <a:gd name="connsiteY116" fmla="*/ 0 h 1580640"/>
              <a:gd name="connsiteX117" fmla="*/ 11014958 w 17513501"/>
              <a:gd name="connsiteY117" fmla="*/ 0 h 1580640"/>
              <a:gd name="connsiteX118" fmla="*/ 11952732 w 17513501"/>
              <a:gd name="connsiteY118" fmla="*/ 0 h 1580640"/>
              <a:gd name="connsiteX119" fmla="*/ 12059657 w 17513501"/>
              <a:gd name="connsiteY119" fmla="*/ 106462 h 1580640"/>
              <a:gd name="connsiteX120" fmla="*/ 12059657 w 17513501"/>
              <a:gd name="connsiteY120" fmla="*/ 1466403 h 1580640"/>
              <a:gd name="connsiteX121" fmla="*/ 11952732 w 17513501"/>
              <a:gd name="connsiteY121" fmla="*/ 1573376 h 1580640"/>
              <a:gd name="connsiteX122" fmla="*/ 11014958 w 17513501"/>
              <a:gd name="connsiteY122" fmla="*/ 1573376 h 1580640"/>
              <a:gd name="connsiteX123" fmla="*/ 10908544 w 17513501"/>
              <a:gd name="connsiteY123" fmla="*/ 1466403 h 1580640"/>
              <a:gd name="connsiteX124" fmla="*/ 10908544 w 17513501"/>
              <a:gd name="connsiteY124" fmla="*/ 106462 h 1580640"/>
              <a:gd name="connsiteX125" fmla="*/ 11014958 w 17513501"/>
              <a:gd name="connsiteY125" fmla="*/ 0 h 1580640"/>
              <a:gd name="connsiteX126" fmla="*/ 9195951 w 17513501"/>
              <a:gd name="connsiteY126" fmla="*/ 0 h 1580640"/>
              <a:gd name="connsiteX127" fmla="*/ 10133725 w 17513501"/>
              <a:gd name="connsiteY127" fmla="*/ 0 h 1580640"/>
              <a:gd name="connsiteX128" fmla="*/ 10240650 w 17513501"/>
              <a:gd name="connsiteY128" fmla="*/ 106462 h 1580640"/>
              <a:gd name="connsiteX129" fmla="*/ 10240650 w 17513501"/>
              <a:gd name="connsiteY129" fmla="*/ 1466403 h 1580640"/>
              <a:gd name="connsiteX130" fmla="*/ 10133725 w 17513501"/>
              <a:gd name="connsiteY130" fmla="*/ 1573376 h 1580640"/>
              <a:gd name="connsiteX131" fmla="*/ 9195951 w 17513501"/>
              <a:gd name="connsiteY131" fmla="*/ 1573376 h 1580640"/>
              <a:gd name="connsiteX132" fmla="*/ 9089537 w 17513501"/>
              <a:gd name="connsiteY132" fmla="*/ 1466403 h 1580640"/>
              <a:gd name="connsiteX133" fmla="*/ 9089537 w 17513501"/>
              <a:gd name="connsiteY133" fmla="*/ 106462 h 1580640"/>
              <a:gd name="connsiteX134" fmla="*/ 9195951 w 17513501"/>
              <a:gd name="connsiteY134" fmla="*/ 0 h 1580640"/>
              <a:gd name="connsiteX135" fmla="*/ 7376944 w 17513501"/>
              <a:gd name="connsiteY135" fmla="*/ 0 h 1580640"/>
              <a:gd name="connsiteX136" fmla="*/ 8314718 w 17513501"/>
              <a:gd name="connsiteY136" fmla="*/ 0 h 1580640"/>
              <a:gd name="connsiteX137" fmla="*/ 8421643 w 17513501"/>
              <a:gd name="connsiteY137" fmla="*/ 106462 h 1580640"/>
              <a:gd name="connsiteX138" fmla="*/ 8421643 w 17513501"/>
              <a:gd name="connsiteY138" fmla="*/ 1466403 h 1580640"/>
              <a:gd name="connsiteX139" fmla="*/ 8314718 w 17513501"/>
              <a:gd name="connsiteY139" fmla="*/ 1573376 h 1580640"/>
              <a:gd name="connsiteX140" fmla="*/ 7376944 w 17513501"/>
              <a:gd name="connsiteY140" fmla="*/ 1573376 h 1580640"/>
              <a:gd name="connsiteX141" fmla="*/ 7270530 w 17513501"/>
              <a:gd name="connsiteY141" fmla="*/ 1466403 h 1580640"/>
              <a:gd name="connsiteX142" fmla="*/ 7270530 w 17513501"/>
              <a:gd name="connsiteY142" fmla="*/ 106462 h 1580640"/>
              <a:gd name="connsiteX143" fmla="*/ 7376944 w 17513501"/>
              <a:gd name="connsiteY143" fmla="*/ 0 h 1580640"/>
              <a:gd name="connsiteX144" fmla="*/ 5557937 w 17513501"/>
              <a:gd name="connsiteY144" fmla="*/ 0 h 1580640"/>
              <a:gd name="connsiteX145" fmla="*/ 6495711 w 17513501"/>
              <a:gd name="connsiteY145" fmla="*/ 0 h 1580640"/>
              <a:gd name="connsiteX146" fmla="*/ 6602637 w 17513501"/>
              <a:gd name="connsiteY146" fmla="*/ 106462 h 1580640"/>
              <a:gd name="connsiteX147" fmla="*/ 6602637 w 17513501"/>
              <a:gd name="connsiteY147" fmla="*/ 1466403 h 1580640"/>
              <a:gd name="connsiteX148" fmla="*/ 6495711 w 17513501"/>
              <a:gd name="connsiteY148" fmla="*/ 1573376 h 1580640"/>
              <a:gd name="connsiteX149" fmla="*/ 5557937 w 17513501"/>
              <a:gd name="connsiteY149" fmla="*/ 1573376 h 1580640"/>
              <a:gd name="connsiteX150" fmla="*/ 5451523 w 17513501"/>
              <a:gd name="connsiteY150" fmla="*/ 1466403 h 1580640"/>
              <a:gd name="connsiteX151" fmla="*/ 5451523 w 17513501"/>
              <a:gd name="connsiteY151" fmla="*/ 106462 h 1580640"/>
              <a:gd name="connsiteX152" fmla="*/ 5557937 w 17513501"/>
              <a:gd name="connsiteY152" fmla="*/ 0 h 1580640"/>
              <a:gd name="connsiteX153" fmla="*/ 3738931 w 17513501"/>
              <a:gd name="connsiteY153" fmla="*/ 0 h 1580640"/>
              <a:gd name="connsiteX154" fmla="*/ 4676705 w 17513501"/>
              <a:gd name="connsiteY154" fmla="*/ 0 h 1580640"/>
              <a:gd name="connsiteX155" fmla="*/ 4783631 w 17513501"/>
              <a:gd name="connsiteY155" fmla="*/ 106462 h 1580640"/>
              <a:gd name="connsiteX156" fmla="*/ 4783631 w 17513501"/>
              <a:gd name="connsiteY156" fmla="*/ 1466403 h 1580640"/>
              <a:gd name="connsiteX157" fmla="*/ 4676705 w 17513501"/>
              <a:gd name="connsiteY157" fmla="*/ 1573376 h 1580640"/>
              <a:gd name="connsiteX158" fmla="*/ 3738931 w 17513501"/>
              <a:gd name="connsiteY158" fmla="*/ 1573376 h 1580640"/>
              <a:gd name="connsiteX159" fmla="*/ 3632517 w 17513501"/>
              <a:gd name="connsiteY159" fmla="*/ 1466403 h 1580640"/>
              <a:gd name="connsiteX160" fmla="*/ 3632517 w 17513501"/>
              <a:gd name="connsiteY160" fmla="*/ 106462 h 1580640"/>
              <a:gd name="connsiteX161" fmla="*/ 3738931 w 17513501"/>
              <a:gd name="connsiteY161" fmla="*/ 0 h 1580640"/>
              <a:gd name="connsiteX162" fmla="*/ 1919924 w 17513501"/>
              <a:gd name="connsiteY162" fmla="*/ 0 h 1580640"/>
              <a:gd name="connsiteX163" fmla="*/ 2857698 w 17513501"/>
              <a:gd name="connsiteY163" fmla="*/ 0 h 1580640"/>
              <a:gd name="connsiteX164" fmla="*/ 2964624 w 17513501"/>
              <a:gd name="connsiteY164" fmla="*/ 106953 h 1580640"/>
              <a:gd name="connsiteX165" fmla="*/ 2964624 w 17513501"/>
              <a:gd name="connsiteY165" fmla="*/ 1473173 h 1580640"/>
              <a:gd name="connsiteX166" fmla="*/ 2857698 w 17513501"/>
              <a:gd name="connsiteY166" fmla="*/ 1580640 h 1580640"/>
              <a:gd name="connsiteX167" fmla="*/ 1919924 w 17513501"/>
              <a:gd name="connsiteY167" fmla="*/ 1580640 h 1580640"/>
              <a:gd name="connsiteX168" fmla="*/ 1813510 w 17513501"/>
              <a:gd name="connsiteY168" fmla="*/ 1473173 h 1580640"/>
              <a:gd name="connsiteX169" fmla="*/ 1813510 w 17513501"/>
              <a:gd name="connsiteY169" fmla="*/ 106953 h 1580640"/>
              <a:gd name="connsiteX170" fmla="*/ 1919924 w 17513501"/>
              <a:gd name="connsiteY170" fmla="*/ 0 h 1580640"/>
              <a:gd name="connsiteX171" fmla="*/ 106413 w 17513501"/>
              <a:gd name="connsiteY171" fmla="*/ 0 h 1580640"/>
              <a:gd name="connsiteX172" fmla="*/ 1044187 w 17513501"/>
              <a:gd name="connsiteY172" fmla="*/ 0 h 1580640"/>
              <a:gd name="connsiteX173" fmla="*/ 1151113 w 17513501"/>
              <a:gd name="connsiteY173" fmla="*/ 106462 h 1580640"/>
              <a:gd name="connsiteX174" fmla="*/ 1151113 w 17513501"/>
              <a:gd name="connsiteY174" fmla="*/ 1466403 h 1580640"/>
              <a:gd name="connsiteX175" fmla="*/ 1044187 w 17513501"/>
              <a:gd name="connsiteY175" fmla="*/ 1573376 h 1580640"/>
              <a:gd name="connsiteX176" fmla="*/ 106413 w 17513501"/>
              <a:gd name="connsiteY176" fmla="*/ 1573376 h 1580640"/>
              <a:gd name="connsiteX177" fmla="*/ 0 w 17513501"/>
              <a:gd name="connsiteY177" fmla="*/ 1466403 h 1580640"/>
              <a:gd name="connsiteX178" fmla="*/ 0 w 17513501"/>
              <a:gd name="connsiteY178" fmla="*/ 106462 h 1580640"/>
              <a:gd name="connsiteX179" fmla="*/ 106413 w 17513501"/>
              <a:gd name="connsiteY179" fmla="*/ 0 h 158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17513501" h="1580640">
                <a:moveTo>
                  <a:pt x="2389067" y="1413012"/>
                </a:moveTo>
                <a:cubicBezTo>
                  <a:pt x="2353766" y="1413012"/>
                  <a:pt x="2325628" y="1441807"/>
                  <a:pt x="2325628" y="1476772"/>
                </a:cubicBezTo>
                <a:cubicBezTo>
                  <a:pt x="2325628" y="1511738"/>
                  <a:pt x="2353766" y="1540533"/>
                  <a:pt x="2389067" y="1540533"/>
                </a:cubicBezTo>
                <a:cubicBezTo>
                  <a:pt x="2423856" y="1540533"/>
                  <a:pt x="2451995" y="1511738"/>
                  <a:pt x="2451995" y="1476772"/>
                </a:cubicBezTo>
                <a:cubicBezTo>
                  <a:pt x="2451995" y="1441807"/>
                  <a:pt x="2423856" y="1413012"/>
                  <a:pt x="2389067" y="1413012"/>
                </a:cubicBezTo>
                <a:close/>
                <a:moveTo>
                  <a:pt x="16937945" y="1406519"/>
                </a:moveTo>
                <a:cubicBezTo>
                  <a:pt x="16902643" y="1406519"/>
                  <a:pt x="16874505" y="1435181"/>
                  <a:pt x="16874505" y="1469986"/>
                </a:cubicBezTo>
                <a:cubicBezTo>
                  <a:pt x="16874505" y="1504791"/>
                  <a:pt x="16902643" y="1533453"/>
                  <a:pt x="16937945" y="1533453"/>
                </a:cubicBezTo>
                <a:cubicBezTo>
                  <a:pt x="16972733" y="1533453"/>
                  <a:pt x="17000873" y="1504791"/>
                  <a:pt x="17000873" y="1469986"/>
                </a:cubicBezTo>
                <a:cubicBezTo>
                  <a:pt x="17000873" y="1435181"/>
                  <a:pt x="16972733" y="1406519"/>
                  <a:pt x="16937945" y="1406519"/>
                </a:cubicBezTo>
                <a:close/>
                <a:moveTo>
                  <a:pt x="15118938" y="1406519"/>
                </a:moveTo>
                <a:cubicBezTo>
                  <a:pt x="15083637" y="1406519"/>
                  <a:pt x="15055499" y="1435181"/>
                  <a:pt x="15055499" y="1469986"/>
                </a:cubicBezTo>
                <a:cubicBezTo>
                  <a:pt x="15055499" y="1504791"/>
                  <a:pt x="15083637" y="1533453"/>
                  <a:pt x="15118938" y="1533453"/>
                </a:cubicBezTo>
                <a:cubicBezTo>
                  <a:pt x="15153727" y="1533453"/>
                  <a:pt x="15181865" y="1504791"/>
                  <a:pt x="15181865" y="1469986"/>
                </a:cubicBezTo>
                <a:cubicBezTo>
                  <a:pt x="15181865" y="1435181"/>
                  <a:pt x="15153727" y="1406519"/>
                  <a:pt x="15118938" y="1406519"/>
                </a:cubicBezTo>
                <a:close/>
                <a:moveTo>
                  <a:pt x="13299931" y="1406519"/>
                </a:moveTo>
                <a:cubicBezTo>
                  <a:pt x="13264630" y="1406519"/>
                  <a:pt x="13236492" y="1435181"/>
                  <a:pt x="13236492" y="1469986"/>
                </a:cubicBezTo>
                <a:cubicBezTo>
                  <a:pt x="13236492" y="1504791"/>
                  <a:pt x="13264630" y="1533453"/>
                  <a:pt x="13299931" y="1533453"/>
                </a:cubicBezTo>
                <a:cubicBezTo>
                  <a:pt x="13334720" y="1533453"/>
                  <a:pt x="13362858" y="1504791"/>
                  <a:pt x="13362858" y="1469986"/>
                </a:cubicBezTo>
                <a:cubicBezTo>
                  <a:pt x="13362858" y="1435181"/>
                  <a:pt x="13334720" y="1406519"/>
                  <a:pt x="13299931" y="1406519"/>
                </a:cubicBezTo>
                <a:close/>
                <a:moveTo>
                  <a:pt x="11484101" y="1406519"/>
                </a:moveTo>
                <a:cubicBezTo>
                  <a:pt x="11448800" y="1406519"/>
                  <a:pt x="11420662" y="1435181"/>
                  <a:pt x="11420662" y="1469986"/>
                </a:cubicBezTo>
                <a:cubicBezTo>
                  <a:pt x="11420662" y="1504791"/>
                  <a:pt x="11448800" y="1533453"/>
                  <a:pt x="11484101" y="1533453"/>
                </a:cubicBezTo>
                <a:cubicBezTo>
                  <a:pt x="11518890" y="1533453"/>
                  <a:pt x="11547028" y="1504791"/>
                  <a:pt x="11547028" y="1469986"/>
                </a:cubicBezTo>
                <a:cubicBezTo>
                  <a:pt x="11547028" y="1435181"/>
                  <a:pt x="11518890" y="1406519"/>
                  <a:pt x="11484101" y="1406519"/>
                </a:cubicBezTo>
                <a:close/>
                <a:moveTo>
                  <a:pt x="9665094" y="1406519"/>
                </a:moveTo>
                <a:cubicBezTo>
                  <a:pt x="9629793" y="1406519"/>
                  <a:pt x="9601655" y="1435181"/>
                  <a:pt x="9601655" y="1469986"/>
                </a:cubicBezTo>
                <a:cubicBezTo>
                  <a:pt x="9601655" y="1504791"/>
                  <a:pt x="9629793" y="1533453"/>
                  <a:pt x="9665094" y="1533453"/>
                </a:cubicBezTo>
                <a:cubicBezTo>
                  <a:pt x="9699883" y="1533453"/>
                  <a:pt x="9728021" y="1504791"/>
                  <a:pt x="9728021" y="1469986"/>
                </a:cubicBezTo>
                <a:cubicBezTo>
                  <a:pt x="9728021" y="1435181"/>
                  <a:pt x="9699883" y="1406519"/>
                  <a:pt x="9665094" y="1406519"/>
                </a:cubicBezTo>
                <a:close/>
                <a:moveTo>
                  <a:pt x="7846087" y="1406519"/>
                </a:moveTo>
                <a:cubicBezTo>
                  <a:pt x="7810786" y="1406519"/>
                  <a:pt x="7782648" y="1435181"/>
                  <a:pt x="7782648" y="1469986"/>
                </a:cubicBezTo>
                <a:cubicBezTo>
                  <a:pt x="7782648" y="1504791"/>
                  <a:pt x="7810786" y="1533453"/>
                  <a:pt x="7846087" y="1533453"/>
                </a:cubicBezTo>
                <a:cubicBezTo>
                  <a:pt x="7880876" y="1533453"/>
                  <a:pt x="7909014" y="1504791"/>
                  <a:pt x="7909014" y="1469986"/>
                </a:cubicBezTo>
                <a:cubicBezTo>
                  <a:pt x="7909014" y="1435181"/>
                  <a:pt x="7880876" y="1406519"/>
                  <a:pt x="7846087" y="1406519"/>
                </a:cubicBezTo>
                <a:close/>
                <a:moveTo>
                  <a:pt x="6027080" y="1406519"/>
                </a:moveTo>
                <a:cubicBezTo>
                  <a:pt x="5991780" y="1406519"/>
                  <a:pt x="5963642" y="1435181"/>
                  <a:pt x="5963642" y="1469986"/>
                </a:cubicBezTo>
                <a:cubicBezTo>
                  <a:pt x="5963642" y="1504791"/>
                  <a:pt x="5991780" y="1533453"/>
                  <a:pt x="6027080" y="1533453"/>
                </a:cubicBezTo>
                <a:cubicBezTo>
                  <a:pt x="6061870" y="1533453"/>
                  <a:pt x="6090007" y="1504791"/>
                  <a:pt x="6090007" y="1469986"/>
                </a:cubicBezTo>
                <a:cubicBezTo>
                  <a:pt x="6090007" y="1435181"/>
                  <a:pt x="6061870" y="1406519"/>
                  <a:pt x="6027080" y="1406519"/>
                </a:cubicBezTo>
                <a:close/>
                <a:moveTo>
                  <a:pt x="4208073" y="1406519"/>
                </a:moveTo>
                <a:cubicBezTo>
                  <a:pt x="4172772" y="1406519"/>
                  <a:pt x="4144634" y="1435181"/>
                  <a:pt x="4144634" y="1469986"/>
                </a:cubicBezTo>
                <a:cubicBezTo>
                  <a:pt x="4144634" y="1504791"/>
                  <a:pt x="4172772" y="1533453"/>
                  <a:pt x="4208073" y="1533453"/>
                </a:cubicBezTo>
                <a:cubicBezTo>
                  <a:pt x="4242863" y="1533453"/>
                  <a:pt x="4271001" y="1504791"/>
                  <a:pt x="4271001" y="1469986"/>
                </a:cubicBezTo>
                <a:cubicBezTo>
                  <a:pt x="4271001" y="1435181"/>
                  <a:pt x="4242863" y="1406519"/>
                  <a:pt x="4208073" y="1406519"/>
                </a:cubicBezTo>
                <a:close/>
                <a:moveTo>
                  <a:pt x="575556" y="1406519"/>
                </a:moveTo>
                <a:cubicBezTo>
                  <a:pt x="540255" y="1406519"/>
                  <a:pt x="512117" y="1435181"/>
                  <a:pt x="512117" y="1469986"/>
                </a:cubicBezTo>
                <a:cubicBezTo>
                  <a:pt x="512117" y="1504791"/>
                  <a:pt x="540255" y="1533453"/>
                  <a:pt x="575556" y="1533453"/>
                </a:cubicBezTo>
                <a:cubicBezTo>
                  <a:pt x="610346" y="1533453"/>
                  <a:pt x="638484" y="1504791"/>
                  <a:pt x="638484" y="1469986"/>
                </a:cubicBezTo>
                <a:cubicBezTo>
                  <a:pt x="638484" y="1435181"/>
                  <a:pt x="610346" y="1406519"/>
                  <a:pt x="575556" y="1406519"/>
                </a:cubicBezTo>
                <a:close/>
                <a:moveTo>
                  <a:pt x="1921459" y="128549"/>
                </a:moveTo>
                <a:lnTo>
                  <a:pt x="1921459" y="1356965"/>
                </a:lnTo>
                <a:lnTo>
                  <a:pt x="2856163" y="1356965"/>
                </a:lnTo>
                <a:lnTo>
                  <a:pt x="2856163" y="128549"/>
                </a:lnTo>
                <a:close/>
                <a:moveTo>
                  <a:pt x="16470337" y="127959"/>
                </a:moveTo>
                <a:lnTo>
                  <a:pt x="16470337" y="1350729"/>
                </a:lnTo>
                <a:lnTo>
                  <a:pt x="17405041" y="1350729"/>
                </a:lnTo>
                <a:lnTo>
                  <a:pt x="17405041" y="127959"/>
                </a:lnTo>
                <a:close/>
                <a:moveTo>
                  <a:pt x="14651330" y="127959"/>
                </a:moveTo>
                <a:lnTo>
                  <a:pt x="14651330" y="1350729"/>
                </a:lnTo>
                <a:lnTo>
                  <a:pt x="15586033" y="1350729"/>
                </a:lnTo>
                <a:lnTo>
                  <a:pt x="15586033" y="127959"/>
                </a:lnTo>
                <a:close/>
                <a:moveTo>
                  <a:pt x="12832323" y="127959"/>
                </a:moveTo>
                <a:lnTo>
                  <a:pt x="12832323" y="1350729"/>
                </a:lnTo>
                <a:lnTo>
                  <a:pt x="13767027" y="1350729"/>
                </a:lnTo>
                <a:lnTo>
                  <a:pt x="13767027" y="127959"/>
                </a:lnTo>
                <a:close/>
                <a:moveTo>
                  <a:pt x="11016493" y="127959"/>
                </a:moveTo>
                <a:lnTo>
                  <a:pt x="11016493" y="1350729"/>
                </a:lnTo>
                <a:lnTo>
                  <a:pt x="11951197" y="1350729"/>
                </a:lnTo>
                <a:lnTo>
                  <a:pt x="11951197" y="127959"/>
                </a:lnTo>
                <a:close/>
                <a:moveTo>
                  <a:pt x="9197486" y="127959"/>
                </a:moveTo>
                <a:lnTo>
                  <a:pt x="9197486" y="1350729"/>
                </a:lnTo>
                <a:lnTo>
                  <a:pt x="10132190" y="1350729"/>
                </a:lnTo>
                <a:lnTo>
                  <a:pt x="10132190" y="127959"/>
                </a:lnTo>
                <a:close/>
                <a:moveTo>
                  <a:pt x="7378479" y="127959"/>
                </a:moveTo>
                <a:lnTo>
                  <a:pt x="7378479" y="1350729"/>
                </a:lnTo>
                <a:lnTo>
                  <a:pt x="8313183" y="1350729"/>
                </a:lnTo>
                <a:lnTo>
                  <a:pt x="8313183" y="127959"/>
                </a:lnTo>
                <a:close/>
                <a:moveTo>
                  <a:pt x="5559473" y="127959"/>
                </a:moveTo>
                <a:lnTo>
                  <a:pt x="5559473" y="1350729"/>
                </a:lnTo>
                <a:lnTo>
                  <a:pt x="6494176" y="1350729"/>
                </a:lnTo>
                <a:lnTo>
                  <a:pt x="6494176" y="127959"/>
                </a:lnTo>
                <a:close/>
                <a:moveTo>
                  <a:pt x="3740466" y="127959"/>
                </a:moveTo>
                <a:lnTo>
                  <a:pt x="3740466" y="1350729"/>
                </a:lnTo>
                <a:lnTo>
                  <a:pt x="4675169" y="1350729"/>
                </a:lnTo>
                <a:lnTo>
                  <a:pt x="4675169" y="127959"/>
                </a:lnTo>
                <a:close/>
                <a:moveTo>
                  <a:pt x="107948" y="127959"/>
                </a:moveTo>
                <a:lnTo>
                  <a:pt x="107948" y="1350729"/>
                </a:lnTo>
                <a:lnTo>
                  <a:pt x="1042652" y="1350729"/>
                </a:lnTo>
                <a:lnTo>
                  <a:pt x="1042652" y="127959"/>
                </a:lnTo>
                <a:close/>
                <a:moveTo>
                  <a:pt x="16468803" y="0"/>
                </a:moveTo>
                <a:lnTo>
                  <a:pt x="17406575" y="0"/>
                </a:lnTo>
                <a:cubicBezTo>
                  <a:pt x="17465411" y="0"/>
                  <a:pt x="17513501" y="47601"/>
                  <a:pt x="17513501" y="106462"/>
                </a:cubicBezTo>
                <a:lnTo>
                  <a:pt x="17513501" y="1466403"/>
                </a:lnTo>
                <a:cubicBezTo>
                  <a:pt x="17513501" y="1525776"/>
                  <a:pt x="17465411" y="1573376"/>
                  <a:pt x="17406575" y="1573376"/>
                </a:cubicBezTo>
                <a:lnTo>
                  <a:pt x="16468803" y="1573376"/>
                </a:lnTo>
                <a:cubicBezTo>
                  <a:pt x="16409967" y="1573376"/>
                  <a:pt x="16362389" y="1525776"/>
                  <a:pt x="16362389" y="1466403"/>
                </a:cubicBezTo>
                <a:lnTo>
                  <a:pt x="16362389" y="106462"/>
                </a:lnTo>
                <a:cubicBezTo>
                  <a:pt x="16362389" y="47601"/>
                  <a:pt x="16409967" y="0"/>
                  <a:pt x="16468803" y="0"/>
                </a:cubicBezTo>
                <a:close/>
                <a:moveTo>
                  <a:pt x="14649795" y="0"/>
                </a:moveTo>
                <a:lnTo>
                  <a:pt x="15587569" y="0"/>
                </a:lnTo>
                <a:cubicBezTo>
                  <a:pt x="15646403" y="0"/>
                  <a:pt x="15694495" y="47601"/>
                  <a:pt x="15694495" y="106462"/>
                </a:cubicBezTo>
                <a:lnTo>
                  <a:pt x="15694495" y="1466403"/>
                </a:lnTo>
                <a:cubicBezTo>
                  <a:pt x="15694495" y="1525776"/>
                  <a:pt x="15646403" y="1573376"/>
                  <a:pt x="15587569" y="1573376"/>
                </a:cubicBezTo>
                <a:lnTo>
                  <a:pt x="14649795" y="1573376"/>
                </a:lnTo>
                <a:cubicBezTo>
                  <a:pt x="14590960" y="1573376"/>
                  <a:pt x="14543381" y="1525776"/>
                  <a:pt x="14543381" y="1466403"/>
                </a:cubicBezTo>
                <a:lnTo>
                  <a:pt x="14543381" y="106462"/>
                </a:lnTo>
                <a:cubicBezTo>
                  <a:pt x="14543381" y="47601"/>
                  <a:pt x="14590960" y="0"/>
                  <a:pt x="14649795" y="0"/>
                </a:cubicBezTo>
                <a:close/>
                <a:moveTo>
                  <a:pt x="12830788" y="0"/>
                </a:moveTo>
                <a:lnTo>
                  <a:pt x="13768562" y="0"/>
                </a:lnTo>
                <a:cubicBezTo>
                  <a:pt x="13827396" y="0"/>
                  <a:pt x="13875487" y="47601"/>
                  <a:pt x="13875487" y="106462"/>
                </a:cubicBezTo>
                <a:lnTo>
                  <a:pt x="13875487" y="1466403"/>
                </a:lnTo>
                <a:cubicBezTo>
                  <a:pt x="13875487" y="1525776"/>
                  <a:pt x="13827396" y="1573376"/>
                  <a:pt x="13768562" y="1573376"/>
                </a:cubicBezTo>
                <a:lnTo>
                  <a:pt x="12830788" y="1573376"/>
                </a:lnTo>
                <a:cubicBezTo>
                  <a:pt x="12771953" y="1573376"/>
                  <a:pt x="12724374" y="1525776"/>
                  <a:pt x="12724374" y="1466403"/>
                </a:cubicBezTo>
                <a:lnTo>
                  <a:pt x="12724374" y="106462"/>
                </a:lnTo>
                <a:cubicBezTo>
                  <a:pt x="12724374" y="47601"/>
                  <a:pt x="12771953" y="0"/>
                  <a:pt x="12830788" y="0"/>
                </a:cubicBezTo>
                <a:close/>
                <a:moveTo>
                  <a:pt x="11014958" y="0"/>
                </a:moveTo>
                <a:lnTo>
                  <a:pt x="11952732" y="0"/>
                </a:lnTo>
                <a:cubicBezTo>
                  <a:pt x="12011566" y="0"/>
                  <a:pt x="12059657" y="47601"/>
                  <a:pt x="12059657" y="106462"/>
                </a:cubicBezTo>
                <a:lnTo>
                  <a:pt x="12059657" y="1466403"/>
                </a:lnTo>
                <a:cubicBezTo>
                  <a:pt x="12059657" y="1525776"/>
                  <a:pt x="12011566" y="1573376"/>
                  <a:pt x="11952732" y="1573376"/>
                </a:cubicBezTo>
                <a:lnTo>
                  <a:pt x="11014958" y="1573376"/>
                </a:lnTo>
                <a:cubicBezTo>
                  <a:pt x="10956123" y="1573376"/>
                  <a:pt x="10908544" y="1525776"/>
                  <a:pt x="10908544" y="1466403"/>
                </a:cubicBezTo>
                <a:lnTo>
                  <a:pt x="10908544" y="106462"/>
                </a:lnTo>
                <a:cubicBezTo>
                  <a:pt x="10908544" y="47601"/>
                  <a:pt x="10956123" y="0"/>
                  <a:pt x="11014958" y="0"/>
                </a:cubicBezTo>
                <a:close/>
                <a:moveTo>
                  <a:pt x="9195951" y="0"/>
                </a:moveTo>
                <a:lnTo>
                  <a:pt x="10133725" y="0"/>
                </a:lnTo>
                <a:cubicBezTo>
                  <a:pt x="10192559" y="0"/>
                  <a:pt x="10240650" y="47601"/>
                  <a:pt x="10240650" y="106462"/>
                </a:cubicBezTo>
                <a:lnTo>
                  <a:pt x="10240650" y="1466403"/>
                </a:lnTo>
                <a:cubicBezTo>
                  <a:pt x="10240650" y="1525776"/>
                  <a:pt x="10192559" y="1573376"/>
                  <a:pt x="10133725" y="1573376"/>
                </a:cubicBezTo>
                <a:lnTo>
                  <a:pt x="9195951" y="1573376"/>
                </a:lnTo>
                <a:cubicBezTo>
                  <a:pt x="9137116" y="1573376"/>
                  <a:pt x="9089537" y="1525776"/>
                  <a:pt x="9089537" y="1466403"/>
                </a:cubicBezTo>
                <a:lnTo>
                  <a:pt x="9089537" y="106462"/>
                </a:lnTo>
                <a:cubicBezTo>
                  <a:pt x="9089537" y="47601"/>
                  <a:pt x="9137116" y="0"/>
                  <a:pt x="9195951" y="0"/>
                </a:cubicBezTo>
                <a:close/>
                <a:moveTo>
                  <a:pt x="7376944" y="0"/>
                </a:moveTo>
                <a:lnTo>
                  <a:pt x="8314718" y="0"/>
                </a:lnTo>
                <a:cubicBezTo>
                  <a:pt x="8373552" y="0"/>
                  <a:pt x="8421643" y="47601"/>
                  <a:pt x="8421643" y="106462"/>
                </a:cubicBezTo>
                <a:lnTo>
                  <a:pt x="8421643" y="1466403"/>
                </a:lnTo>
                <a:cubicBezTo>
                  <a:pt x="8421643" y="1525776"/>
                  <a:pt x="8373552" y="1573376"/>
                  <a:pt x="8314718" y="1573376"/>
                </a:cubicBezTo>
                <a:lnTo>
                  <a:pt x="7376944" y="1573376"/>
                </a:lnTo>
                <a:cubicBezTo>
                  <a:pt x="7318109" y="1573376"/>
                  <a:pt x="7270530" y="1525776"/>
                  <a:pt x="7270530" y="1466403"/>
                </a:cubicBezTo>
                <a:lnTo>
                  <a:pt x="7270530" y="106462"/>
                </a:lnTo>
                <a:cubicBezTo>
                  <a:pt x="7270530" y="47601"/>
                  <a:pt x="7318109" y="0"/>
                  <a:pt x="7376944" y="0"/>
                </a:cubicBezTo>
                <a:close/>
                <a:moveTo>
                  <a:pt x="5557937" y="0"/>
                </a:moveTo>
                <a:lnTo>
                  <a:pt x="6495711" y="0"/>
                </a:lnTo>
                <a:cubicBezTo>
                  <a:pt x="6554547" y="0"/>
                  <a:pt x="6602637" y="47601"/>
                  <a:pt x="6602637" y="106462"/>
                </a:cubicBezTo>
                <a:lnTo>
                  <a:pt x="6602637" y="1466403"/>
                </a:lnTo>
                <a:cubicBezTo>
                  <a:pt x="6602637" y="1525776"/>
                  <a:pt x="6554547" y="1573376"/>
                  <a:pt x="6495711" y="1573376"/>
                </a:cubicBezTo>
                <a:lnTo>
                  <a:pt x="5557937" y="1573376"/>
                </a:lnTo>
                <a:cubicBezTo>
                  <a:pt x="5499104" y="1573376"/>
                  <a:pt x="5451523" y="1525776"/>
                  <a:pt x="5451523" y="1466403"/>
                </a:cubicBezTo>
                <a:lnTo>
                  <a:pt x="5451523" y="106462"/>
                </a:lnTo>
                <a:cubicBezTo>
                  <a:pt x="5451523" y="47601"/>
                  <a:pt x="5499104" y="0"/>
                  <a:pt x="5557937" y="0"/>
                </a:cubicBezTo>
                <a:close/>
                <a:moveTo>
                  <a:pt x="3738931" y="0"/>
                </a:moveTo>
                <a:lnTo>
                  <a:pt x="4676705" y="0"/>
                </a:lnTo>
                <a:cubicBezTo>
                  <a:pt x="4735540" y="0"/>
                  <a:pt x="4783631" y="47601"/>
                  <a:pt x="4783631" y="106462"/>
                </a:cubicBezTo>
                <a:lnTo>
                  <a:pt x="4783631" y="1466403"/>
                </a:lnTo>
                <a:cubicBezTo>
                  <a:pt x="4783631" y="1525776"/>
                  <a:pt x="4735540" y="1573376"/>
                  <a:pt x="4676705" y="1573376"/>
                </a:cubicBezTo>
                <a:lnTo>
                  <a:pt x="3738931" y="1573376"/>
                </a:lnTo>
                <a:cubicBezTo>
                  <a:pt x="3680097" y="1573376"/>
                  <a:pt x="3632517" y="1525776"/>
                  <a:pt x="3632517" y="1466403"/>
                </a:cubicBezTo>
                <a:lnTo>
                  <a:pt x="3632517" y="106462"/>
                </a:lnTo>
                <a:cubicBezTo>
                  <a:pt x="3632517" y="47601"/>
                  <a:pt x="3680097" y="0"/>
                  <a:pt x="3738931" y="0"/>
                </a:cubicBezTo>
                <a:close/>
                <a:moveTo>
                  <a:pt x="1919924" y="0"/>
                </a:moveTo>
                <a:lnTo>
                  <a:pt x="2857698" y="0"/>
                </a:lnTo>
                <a:cubicBezTo>
                  <a:pt x="2916533" y="0"/>
                  <a:pt x="2964624" y="47821"/>
                  <a:pt x="2964624" y="106953"/>
                </a:cubicBezTo>
                <a:lnTo>
                  <a:pt x="2964624" y="1473173"/>
                </a:lnTo>
                <a:cubicBezTo>
                  <a:pt x="2964624" y="1532820"/>
                  <a:pt x="2916533" y="1580640"/>
                  <a:pt x="2857698" y="1580640"/>
                </a:cubicBezTo>
                <a:lnTo>
                  <a:pt x="1919924" y="1580640"/>
                </a:lnTo>
                <a:cubicBezTo>
                  <a:pt x="1861090" y="1580640"/>
                  <a:pt x="1813510" y="1532820"/>
                  <a:pt x="1813510" y="1473173"/>
                </a:cubicBezTo>
                <a:lnTo>
                  <a:pt x="1813510" y="106953"/>
                </a:lnTo>
                <a:cubicBezTo>
                  <a:pt x="1813510" y="47821"/>
                  <a:pt x="1861090" y="0"/>
                  <a:pt x="1919924" y="0"/>
                </a:cubicBezTo>
                <a:close/>
                <a:moveTo>
                  <a:pt x="106413" y="0"/>
                </a:moveTo>
                <a:lnTo>
                  <a:pt x="1044187" y="0"/>
                </a:lnTo>
                <a:cubicBezTo>
                  <a:pt x="1103021" y="0"/>
                  <a:pt x="1151113" y="47601"/>
                  <a:pt x="1151113" y="106462"/>
                </a:cubicBezTo>
                <a:lnTo>
                  <a:pt x="1151113" y="1466403"/>
                </a:lnTo>
                <a:cubicBezTo>
                  <a:pt x="1151113" y="1525776"/>
                  <a:pt x="1103021" y="1573376"/>
                  <a:pt x="1044187" y="1573376"/>
                </a:cubicBezTo>
                <a:lnTo>
                  <a:pt x="106413" y="1573376"/>
                </a:lnTo>
                <a:cubicBezTo>
                  <a:pt x="47579" y="1573376"/>
                  <a:pt x="0" y="1525776"/>
                  <a:pt x="0" y="1466403"/>
                </a:cubicBezTo>
                <a:lnTo>
                  <a:pt x="0" y="106462"/>
                </a:lnTo>
                <a:cubicBezTo>
                  <a:pt x="0" y="47601"/>
                  <a:pt x="47579" y="0"/>
                  <a:pt x="106413" y="0"/>
                </a:cubicBezTo>
                <a:close/>
              </a:path>
            </a:pathLst>
          </a:custGeom>
          <a:solidFill>
            <a:schemeClr val="bg2">
              <a:lumMod val="8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568EFA01-5D68-4A45-B398-F0B847FEFF2F}"/>
              </a:ext>
            </a:extLst>
          </p:cNvPr>
          <p:cNvSpPr/>
          <p:nvPr/>
        </p:nvSpPr>
        <p:spPr>
          <a:xfrm>
            <a:off x="1573290" y="6031518"/>
            <a:ext cx="9486596" cy="17230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 203">
            <a:extLst>
              <a:ext uri="{FF2B5EF4-FFF2-40B4-BE49-F238E27FC236}">
                <a16:creationId xmlns:a16="http://schemas.microsoft.com/office/drawing/2014/main" id="{C3421C9F-BCAE-6346-8A6F-42482B1E9620}"/>
              </a:ext>
            </a:extLst>
          </p:cNvPr>
          <p:cNvSpPr/>
          <p:nvPr/>
        </p:nvSpPr>
        <p:spPr>
          <a:xfrm>
            <a:off x="1495103" y="5934565"/>
            <a:ext cx="17881469" cy="2064486"/>
          </a:xfrm>
          <a:custGeom>
            <a:avLst/>
            <a:gdLst>
              <a:gd name="connsiteX0" fmla="*/ 2467255 w 17881469"/>
              <a:gd name="connsiteY0" fmla="*/ 1598676 h 2064486"/>
              <a:gd name="connsiteX1" fmla="*/ 2530183 w 17881469"/>
              <a:gd name="connsiteY1" fmla="*/ 1662436 h 2064486"/>
              <a:gd name="connsiteX2" fmla="*/ 2467255 w 17881469"/>
              <a:gd name="connsiteY2" fmla="*/ 1726197 h 2064486"/>
              <a:gd name="connsiteX3" fmla="*/ 2403816 w 17881469"/>
              <a:gd name="connsiteY3" fmla="*/ 1662436 h 2064486"/>
              <a:gd name="connsiteX4" fmla="*/ 2467255 w 17881469"/>
              <a:gd name="connsiteY4" fmla="*/ 1598676 h 2064486"/>
              <a:gd name="connsiteX5" fmla="*/ 17016133 w 17881469"/>
              <a:gd name="connsiteY5" fmla="*/ 1592183 h 2064486"/>
              <a:gd name="connsiteX6" fmla="*/ 17079061 w 17881469"/>
              <a:gd name="connsiteY6" fmla="*/ 1655650 h 2064486"/>
              <a:gd name="connsiteX7" fmla="*/ 17016133 w 17881469"/>
              <a:gd name="connsiteY7" fmla="*/ 1719117 h 2064486"/>
              <a:gd name="connsiteX8" fmla="*/ 16952693 w 17881469"/>
              <a:gd name="connsiteY8" fmla="*/ 1655650 h 2064486"/>
              <a:gd name="connsiteX9" fmla="*/ 17016133 w 17881469"/>
              <a:gd name="connsiteY9" fmla="*/ 1592183 h 2064486"/>
              <a:gd name="connsiteX10" fmla="*/ 15197126 w 17881469"/>
              <a:gd name="connsiteY10" fmla="*/ 1592183 h 2064486"/>
              <a:gd name="connsiteX11" fmla="*/ 15260053 w 17881469"/>
              <a:gd name="connsiteY11" fmla="*/ 1655650 h 2064486"/>
              <a:gd name="connsiteX12" fmla="*/ 15197126 w 17881469"/>
              <a:gd name="connsiteY12" fmla="*/ 1719117 h 2064486"/>
              <a:gd name="connsiteX13" fmla="*/ 15133687 w 17881469"/>
              <a:gd name="connsiteY13" fmla="*/ 1655650 h 2064486"/>
              <a:gd name="connsiteX14" fmla="*/ 15197126 w 17881469"/>
              <a:gd name="connsiteY14" fmla="*/ 1592183 h 2064486"/>
              <a:gd name="connsiteX15" fmla="*/ 13378119 w 17881469"/>
              <a:gd name="connsiteY15" fmla="*/ 1592183 h 2064486"/>
              <a:gd name="connsiteX16" fmla="*/ 13441046 w 17881469"/>
              <a:gd name="connsiteY16" fmla="*/ 1655650 h 2064486"/>
              <a:gd name="connsiteX17" fmla="*/ 13378119 w 17881469"/>
              <a:gd name="connsiteY17" fmla="*/ 1719117 h 2064486"/>
              <a:gd name="connsiteX18" fmla="*/ 13314680 w 17881469"/>
              <a:gd name="connsiteY18" fmla="*/ 1655650 h 2064486"/>
              <a:gd name="connsiteX19" fmla="*/ 13378119 w 17881469"/>
              <a:gd name="connsiteY19" fmla="*/ 1592183 h 2064486"/>
              <a:gd name="connsiteX20" fmla="*/ 11562289 w 17881469"/>
              <a:gd name="connsiteY20" fmla="*/ 1592183 h 2064486"/>
              <a:gd name="connsiteX21" fmla="*/ 11625216 w 17881469"/>
              <a:gd name="connsiteY21" fmla="*/ 1655650 h 2064486"/>
              <a:gd name="connsiteX22" fmla="*/ 11562289 w 17881469"/>
              <a:gd name="connsiteY22" fmla="*/ 1719117 h 2064486"/>
              <a:gd name="connsiteX23" fmla="*/ 11498850 w 17881469"/>
              <a:gd name="connsiteY23" fmla="*/ 1655650 h 2064486"/>
              <a:gd name="connsiteX24" fmla="*/ 11562289 w 17881469"/>
              <a:gd name="connsiteY24" fmla="*/ 1592183 h 2064486"/>
              <a:gd name="connsiteX25" fmla="*/ 9743282 w 17881469"/>
              <a:gd name="connsiteY25" fmla="*/ 1592183 h 2064486"/>
              <a:gd name="connsiteX26" fmla="*/ 9806209 w 17881469"/>
              <a:gd name="connsiteY26" fmla="*/ 1655650 h 2064486"/>
              <a:gd name="connsiteX27" fmla="*/ 9743282 w 17881469"/>
              <a:gd name="connsiteY27" fmla="*/ 1719117 h 2064486"/>
              <a:gd name="connsiteX28" fmla="*/ 9679843 w 17881469"/>
              <a:gd name="connsiteY28" fmla="*/ 1655650 h 2064486"/>
              <a:gd name="connsiteX29" fmla="*/ 9743282 w 17881469"/>
              <a:gd name="connsiteY29" fmla="*/ 1592183 h 2064486"/>
              <a:gd name="connsiteX30" fmla="*/ 7924275 w 17881469"/>
              <a:gd name="connsiteY30" fmla="*/ 1592183 h 2064486"/>
              <a:gd name="connsiteX31" fmla="*/ 7987202 w 17881469"/>
              <a:gd name="connsiteY31" fmla="*/ 1655650 h 2064486"/>
              <a:gd name="connsiteX32" fmla="*/ 7924275 w 17881469"/>
              <a:gd name="connsiteY32" fmla="*/ 1719117 h 2064486"/>
              <a:gd name="connsiteX33" fmla="*/ 7860836 w 17881469"/>
              <a:gd name="connsiteY33" fmla="*/ 1655650 h 2064486"/>
              <a:gd name="connsiteX34" fmla="*/ 7924275 w 17881469"/>
              <a:gd name="connsiteY34" fmla="*/ 1592183 h 2064486"/>
              <a:gd name="connsiteX35" fmla="*/ 6105268 w 17881469"/>
              <a:gd name="connsiteY35" fmla="*/ 1592183 h 2064486"/>
              <a:gd name="connsiteX36" fmla="*/ 6168195 w 17881469"/>
              <a:gd name="connsiteY36" fmla="*/ 1655650 h 2064486"/>
              <a:gd name="connsiteX37" fmla="*/ 6105268 w 17881469"/>
              <a:gd name="connsiteY37" fmla="*/ 1719117 h 2064486"/>
              <a:gd name="connsiteX38" fmla="*/ 6041831 w 17881469"/>
              <a:gd name="connsiteY38" fmla="*/ 1655650 h 2064486"/>
              <a:gd name="connsiteX39" fmla="*/ 6105268 w 17881469"/>
              <a:gd name="connsiteY39" fmla="*/ 1592183 h 2064486"/>
              <a:gd name="connsiteX40" fmla="*/ 4286262 w 17881469"/>
              <a:gd name="connsiteY40" fmla="*/ 1592183 h 2064486"/>
              <a:gd name="connsiteX41" fmla="*/ 4349189 w 17881469"/>
              <a:gd name="connsiteY41" fmla="*/ 1655650 h 2064486"/>
              <a:gd name="connsiteX42" fmla="*/ 4286262 w 17881469"/>
              <a:gd name="connsiteY42" fmla="*/ 1719117 h 2064486"/>
              <a:gd name="connsiteX43" fmla="*/ 4222822 w 17881469"/>
              <a:gd name="connsiteY43" fmla="*/ 1655650 h 2064486"/>
              <a:gd name="connsiteX44" fmla="*/ 4286262 w 17881469"/>
              <a:gd name="connsiteY44" fmla="*/ 1592183 h 2064486"/>
              <a:gd name="connsiteX45" fmla="*/ 653744 w 17881469"/>
              <a:gd name="connsiteY45" fmla="*/ 1592183 h 2064486"/>
              <a:gd name="connsiteX46" fmla="*/ 716672 w 17881469"/>
              <a:gd name="connsiteY46" fmla="*/ 1655650 h 2064486"/>
              <a:gd name="connsiteX47" fmla="*/ 653744 w 17881469"/>
              <a:gd name="connsiteY47" fmla="*/ 1719117 h 2064486"/>
              <a:gd name="connsiteX48" fmla="*/ 590305 w 17881469"/>
              <a:gd name="connsiteY48" fmla="*/ 1655650 h 2064486"/>
              <a:gd name="connsiteX49" fmla="*/ 653744 w 17881469"/>
              <a:gd name="connsiteY49" fmla="*/ 1592183 h 2064486"/>
              <a:gd name="connsiteX50" fmla="*/ 1999647 w 17881469"/>
              <a:gd name="connsiteY50" fmla="*/ 314213 h 2064486"/>
              <a:gd name="connsiteX51" fmla="*/ 2934351 w 17881469"/>
              <a:gd name="connsiteY51" fmla="*/ 314213 h 2064486"/>
              <a:gd name="connsiteX52" fmla="*/ 2934351 w 17881469"/>
              <a:gd name="connsiteY52" fmla="*/ 1542629 h 2064486"/>
              <a:gd name="connsiteX53" fmla="*/ 1999647 w 17881469"/>
              <a:gd name="connsiteY53" fmla="*/ 1542629 h 2064486"/>
              <a:gd name="connsiteX54" fmla="*/ 16548525 w 17881469"/>
              <a:gd name="connsiteY54" fmla="*/ 313623 h 2064486"/>
              <a:gd name="connsiteX55" fmla="*/ 17483229 w 17881469"/>
              <a:gd name="connsiteY55" fmla="*/ 313623 h 2064486"/>
              <a:gd name="connsiteX56" fmla="*/ 17483229 w 17881469"/>
              <a:gd name="connsiteY56" fmla="*/ 1536393 h 2064486"/>
              <a:gd name="connsiteX57" fmla="*/ 16548525 w 17881469"/>
              <a:gd name="connsiteY57" fmla="*/ 1536393 h 2064486"/>
              <a:gd name="connsiteX58" fmla="*/ 14729518 w 17881469"/>
              <a:gd name="connsiteY58" fmla="*/ 313623 h 2064486"/>
              <a:gd name="connsiteX59" fmla="*/ 15664221 w 17881469"/>
              <a:gd name="connsiteY59" fmla="*/ 313623 h 2064486"/>
              <a:gd name="connsiteX60" fmla="*/ 15664221 w 17881469"/>
              <a:gd name="connsiteY60" fmla="*/ 1536393 h 2064486"/>
              <a:gd name="connsiteX61" fmla="*/ 14729518 w 17881469"/>
              <a:gd name="connsiteY61" fmla="*/ 1536393 h 2064486"/>
              <a:gd name="connsiteX62" fmla="*/ 12910511 w 17881469"/>
              <a:gd name="connsiteY62" fmla="*/ 313623 h 2064486"/>
              <a:gd name="connsiteX63" fmla="*/ 13845215 w 17881469"/>
              <a:gd name="connsiteY63" fmla="*/ 313623 h 2064486"/>
              <a:gd name="connsiteX64" fmla="*/ 13845215 w 17881469"/>
              <a:gd name="connsiteY64" fmla="*/ 1536393 h 2064486"/>
              <a:gd name="connsiteX65" fmla="*/ 12910511 w 17881469"/>
              <a:gd name="connsiteY65" fmla="*/ 1536393 h 2064486"/>
              <a:gd name="connsiteX66" fmla="*/ 11094681 w 17881469"/>
              <a:gd name="connsiteY66" fmla="*/ 313623 h 2064486"/>
              <a:gd name="connsiteX67" fmla="*/ 12029385 w 17881469"/>
              <a:gd name="connsiteY67" fmla="*/ 313623 h 2064486"/>
              <a:gd name="connsiteX68" fmla="*/ 12029385 w 17881469"/>
              <a:gd name="connsiteY68" fmla="*/ 1536393 h 2064486"/>
              <a:gd name="connsiteX69" fmla="*/ 11094681 w 17881469"/>
              <a:gd name="connsiteY69" fmla="*/ 1536393 h 2064486"/>
              <a:gd name="connsiteX70" fmla="*/ 9275674 w 17881469"/>
              <a:gd name="connsiteY70" fmla="*/ 313623 h 2064486"/>
              <a:gd name="connsiteX71" fmla="*/ 10210378 w 17881469"/>
              <a:gd name="connsiteY71" fmla="*/ 313623 h 2064486"/>
              <a:gd name="connsiteX72" fmla="*/ 10210378 w 17881469"/>
              <a:gd name="connsiteY72" fmla="*/ 1536393 h 2064486"/>
              <a:gd name="connsiteX73" fmla="*/ 9275674 w 17881469"/>
              <a:gd name="connsiteY73" fmla="*/ 1536393 h 2064486"/>
              <a:gd name="connsiteX74" fmla="*/ 7456667 w 17881469"/>
              <a:gd name="connsiteY74" fmla="*/ 313623 h 2064486"/>
              <a:gd name="connsiteX75" fmla="*/ 8391371 w 17881469"/>
              <a:gd name="connsiteY75" fmla="*/ 313623 h 2064486"/>
              <a:gd name="connsiteX76" fmla="*/ 8391371 w 17881469"/>
              <a:gd name="connsiteY76" fmla="*/ 1536393 h 2064486"/>
              <a:gd name="connsiteX77" fmla="*/ 7456667 w 17881469"/>
              <a:gd name="connsiteY77" fmla="*/ 1536393 h 2064486"/>
              <a:gd name="connsiteX78" fmla="*/ 5637662 w 17881469"/>
              <a:gd name="connsiteY78" fmla="*/ 313623 h 2064486"/>
              <a:gd name="connsiteX79" fmla="*/ 6572364 w 17881469"/>
              <a:gd name="connsiteY79" fmla="*/ 313623 h 2064486"/>
              <a:gd name="connsiteX80" fmla="*/ 6572364 w 17881469"/>
              <a:gd name="connsiteY80" fmla="*/ 1536393 h 2064486"/>
              <a:gd name="connsiteX81" fmla="*/ 5637662 w 17881469"/>
              <a:gd name="connsiteY81" fmla="*/ 1536393 h 2064486"/>
              <a:gd name="connsiteX82" fmla="*/ 3818654 w 17881469"/>
              <a:gd name="connsiteY82" fmla="*/ 313623 h 2064486"/>
              <a:gd name="connsiteX83" fmla="*/ 4753357 w 17881469"/>
              <a:gd name="connsiteY83" fmla="*/ 313623 h 2064486"/>
              <a:gd name="connsiteX84" fmla="*/ 4753357 w 17881469"/>
              <a:gd name="connsiteY84" fmla="*/ 1536393 h 2064486"/>
              <a:gd name="connsiteX85" fmla="*/ 3818654 w 17881469"/>
              <a:gd name="connsiteY85" fmla="*/ 1536393 h 2064486"/>
              <a:gd name="connsiteX86" fmla="*/ 186136 w 17881469"/>
              <a:gd name="connsiteY86" fmla="*/ 313623 h 2064486"/>
              <a:gd name="connsiteX87" fmla="*/ 1120840 w 17881469"/>
              <a:gd name="connsiteY87" fmla="*/ 313623 h 2064486"/>
              <a:gd name="connsiteX88" fmla="*/ 1120840 w 17881469"/>
              <a:gd name="connsiteY88" fmla="*/ 1536393 h 2064486"/>
              <a:gd name="connsiteX89" fmla="*/ 186136 w 17881469"/>
              <a:gd name="connsiteY89" fmla="*/ 1536393 h 2064486"/>
              <a:gd name="connsiteX90" fmla="*/ 16546991 w 17881469"/>
              <a:gd name="connsiteY90" fmla="*/ 185664 h 2064486"/>
              <a:gd name="connsiteX91" fmla="*/ 16440577 w 17881469"/>
              <a:gd name="connsiteY91" fmla="*/ 292126 h 2064486"/>
              <a:gd name="connsiteX92" fmla="*/ 16440577 w 17881469"/>
              <a:gd name="connsiteY92" fmla="*/ 1652067 h 2064486"/>
              <a:gd name="connsiteX93" fmla="*/ 16546991 w 17881469"/>
              <a:gd name="connsiteY93" fmla="*/ 1759040 h 2064486"/>
              <a:gd name="connsiteX94" fmla="*/ 17484765 w 17881469"/>
              <a:gd name="connsiteY94" fmla="*/ 1759040 h 2064486"/>
              <a:gd name="connsiteX95" fmla="*/ 17591689 w 17881469"/>
              <a:gd name="connsiteY95" fmla="*/ 1652067 h 2064486"/>
              <a:gd name="connsiteX96" fmla="*/ 17591689 w 17881469"/>
              <a:gd name="connsiteY96" fmla="*/ 292126 h 2064486"/>
              <a:gd name="connsiteX97" fmla="*/ 17484765 w 17881469"/>
              <a:gd name="connsiteY97" fmla="*/ 185664 h 2064486"/>
              <a:gd name="connsiteX98" fmla="*/ 14727983 w 17881469"/>
              <a:gd name="connsiteY98" fmla="*/ 185664 h 2064486"/>
              <a:gd name="connsiteX99" fmla="*/ 14621569 w 17881469"/>
              <a:gd name="connsiteY99" fmla="*/ 292126 h 2064486"/>
              <a:gd name="connsiteX100" fmla="*/ 14621569 w 17881469"/>
              <a:gd name="connsiteY100" fmla="*/ 1652067 h 2064486"/>
              <a:gd name="connsiteX101" fmla="*/ 14727983 w 17881469"/>
              <a:gd name="connsiteY101" fmla="*/ 1759040 h 2064486"/>
              <a:gd name="connsiteX102" fmla="*/ 15665757 w 17881469"/>
              <a:gd name="connsiteY102" fmla="*/ 1759040 h 2064486"/>
              <a:gd name="connsiteX103" fmla="*/ 15772683 w 17881469"/>
              <a:gd name="connsiteY103" fmla="*/ 1652067 h 2064486"/>
              <a:gd name="connsiteX104" fmla="*/ 15772683 w 17881469"/>
              <a:gd name="connsiteY104" fmla="*/ 292126 h 2064486"/>
              <a:gd name="connsiteX105" fmla="*/ 15665757 w 17881469"/>
              <a:gd name="connsiteY105" fmla="*/ 185664 h 2064486"/>
              <a:gd name="connsiteX106" fmla="*/ 12908976 w 17881469"/>
              <a:gd name="connsiteY106" fmla="*/ 185664 h 2064486"/>
              <a:gd name="connsiteX107" fmla="*/ 12802562 w 17881469"/>
              <a:gd name="connsiteY107" fmla="*/ 292126 h 2064486"/>
              <a:gd name="connsiteX108" fmla="*/ 12802562 w 17881469"/>
              <a:gd name="connsiteY108" fmla="*/ 1652067 h 2064486"/>
              <a:gd name="connsiteX109" fmla="*/ 12908976 w 17881469"/>
              <a:gd name="connsiteY109" fmla="*/ 1759040 h 2064486"/>
              <a:gd name="connsiteX110" fmla="*/ 13846750 w 17881469"/>
              <a:gd name="connsiteY110" fmla="*/ 1759040 h 2064486"/>
              <a:gd name="connsiteX111" fmla="*/ 13953675 w 17881469"/>
              <a:gd name="connsiteY111" fmla="*/ 1652067 h 2064486"/>
              <a:gd name="connsiteX112" fmla="*/ 13953675 w 17881469"/>
              <a:gd name="connsiteY112" fmla="*/ 292126 h 2064486"/>
              <a:gd name="connsiteX113" fmla="*/ 13846750 w 17881469"/>
              <a:gd name="connsiteY113" fmla="*/ 185664 h 2064486"/>
              <a:gd name="connsiteX114" fmla="*/ 11093146 w 17881469"/>
              <a:gd name="connsiteY114" fmla="*/ 185664 h 2064486"/>
              <a:gd name="connsiteX115" fmla="*/ 10986732 w 17881469"/>
              <a:gd name="connsiteY115" fmla="*/ 292126 h 2064486"/>
              <a:gd name="connsiteX116" fmla="*/ 10986732 w 17881469"/>
              <a:gd name="connsiteY116" fmla="*/ 1652067 h 2064486"/>
              <a:gd name="connsiteX117" fmla="*/ 11093146 w 17881469"/>
              <a:gd name="connsiteY117" fmla="*/ 1759040 h 2064486"/>
              <a:gd name="connsiteX118" fmla="*/ 12030920 w 17881469"/>
              <a:gd name="connsiteY118" fmla="*/ 1759040 h 2064486"/>
              <a:gd name="connsiteX119" fmla="*/ 12137845 w 17881469"/>
              <a:gd name="connsiteY119" fmla="*/ 1652067 h 2064486"/>
              <a:gd name="connsiteX120" fmla="*/ 12137845 w 17881469"/>
              <a:gd name="connsiteY120" fmla="*/ 292126 h 2064486"/>
              <a:gd name="connsiteX121" fmla="*/ 12030920 w 17881469"/>
              <a:gd name="connsiteY121" fmla="*/ 185664 h 2064486"/>
              <a:gd name="connsiteX122" fmla="*/ 9274139 w 17881469"/>
              <a:gd name="connsiteY122" fmla="*/ 185664 h 2064486"/>
              <a:gd name="connsiteX123" fmla="*/ 9167725 w 17881469"/>
              <a:gd name="connsiteY123" fmla="*/ 292126 h 2064486"/>
              <a:gd name="connsiteX124" fmla="*/ 9167725 w 17881469"/>
              <a:gd name="connsiteY124" fmla="*/ 1652067 h 2064486"/>
              <a:gd name="connsiteX125" fmla="*/ 9274139 w 17881469"/>
              <a:gd name="connsiteY125" fmla="*/ 1759040 h 2064486"/>
              <a:gd name="connsiteX126" fmla="*/ 10211913 w 17881469"/>
              <a:gd name="connsiteY126" fmla="*/ 1759040 h 2064486"/>
              <a:gd name="connsiteX127" fmla="*/ 10318838 w 17881469"/>
              <a:gd name="connsiteY127" fmla="*/ 1652067 h 2064486"/>
              <a:gd name="connsiteX128" fmla="*/ 10318838 w 17881469"/>
              <a:gd name="connsiteY128" fmla="*/ 292126 h 2064486"/>
              <a:gd name="connsiteX129" fmla="*/ 10211913 w 17881469"/>
              <a:gd name="connsiteY129" fmla="*/ 185664 h 2064486"/>
              <a:gd name="connsiteX130" fmla="*/ 7455132 w 17881469"/>
              <a:gd name="connsiteY130" fmla="*/ 185664 h 2064486"/>
              <a:gd name="connsiteX131" fmla="*/ 7348718 w 17881469"/>
              <a:gd name="connsiteY131" fmla="*/ 292126 h 2064486"/>
              <a:gd name="connsiteX132" fmla="*/ 7348718 w 17881469"/>
              <a:gd name="connsiteY132" fmla="*/ 1652067 h 2064486"/>
              <a:gd name="connsiteX133" fmla="*/ 7455132 w 17881469"/>
              <a:gd name="connsiteY133" fmla="*/ 1759040 h 2064486"/>
              <a:gd name="connsiteX134" fmla="*/ 8392906 w 17881469"/>
              <a:gd name="connsiteY134" fmla="*/ 1759040 h 2064486"/>
              <a:gd name="connsiteX135" fmla="*/ 8499831 w 17881469"/>
              <a:gd name="connsiteY135" fmla="*/ 1652067 h 2064486"/>
              <a:gd name="connsiteX136" fmla="*/ 8499831 w 17881469"/>
              <a:gd name="connsiteY136" fmla="*/ 292126 h 2064486"/>
              <a:gd name="connsiteX137" fmla="*/ 8392906 w 17881469"/>
              <a:gd name="connsiteY137" fmla="*/ 185664 h 2064486"/>
              <a:gd name="connsiteX138" fmla="*/ 5636125 w 17881469"/>
              <a:gd name="connsiteY138" fmla="*/ 185664 h 2064486"/>
              <a:gd name="connsiteX139" fmla="*/ 5529711 w 17881469"/>
              <a:gd name="connsiteY139" fmla="*/ 292126 h 2064486"/>
              <a:gd name="connsiteX140" fmla="*/ 5529711 w 17881469"/>
              <a:gd name="connsiteY140" fmla="*/ 1652067 h 2064486"/>
              <a:gd name="connsiteX141" fmla="*/ 5636125 w 17881469"/>
              <a:gd name="connsiteY141" fmla="*/ 1759040 h 2064486"/>
              <a:gd name="connsiteX142" fmla="*/ 6573900 w 17881469"/>
              <a:gd name="connsiteY142" fmla="*/ 1759040 h 2064486"/>
              <a:gd name="connsiteX143" fmla="*/ 6680826 w 17881469"/>
              <a:gd name="connsiteY143" fmla="*/ 1652067 h 2064486"/>
              <a:gd name="connsiteX144" fmla="*/ 6680826 w 17881469"/>
              <a:gd name="connsiteY144" fmla="*/ 292126 h 2064486"/>
              <a:gd name="connsiteX145" fmla="*/ 6573900 w 17881469"/>
              <a:gd name="connsiteY145" fmla="*/ 185664 h 2064486"/>
              <a:gd name="connsiteX146" fmla="*/ 3817119 w 17881469"/>
              <a:gd name="connsiteY146" fmla="*/ 185664 h 2064486"/>
              <a:gd name="connsiteX147" fmla="*/ 3710705 w 17881469"/>
              <a:gd name="connsiteY147" fmla="*/ 292126 h 2064486"/>
              <a:gd name="connsiteX148" fmla="*/ 3710705 w 17881469"/>
              <a:gd name="connsiteY148" fmla="*/ 1652067 h 2064486"/>
              <a:gd name="connsiteX149" fmla="*/ 3817119 w 17881469"/>
              <a:gd name="connsiteY149" fmla="*/ 1759040 h 2064486"/>
              <a:gd name="connsiteX150" fmla="*/ 4754894 w 17881469"/>
              <a:gd name="connsiteY150" fmla="*/ 1759040 h 2064486"/>
              <a:gd name="connsiteX151" fmla="*/ 4861819 w 17881469"/>
              <a:gd name="connsiteY151" fmla="*/ 1652067 h 2064486"/>
              <a:gd name="connsiteX152" fmla="*/ 4861819 w 17881469"/>
              <a:gd name="connsiteY152" fmla="*/ 292126 h 2064486"/>
              <a:gd name="connsiteX153" fmla="*/ 4754894 w 17881469"/>
              <a:gd name="connsiteY153" fmla="*/ 185664 h 2064486"/>
              <a:gd name="connsiteX154" fmla="*/ 1998112 w 17881469"/>
              <a:gd name="connsiteY154" fmla="*/ 185664 h 2064486"/>
              <a:gd name="connsiteX155" fmla="*/ 1891698 w 17881469"/>
              <a:gd name="connsiteY155" fmla="*/ 292617 h 2064486"/>
              <a:gd name="connsiteX156" fmla="*/ 1891698 w 17881469"/>
              <a:gd name="connsiteY156" fmla="*/ 1658837 h 2064486"/>
              <a:gd name="connsiteX157" fmla="*/ 1998112 w 17881469"/>
              <a:gd name="connsiteY157" fmla="*/ 1766304 h 2064486"/>
              <a:gd name="connsiteX158" fmla="*/ 2935886 w 17881469"/>
              <a:gd name="connsiteY158" fmla="*/ 1766304 h 2064486"/>
              <a:gd name="connsiteX159" fmla="*/ 3042813 w 17881469"/>
              <a:gd name="connsiteY159" fmla="*/ 1658837 h 2064486"/>
              <a:gd name="connsiteX160" fmla="*/ 3042813 w 17881469"/>
              <a:gd name="connsiteY160" fmla="*/ 292617 h 2064486"/>
              <a:gd name="connsiteX161" fmla="*/ 2935886 w 17881469"/>
              <a:gd name="connsiteY161" fmla="*/ 185664 h 2064486"/>
              <a:gd name="connsiteX162" fmla="*/ 184601 w 17881469"/>
              <a:gd name="connsiteY162" fmla="*/ 185664 h 2064486"/>
              <a:gd name="connsiteX163" fmla="*/ 78188 w 17881469"/>
              <a:gd name="connsiteY163" fmla="*/ 292126 h 2064486"/>
              <a:gd name="connsiteX164" fmla="*/ 78188 w 17881469"/>
              <a:gd name="connsiteY164" fmla="*/ 1652067 h 2064486"/>
              <a:gd name="connsiteX165" fmla="*/ 184601 w 17881469"/>
              <a:gd name="connsiteY165" fmla="*/ 1759040 h 2064486"/>
              <a:gd name="connsiteX166" fmla="*/ 1122375 w 17881469"/>
              <a:gd name="connsiteY166" fmla="*/ 1759040 h 2064486"/>
              <a:gd name="connsiteX167" fmla="*/ 1229301 w 17881469"/>
              <a:gd name="connsiteY167" fmla="*/ 1652067 h 2064486"/>
              <a:gd name="connsiteX168" fmla="*/ 1229301 w 17881469"/>
              <a:gd name="connsiteY168" fmla="*/ 292126 h 2064486"/>
              <a:gd name="connsiteX169" fmla="*/ 1122375 w 17881469"/>
              <a:gd name="connsiteY169" fmla="*/ 185664 h 2064486"/>
              <a:gd name="connsiteX170" fmla="*/ 0 w 17881469"/>
              <a:gd name="connsiteY170" fmla="*/ 0 h 2064486"/>
              <a:gd name="connsiteX171" fmla="*/ 17881469 w 17881469"/>
              <a:gd name="connsiteY171" fmla="*/ 0 h 2064486"/>
              <a:gd name="connsiteX172" fmla="*/ 17881469 w 17881469"/>
              <a:gd name="connsiteY172" fmla="*/ 2064486 h 2064486"/>
              <a:gd name="connsiteX173" fmla="*/ 0 w 17881469"/>
              <a:gd name="connsiteY173" fmla="*/ 2064486 h 2064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17881469" h="2064486">
                <a:moveTo>
                  <a:pt x="2467255" y="1598676"/>
                </a:moveTo>
                <a:cubicBezTo>
                  <a:pt x="2502044" y="1598676"/>
                  <a:pt x="2530183" y="1627471"/>
                  <a:pt x="2530183" y="1662436"/>
                </a:cubicBezTo>
                <a:cubicBezTo>
                  <a:pt x="2530183" y="1697402"/>
                  <a:pt x="2502044" y="1726197"/>
                  <a:pt x="2467255" y="1726197"/>
                </a:cubicBezTo>
                <a:cubicBezTo>
                  <a:pt x="2431954" y="1726197"/>
                  <a:pt x="2403816" y="1697402"/>
                  <a:pt x="2403816" y="1662436"/>
                </a:cubicBezTo>
                <a:cubicBezTo>
                  <a:pt x="2403816" y="1627471"/>
                  <a:pt x="2431954" y="1598676"/>
                  <a:pt x="2467255" y="1598676"/>
                </a:cubicBezTo>
                <a:close/>
                <a:moveTo>
                  <a:pt x="17016133" y="1592183"/>
                </a:moveTo>
                <a:cubicBezTo>
                  <a:pt x="17050921" y="1592183"/>
                  <a:pt x="17079061" y="1620845"/>
                  <a:pt x="17079061" y="1655650"/>
                </a:cubicBezTo>
                <a:cubicBezTo>
                  <a:pt x="17079061" y="1690455"/>
                  <a:pt x="17050921" y="1719117"/>
                  <a:pt x="17016133" y="1719117"/>
                </a:cubicBezTo>
                <a:cubicBezTo>
                  <a:pt x="16980833" y="1719117"/>
                  <a:pt x="16952693" y="1690455"/>
                  <a:pt x="16952693" y="1655650"/>
                </a:cubicBezTo>
                <a:cubicBezTo>
                  <a:pt x="16952693" y="1620845"/>
                  <a:pt x="16980833" y="1592183"/>
                  <a:pt x="17016133" y="1592183"/>
                </a:cubicBezTo>
                <a:close/>
                <a:moveTo>
                  <a:pt x="15197126" y="1592183"/>
                </a:moveTo>
                <a:cubicBezTo>
                  <a:pt x="15231915" y="1592183"/>
                  <a:pt x="15260053" y="1620845"/>
                  <a:pt x="15260053" y="1655650"/>
                </a:cubicBezTo>
                <a:cubicBezTo>
                  <a:pt x="15260053" y="1690455"/>
                  <a:pt x="15231915" y="1719117"/>
                  <a:pt x="15197126" y="1719117"/>
                </a:cubicBezTo>
                <a:cubicBezTo>
                  <a:pt x="15161825" y="1719117"/>
                  <a:pt x="15133687" y="1690455"/>
                  <a:pt x="15133687" y="1655650"/>
                </a:cubicBezTo>
                <a:cubicBezTo>
                  <a:pt x="15133687" y="1620845"/>
                  <a:pt x="15161825" y="1592183"/>
                  <a:pt x="15197126" y="1592183"/>
                </a:cubicBezTo>
                <a:close/>
                <a:moveTo>
                  <a:pt x="13378119" y="1592183"/>
                </a:moveTo>
                <a:cubicBezTo>
                  <a:pt x="13412908" y="1592183"/>
                  <a:pt x="13441046" y="1620845"/>
                  <a:pt x="13441046" y="1655650"/>
                </a:cubicBezTo>
                <a:cubicBezTo>
                  <a:pt x="13441046" y="1690455"/>
                  <a:pt x="13412908" y="1719117"/>
                  <a:pt x="13378119" y="1719117"/>
                </a:cubicBezTo>
                <a:cubicBezTo>
                  <a:pt x="13342818" y="1719117"/>
                  <a:pt x="13314680" y="1690455"/>
                  <a:pt x="13314680" y="1655650"/>
                </a:cubicBezTo>
                <a:cubicBezTo>
                  <a:pt x="13314680" y="1620845"/>
                  <a:pt x="13342818" y="1592183"/>
                  <a:pt x="13378119" y="1592183"/>
                </a:cubicBezTo>
                <a:close/>
                <a:moveTo>
                  <a:pt x="11562289" y="1592183"/>
                </a:moveTo>
                <a:cubicBezTo>
                  <a:pt x="11597078" y="1592183"/>
                  <a:pt x="11625216" y="1620845"/>
                  <a:pt x="11625216" y="1655650"/>
                </a:cubicBezTo>
                <a:cubicBezTo>
                  <a:pt x="11625216" y="1690455"/>
                  <a:pt x="11597078" y="1719117"/>
                  <a:pt x="11562289" y="1719117"/>
                </a:cubicBezTo>
                <a:cubicBezTo>
                  <a:pt x="11526988" y="1719117"/>
                  <a:pt x="11498850" y="1690455"/>
                  <a:pt x="11498850" y="1655650"/>
                </a:cubicBezTo>
                <a:cubicBezTo>
                  <a:pt x="11498850" y="1620845"/>
                  <a:pt x="11526988" y="1592183"/>
                  <a:pt x="11562289" y="1592183"/>
                </a:cubicBezTo>
                <a:close/>
                <a:moveTo>
                  <a:pt x="9743282" y="1592183"/>
                </a:moveTo>
                <a:cubicBezTo>
                  <a:pt x="9778071" y="1592183"/>
                  <a:pt x="9806209" y="1620845"/>
                  <a:pt x="9806209" y="1655650"/>
                </a:cubicBezTo>
                <a:cubicBezTo>
                  <a:pt x="9806209" y="1690455"/>
                  <a:pt x="9778071" y="1719117"/>
                  <a:pt x="9743282" y="1719117"/>
                </a:cubicBezTo>
                <a:cubicBezTo>
                  <a:pt x="9707981" y="1719117"/>
                  <a:pt x="9679843" y="1690455"/>
                  <a:pt x="9679843" y="1655650"/>
                </a:cubicBezTo>
                <a:cubicBezTo>
                  <a:pt x="9679843" y="1620845"/>
                  <a:pt x="9707981" y="1592183"/>
                  <a:pt x="9743282" y="1592183"/>
                </a:cubicBezTo>
                <a:close/>
                <a:moveTo>
                  <a:pt x="7924275" y="1592183"/>
                </a:moveTo>
                <a:cubicBezTo>
                  <a:pt x="7959064" y="1592183"/>
                  <a:pt x="7987202" y="1620845"/>
                  <a:pt x="7987202" y="1655650"/>
                </a:cubicBezTo>
                <a:cubicBezTo>
                  <a:pt x="7987202" y="1690455"/>
                  <a:pt x="7959064" y="1719117"/>
                  <a:pt x="7924275" y="1719117"/>
                </a:cubicBezTo>
                <a:cubicBezTo>
                  <a:pt x="7888974" y="1719117"/>
                  <a:pt x="7860836" y="1690455"/>
                  <a:pt x="7860836" y="1655650"/>
                </a:cubicBezTo>
                <a:cubicBezTo>
                  <a:pt x="7860836" y="1620845"/>
                  <a:pt x="7888974" y="1592183"/>
                  <a:pt x="7924275" y="1592183"/>
                </a:cubicBezTo>
                <a:close/>
                <a:moveTo>
                  <a:pt x="6105268" y="1592183"/>
                </a:moveTo>
                <a:cubicBezTo>
                  <a:pt x="6140059" y="1592183"/>
                  <a:pt x="6168195" y="1620845"/>
                  <a:pt x="6168195" y="1655650"/>
                </a:cubicBezTo>
                <a:cubicBezTo>
                  <a:pt x="6168195" y="1690455"/>
                  <a:pt x="6140059" y="1719117"/>
                  <a:pt x="6105268" y="1719117"/>
                </a:cubicBezTo>
                <a:cubicBezTo>
                  <a:pt x="6069968" y="1719117"/>
                  <a:pt x="6041831" y="1690455"/>
                  <a:pt x="6041831" y="1655650"/>
                </a:cubicBezTo>
                <a:cubicBezTo>
                  <a:pt x="6041831" y="1620845"/>
                  <a:pt x="6069968" y="1592183"/>
                  <a:pt x="6105268" y="1592183"/>
                </a:cubicBezTo>
                <a:close/>
                <a:moveTo>
                  <a:pt x="4286262" y="1592183"/>
                </a:moveTo>
                <a:cubicBezTo>
                  <a:pt x="4321052" y="1592183"/>
                  <a:pt x="4349189" y="1620845"/>
                  <a:pt x="4349189" y="1655650"/>
                </a:cubicBezTo>
                <a:cubicBezTo>
                  <a:pt x="4349189" y="1690455"/>
                  <a:pt x="4321052" y="1719117"/>
                  <a:pt x="4286262" y="1719117"/>
                </a:cubicBezTo>
                <a:cubicBezTo>
                  <a:pt x="4250961" y="1719117"/>
                  <a:pt x="4222822" y="1690455"/>
                  <a:pt x="4222822" y="1655650"/>
                </a:cubicBezTo>
                <a:cubicBezTo>
                  <a:pt x="4222822" y="1620845"/>
                  <a:pt x="4250961" y="1592183"/>
                  <a:pt x="4286262" y="1592183"/>
                </a:cubicBezTo>
                <a:close/>
                <a:moveTo>
                  <a:pt x="653744" y="1592183"/>
                </a:moveTo>
                <a:cubicBezTo>
                  <a:pt x="688534" y="1592183"/>
                  <a:pt x="716672" y="1620845"/>
                  <a:pt x="716672" y="1655650"/>
                </a:cubicBezTo>
                <a:cubicBezTo>
                  <a:pt x="716672" y="1690455"/>
                  <a:pt x="688534" y="1719117"/>
                  <a:pt x="653744" y="1719117"/>
                </a:cubicBezTo>
                <a:cubicBezTo>
                  <a:pt x="618443" y="1719117"/>
                  <a:pt x="590305" y="1690455"/>
                  <a:pt x="590305" y="1655650"/>
                </a:cubicBezTo>
                <a:cubicBezTo>
                  <a:pt x="590305" y="1620845"/>
                  <a:pt x="618443" y="1592183"/>
                  <a:pt x="653744" y="1592183"/>
                </a:cubicBezTo>
                <a:close/>
                <a:moveTo>
                  <a:pt x="1999647" y="314213"/>
                </a:moveTo>
                <a:lnTo>
                  <a:pt x="2934351" y="314213"/>
                </a:lnTo>
                <a:lnTo>
                  <a:pt x="2934351" y="1542629"/>
                </a:lnTo>
                <a:lnTo>
                  <a:pt x="1999647" y="1542629"/>
                </a:lnTo>
                <a:close/>
                <a:moveTo>
                  <a:pt x="16548525" y="313623"/>
                </a:moveTo>
                <a:lnTo>
                  <a:pt x="17483229" y="313623"/>
                </a:lnTo>
                <a:lnTo>
                  <a:pt x="17483229" y="1536393"/>
                </a:lnTo>
                <a:lnTo>
                  <a:pt x="16548525" y="1536393"/>
                </a:lnTo>
                <a:close/>
                <a:moveTo>
                  <a:pt x="14729518" y="313623"/>
                </a:moveTo>
                <a:lnTo>
                  <a:pt x="15664221" y="313623"/>
                </a:lnTo>
                <a:lnTo>
                  <a:pt x="15664221" y="1536393"/>
                </a:lnTo>
                <a:lnTo>
                  <a:pt x="14729518" y="1536393"/>
                </a:lnTo>
                <a:close/>
                <a:moveTo>
                  <a:pt x="12910511" y="313623"/>
                </a:moveTo>
                <a:lnTo>
                  <a:pt x="13845215" y="313623"/>
                </a:lnTo>
                <a:lnTo>
                  <a:pt x="13845215" y="1536393"/>
                </a:lnTo>
                <a:lnTo>
                  <a:pt x="12910511" y="1536393"/>
                </a:lnTo>
                <a:close/>
                <a:moveTo>
                  <a:pt x="11094681" y="313623"/>
                </a:moveTo>
                <a:lnTo>
                  <a:pt x="12029385" y="313623"/>
                </a:lnTo>
                <a:lnTo>
                  <a:pt x="12029385" y="1536393"/>
                </a:lnTo>
                <a:lnTo>
                  <a:pt x="11094681" y="1536393"/>
                </a:lnTo>
                <a:close/>
                <a:moveTo>
                  <a:pt x="9275674" y="313623"/>
                </a:moveTo>
                <a:lnTo>
                  <a:pt x="10210378" y="313623"/>
                </a:lnTo>
                <a:lnTo>
                  <a:pt x="10210378" y="1536393"/>
                </a:lnTo>
                <a:lnTo>
                  <a:pt x="9275674" y="1536393"/>
                </a:lnTo>
                <a:close/>
                <a:moveTo>
                  <a:pt x="7456667" y="313623"/>
                </a:moveTo>
                <a:lnTo>
                  <a:pt x="8391371" y="313623"/>
                </a:lnTo>
                <a:lnTo>
                  <a:pt x="8391371" y="1536393"/>
                </a:lnTo>
                <a:lnTo>
                  <a:pt x="7456667" y="1536393"/>
                </a:lnTo>
                <a:close/>
                <a:moveTo>
                  <a:pt x="5637662" y="313623"/>
                </a:moveTo>
                <a:lnTo>
                  <a:pt x="6572364" y="313623"/>
                </a:lnTo>
                <a:lnTo>
                  <a:pt x="6572364" y="1536393"/>
                </a:lnTo>
                <a:lnTo>
                  <a:pt x="5637662" y="1536393"/>
                </a:lnTo>
                <a:close/>
                <a:moveTo>
                  <a:pt x="3818654" y="313623"/>
                </a:moveTo>
                <a:lnTo>
                  <a:pt x="4753357" y="313623"/>
                </a:lnTo>
                <a:lnTo>
                  <a:pt x="4753357" y="1536393"/>
                </a:lnTo>
                <a:lnTo>
                  <a:pt x="3818654" y="1536393"/>
                </a:lnTo>
                <a:close/>
                <a:moveTo>
                  <a:pt x="186136" y="313623"/>
                </a:moveTo>
                <a:lnTo>
                  <a:pt x="1120840" y="313623"/>
                </a:lnTo>
                <a:lnTo>
                  <a:pt x="1120840" y="1536393"/>
                </a:lnTo>
                <a:lnTo>
                  <a:pt x="186136" y="1536393"/>
                </a:lnTo>
                <a:close/>
                <a:moveTo>
                  <a:pt x="16546991" y="185664"/>
                </a:moveTo>
                <a:cubicBezTo>
                  <a:pt x="16488155" y="185664"/>
                  <a:pt x="16440577" y="233265"/>
                  <a:pt x="16440577" y="292126"/>
                </a:cubicBezTo>
                <a:lnTo>
                  <a:pt x="16440577" y="1652067"/>
                </a:lnTo>
                <a:cubicBezTo>
                  <a:pt x="16440577" y="1711440"/>
                  <a:pt x="16488155" y="1759040"/>
                  <a:pt x="16546991" y="1759040"/>
                </a:cubicBezTo>
                <a:lnTo>
                  <a:pt x="17484765" y="1759040"/>
                </a:lnTo>
                <a:cubicBezTo>
                  <a:pt x="17543601" y="1759040"/>
                  <a:pt x="17591689" y="1711440"/>
                  <a:pt x="17591689" y="1652067"/>
                </a:cubicBezTo>
                <a:lnTo>
                  <a:pt x="17591689" y="292126"/>
                </a:lnTo>
                <a:cubicBezTo>
                  <a:pt x="17591689" y="233265"/>
                  <a:pt x="17543601" y="185664"/>
                  <a:pt x="17484765" y="185664"/>
                </a:cubicBezTo>
                <a:close/>
                <a:moveTo>
                  <a:pt x="14727983" y="185664"/>
                </a:moveTo>
                <a:cubicBezTo>
                  <a:pt x="14669148" y="185664"/>
                  <a:pt x="14621569" y="233265"/>
                  <a:pt x="14621569" y="292126"/>
                </a:cubicBezTo>
                <a:lnTo>
                  <a:pt x="14621569" y="1652067"/>
                </a:lnTo>
                <a:cubicBezTo>
                  <a:pt x="14621569" y="1711440"/>
                  <a:pt x="14669148" y="1759040"/>
                  <a:pt x="14727983" y="1759040"/>
                </a:cubicBezTo>
                <a:lnTo>
                  <a:pt x="15665757" y="1759040"/>
                </a:lnTo>
                <a:cubicBezTo>
                  <a:pt x="15724591" y="1759040"/>
                  <a:pt x="15772683" y="1711440"/>
                  <a:pt x="15772683" y="1652067"/>
                </a:cubicBezTo>
                <a:lnTo>
                  <a:pt x="15772683" y="292126"/>
                </a:lnTo>
                <a:cubicBezTo>
                  <a:pt x="15772683" y="233265"/>
                  <a:pt x="15724591" y="185664"/>
                  <a:pt x="15665757" y="185664"/>
                </a:cubicBezTo>
                <a:close/>
                <a:moveTo>
                  <a:pt x="12908976" y="185664"/>
                </a:moveTo>
                <a:cubicBezTo>
                  <a:pt x="12850141" y="185664"/>
                  <a:pt x="12802562" y="233265"/>
                  <a:pt x="12802562" y="292126"/>
                </a:cubicBezTo>
                <a:lnTo>
                  <a:pt x="12802562" y="1652067"/>
                </a:lnTo>
                <a:cubicBezTo>
                  <a:pt x="12802562" y="1711440"/>
                  <a:pt x="12850141" y="1759040"/>
                  <a:pt x="12908976" y="1759040"/>
                </a:cubicBezTo>
                <a:lnTo>
                  <a:pt x="13846750" y="1759040"/>
                </a:lnTo>
                <a:cubicBezTo>
                  <a:pt x="13905584" y="1759040"/>
                  <a:pt x="13953675" y="1711440"/>
                  <a:pt x="13953675" y="1652067"/>
                </a:cubicBezTo>
                <a:lnTo>
                  <a:pt x="13953675" y="292126"/>
                </a:lnTo>
                <a:cubicBezTo>
                  <a:pt x="13953675" y="233265"/>
                  <a:pt x="13905584" y="185664"/>
                  <a:pt x="13846750" y="185664"/>
                </a:cubicBezTo>
                <a:close/>
                <a:moveTo>
                  <a:pt x="11093146" y="185664"/>
                </a:moveTo>
                <a:cubicBezTo>
                  <a:pt x="11034311" y="185664"/>
                  <a:pt x="10986732" y="233265"/>
                  <a:pt x="10986732" y="292126"/>
                </a:cubicBezTo>
                <a:lnTo>
                  <a:pt x="10986732" y="1652067"/>
                </a:lnTo>
                <a:cubicBezTo>
                  <a:pt x="10986732" y="1711440"/>
                  <a:pt x="11034311" y="1759040"/>
                  <a:pt x="11093146" y="1759040"/>
                </a:cubicBezTo>
                <a:lnTo>
                  <a:pt x="12030920" y="1759040"/>
                </a:lnTo>
                <a:cubicBezTo>
                  <a:pt x="12089754" y="1759040"/>
                  <a:pt x="12137845" y="1711440"/>
                  <a:pt x="12137845" y="1652067"/>
                </a:cubicBezTo>
                <a:lnTo>
                  <a:pt x="12137845" y="292126"/>
                </a:lnTo>
                <a:cubicBezTo>
                  <a:pt x="12137845" y="233265"/>
                  <a:pt x="12089754" y="185664"/>
                  <a:pt x="12030920" y="185664"/>
                </a:cubicBezTo>
                <a:close/>
                <a:moveTo>
                  <a:pt x="9274139" y="185664"/>
                </a:moveTo>
                <a:cubicBezTo>
                  <a:pt x="9215304" y="185664"/>
                  <a:pt x="9167725" y="233265"/>
                  <a:pt x="9167725" y="292126"/>
                </a:cubicBezTo>
                <a:lnTo>
                  <a:pt x="9167725" y="1652067"/>
                </a:lnTo>
                <a:cubicBezTo>
                  <a:pt x="9167725" y="1711440"/>
                  <a:pt x="9215304" y="1759040"/>
                  <a:pt x="9274139" y="1759040"/>
                </a:cubicBezTo>
                <a:lnTo>
                  <a:pt x="10211913" y="1759040"/>
                </a:lnTo>
                <a:cubicBezTo>
                  <a:pt x="10270747" y="1759040"/>
                  <a:pt x="10318838" y="1711440"/>
                  <a:pt x="10318838" y="1652067"/>
                </a:cubicBezTo>
                <a:lnTo>
                  <a:pt x="10318838" y="292126"/>
                </a:lnTo>
                <a:cubicBezTo>
                  <a:pt x="10318838" y="233265"/>
                  <a:pt x="10270747" y="185664"/>
                  <a:pt x="10211913" y="185664"/>
                </a:cubicBezTo>
                <a:close/>
                <a:moveTo>
                  <a:pt x="7455132" y="185664"/>
                </a:moveTo>
                <a:cubicBezTo>
                  <a:pt x="7396297" y="185664"/>
                  <a:pt x="7348718" y="233265"/>
                  <a:pt x="7348718" y="292126"/>
                </a:cubicBezTo>
                <a:lnTo>
                  <a:pt x="7348718" y="1652067"/>
                </a:lnTo>
                <a:cubicBezTo>
                  <a:pt x="7348718" y="1711440"/>
                  <a:pt x="7396297" y="1759040"/>
                  <a:pt x="7455132" y="1759040"/>
                </a:cubicBezTo>
                <a:lnTo>
                  <a:pt x="8392906" y="1759040"/>
                </a:lnTo>
                <a:cubicBezTo>
                  <a:pt x="8451740" y="1759040"/>
                  <a:pt x="8499831" y="1711440"/>
                  <a:pt x="8499831" y="1652067"/>
                </a:cubicBezTo>
                <a:lnTo>
                  <a:pt x="8499831" y="292126"/>
                </a:lnTo>
                <a:cubicBezTo>
                  <a:pt x="8499831" y="233265"/>
                  <a:pt x="8451740" y="185664"/>
                  <a:pt x="8392906" y="185664"/>
                </a:cubicBezTo>
                <a:close/>
                <a:moveTo>
                  <a:pt x="5636125" y="185664"/>
                </a:moveTo>
                <a:cubicBezTo>
                  <a:pt x="5577292" y="185664"/>
                  <a:pt x="5529711" y="233265"/>
                  <a:pt x="5529711" y="292126"/>
                </a:cubicBezTo>
                <a:lnTo>
                  <a:pt x="5529711" y="1652067"/>
                </a:lnTo>
                <a:cubicBezTo>
                  <a:pt x="5529711" y="1711440"/>
                  <a:pt x="5577292" y="1759040"/>
                  <a:pt x="5636125" y="1759040"/>
                </a:cubicBezTo>
                <a:lnTo>
                  <a:pt x="6573900" y="1759040"/>
                </a:lnTo>
                <a:cubicBezTo>
                  <a:pt x="6632736" y="1759040"/>
                  <a:pt x="6680826" y="1711440"/>
                  <a:pt x="6680826" y="1652067"/>
                </a:cubicBezTo>
                <a:lnTo>
                  <a:pt x="6680826" y="292126"/>
                </a:lnTo>
                <a:cubicBezTo>
                  <a:pt x="6680826" y="233265"/>
                  <a:pt x="6632736" y="185664"/>
                  <a:pt x="6573900" y="185664"/>
                </a:cubicBezTo>
                <a:close/>
                <a:moveTo>
                  <a:pt x="3817119" y="185664"/>
                </a:moveTo>
                <a:cubicBezTo>
                  <a:pt x="3758285" y="185664"/>
                  <a:pt x="3710705" y="233265"/>
                  <a:pt x="3710705" y="292126"/>
                </a:cubicBezTo>
                <a:lnTo>
                  <a:pt x="3710705" y="1652067"/>
                </a:lnTo>
                <a:cubicBezTo>
                  <a:pt x="3710705" y="1711440"/>
                  <a:pt x="3758285" y="1759040"/>
                  <a:pt x="3817119" y="1759040"/>
                </a:cubicBezTo>
                <a:lnTo>
                  <a:pt x="4754894" y="1759040"/>
                </a:lnTo>
                <a:cubicBezTo>
                  <a:pt x="4813729" y="1759040"/>
                  <a:pt x="4861819" y="1711440"/>
                  <a:pt x="4861819" y="1652067"/>
                </a:cubicBezTo>
                <a:lnTo>
                  <a:pt x="4861819" y="292126"/>
                </a:lnTo>
                <a:cubicBezTo>
                  <a:pt x="4861819" y="233265"/>
                  <a:pt x="4813729" y="185664"/>
                  <a:pt x="4754894" y="185664"/>
                </a:cubicBezTo>
                <a:close/>
                <a:moveTo>
                  <a:pt x="1998112" y="185664"/>
                </a:moveTo>
                <a:cubicBezTo>
                  <a:pt x="1939278" y="185664"/>
                  <a:pt x="1891698" y="233485"/>
                  <a:pt x="1891698" y="292617"/>
                </a:cubicBezTo>
                <a:lnTo>
                  <a:pt x="1891698" y="1658837"/>
                </a:lnTo>
                <a:cubicBezTo>
                  <a:pt x="1891698" y="1718484"/>
                  <a:pt x="1939278" y="1766304"/>
                  <a:pt x="1998112" y="1766304"/>
                </a:cubicBezTo>
                <a:lnTo>
                  <a:pt x="2935886" y="1766304"/>
                </a:lnTo>
                <a:cubicBezTo>
                  <a:pt x="2994722" y="1766304"/>
                  <a:pt x="3042813" y="1718484"/>
                  <a:pt x="3042813" y="1658837"/>
                </a:cubicBezTo>
                <a:lnTo>
                  <a:pt x="3042813" y="292617"/>
                </a:lnTo>
                <a:cubicBezTo>
                  <a:pt x="3042813" y="233485"/>
                  <a:pt x="2994722" y="185664"/>
                  <a:pt x="2935886" y="185664"/>
                </a:cubicBezTo>
                <a:close/>
                <a:moveTo>
                  <a:pt x="184601" y="185664"/>
                </a:moveTo>
                <a:cubicBezTo>
                  <a:pt x="125767" y="185664"/>
                  <a:pt x="78188" y="233265"/>
                  <a:pt x="78188" y="292126"/>
                </a:cubicBezTo>
                <a:lnTo>
                  <a:pt x="78188" y="1652067"/>
                </a:lnTo>
                <a:cubicBezTo>
                  <a:pt x="78188" y="1711440"/>
                  <a:pt x="125767" y="1759040"/>
                  <a:pt x="184601" y="1759040"/>
                </a:cubicBezTo>
                <a:lnTo>
                  <a:pt x="1122375" y="1759040"/>
                </a:lnTo>
                <a:cubicBezTo>
                  <a:pt x="1181209" y="1759040"/>
                  <a:pt x="1229301" y="1711440"/>
                  <a:pt x="1229301" y="1652067"/>
                </a:cubicBezTo>
                <a:lnTo>
                  <a:pt x="1229301" y="292126"/>
                </a:lnTo>
                <a:cubicBezTo>
                  <a:pt x="1229301" y="233265"/>
                  <a:pt x="1181209" y="185664"/>
                  <a:pt x="1122375" y="185664"/>
                </a:cubicBezTo>
                <a:close/>
                <a:moveTo>
                  <a:pt x="0" y="0"/>
                </a:moveTo>
                <a:lnTo>
                  <a:pt x="17881469" y="0"/>
                </a:lnTo>
                <a:lnTo>
                  <a:pt x="17881469" y="2064486"/>
                </a:lnTo>
                <a:lnTo>
                  <a:pt x="0" y="206448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reeform 168">
            <a:extLst>
              <a:ext uri="{FF2B5EF4-FFF2-40B4-BE49-F238E27FC236}">
                <a16:creationId xmlns:a16="http://schemas.microsoft.com/office/drawing/2014/main" id="{088EFC7C-354F-A049-AB5A-C4595AD3C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762" y="8957500"/>
            <a:ext cx="17565607" cy="1124374"/>
          </a:xfrm>
          <a:custGeom>
            <a:avLst/>
            <a:gdLst>
              <a:gd name="connsiteX0" fmla="*/ 16581526 w 17565607"/>
              <a:gd name="connsiteY0" fmla="*/ 1011197 h 1124374"/>
              <a:gd name="connsiteX1" fmla="*/ 16581526 w 17565607"/>
              <a:gd name="connsiteY1" fmla="*/ 1069621 h 1124374"/>
              <a:gd name="connsiteX2" fmla="*/ 16836896 w 17565607"/>
              <a:gd name="connsiteY2" fmla="*/ 1069621 h 1124374"/>
              <a:gd name="connsiteX3" fmla="*/ 16836896 w 17565607"/>
              <a:gd name="connsiteY3" fmla="*/ 1011197 h 1124374"/>
              <a:gd name="connsiteX4" fmla="*/ 14820102 w 17565607"/>
              <a:gd name="connsiteY4" fmla="*/ 1011197 h 1124374"/>
              <a:gd name="connsiteX5" fmla="*/ 14820102 w 17565607"/>
              <a:gd name="connsiteY5" fmla="*/ 1069621 h 1124374"/>
              <a:gd name="connsiteX6" fmla="*/ 15075473 w 17565607"/>
              <a:gd name="connsiteY6" fmla="*/ 1069621 h 1124374"/>
              <a:gd name="connsiteX7" fmla="*/ 15075473 w 17565607"/>
              <a:gd name="connsiteY7" fmla="*/ 1011197 h 1124374"/>
              <a:gd name="connsiteX8" fmla="*/ 13058678 w 17565607"/>
              <a:gd name="connsiteY8" fmla="*/ 1011197 h 1124374"/>
              <a:gd name="connsiteX9" fmla="*/ 13058678 w 17565607"/>
              <a:gd name="connsiteY9" fmla="*/ 1069621 h 1124374"/>
              <a:gd name="connsiteX10" fmla="*/ 13314049 w 17565607"/>
              <a:gd name="connsiteY10" fmla="*/ 1069621 h 1124374"/>
              <a:gd name="connsiteX11" fmla="*/ 13314049 w 17565607"/>
              <a:gd name="connsiteY11" fmla="*/ 1011197 h 1124374"/>
              <a:gd name="connsiteX12" fmla="*/ 11297254 w 17565607"/>
              <a:gd name="connsiteY12" fmla="*/ 1011197 h 1124374"/>
              <a:gd name="connsiteX13" fmla="*/ 11297254 w 17565607"/>
              <a:gd name="connsiteY13" fmla="*/ 1069621 h 1124374"/>
              <a:gd name="connsiteX14" fmla="*/ 11552625 w 17565607"/>
              <a:gd name="connsiteY14" fmla="*/ 1069621 h 1124374"/>
              <a:gd name="connsiteX15" fmla="*/ 11552625 w 17565607"/>
              <a:gd name="connsiteY15" fmla="*/ 1011197 h 1124374"/>
              <a:gd name="connsiteX16" fmla="*/ 9535830 w 17565607"/>
              <a:gd name="connsiteY16" fmla="*/ 1011197 h 1124374"/>
              <a:gd name="connsiteX17" fmla="*/ 9535830 w 17565607"/>
              <a:gd name="connsiteY17" fmla="*/ 1069621 h 1124374"/>
              <a:gd name="connsiteX18" fmla="*/ 9791201 w 17565607"/>
              <a:gd name="connsiteY18" fmla="*/ 1069621 h 1124374"/>
              <a:gd name="connsiteX19" fmla="*/ 9791201 w 17565607"/>
              <a:gd name="connsiteY19" fmla="*/ 1011197 h 1124374"/>
              <a:gd name="connsiteX20" fmla="*/ 7774406 w 17565607"/>
              <a:gd name="connsiteY20" fmla="*/ 1011197 h 1124374"/>
              <a:gd name="connsiteX21" fmla="*/ 7774406 w 17565607"/>
              <a:gd name="connsiteY21" fmla="*/ 1069621 h 1124374"/>
              <a:gd name="connsiteX22" fmla="*/ 8029777 w 17565607"/>
              <a:gd name="connsiteY22" fmla="*/ 1069621 h 1124374"/>
              <a:gd name="connsiteX23" fmla="*/ 8029777 w 17565607"/>
              <a:gd name="connsiteY23" fmla="*/ 1011197 h 1124374"/>
              <a:gd name="connsiteX24" fmla="*/ 6012983 w 17565607"/>
              <a:gd name="connsiteY24" fmla="*/ 1011197 h 1124374"/>
              <a:gd name="connsiteX25" fmla="*/ 6012983 w 17565607"/>
              <a:gd name="connsiteY25" fmla="*/ 1069621 h 1124374"/>
              <a:gd name="connsiteX26" fmla="*/ 6268353 w 17565607"/>
              <a:gd name="connsiteY26" fmla="*/ 1069621 h 1124374"/>
              <a:gd name="connsiteX27" fmla="*/ 6268353 w 17565607"/>
              <a:gd name="connsiteY27" fmla="*/ 1011197 h 1124374"/>
              <a:gd name="connsiteX28" fmla="*/ 4251560 w 17565607"/>
              <a:gd name="connsiteY28" fmla="*/ 1011197 h 1124374"/>
              <a:gd name="connsiteX29" fmla="*/ 4251560 w 17565607"/>
              <a:gd name="connsiteY29" fmla="*/ 1069621 h 1124374"/>
              <a:gd name="connsiteX30" fmla="*/ 4506930 w 17565607"/>
              <a:gd name="connsiteY30" fmla="*/ 1069621 h 1124374"/>
              <a:gd name="connsiteX31" fmla="*/ 4506930 w 17565607"/>
              <a:gd name="connsiteY31" fmla="*/ 1011197 h 1124374"/>
              <a:gd name="connsiteX32" fmla="*/ 2490136 w 17565607"/>
              <a:gd name="connsiteY32" fmla="*/ 1011197 h 1124374"/>
              <a:gd name="connsiteX33" fmla="*/ 2490136 w 17565607"/>
              <a:gd name="connsiteY33" fmla="*/ 1069621 h 1124374"/>
              <a:gd name="connsiteX34" fmla="*/ 2745506 w 17565607"/>
              <a:gd name="connsiteY34" fmla="*/ 1069621 h 1124374"/>
              <a:gd name="connsiteX35" fmla="*/ 2745506 w 17565607"/>
              <a:gd name="connsiteY35" fmla="*/ 1011197 h 1124374"/>
              <a:gd name="connsiteX36" fmla="*/ 728711 w 17565607"/>
              <a:gd name="connsiteY36" fmla="*/ 1011197 h 1124374"/>
              <a:gd name="connsiteX37" fmla="*/ 728711 w 17565607"/>
              <a:gd name="connsiteY37" fmla="*/ 1069621 h 1124374"/>
              <a:gd name="connsiteX38" fmla="*/ 984082 w 17565607"/>
              <a:gd name="connsiteY38" fmla="*/ 1069621 h 1124374"/>
              <a:gd name="connsiteX39" fmla="*/ 984082 w 17565607"/>
              <a:gd name="connsiteY39" fmla="*/ 1011197 h 1124374"/>
              <a:gd name="connsiteX40" fmla="*/ 15861600 w 17565607"/>
              <a:gd name="connsiteY40" fmla="*/ 956444 h 1124374"/>
              <a:gd name="connsiteX41" fmla="*/ 17556822 w 17565607"/>
              <a:gd name="connsiteY41" fmla="*/ 956444 h 1124374"/>
              <a:gd name="connsiteX42" fmla="*/ 17563516 w 17565607"/>
              <a:gd name="connsiteY42" fmla="*/ 959449 h 1124374"/>
              <a:gd name="connsiteX43" fmla="*/ 17565524 w 17565607"/>
              <a:gd name="connsiteY43" fmla="*/ 966126 h 1124374"/>
              <a:gd name="connsiteX44" fmla="*/ 17341280 w 17565607"/>
              <a:gd name="connsiteY44" fmla="*/ 1124374 h 1124374"/>
              <a:gd name="connsiteX45" fmla="*/ 16077142 w 17565607"/>
              <a:gd name="connsiteY45" fmla="*/ 1124374 h 1124374"/>
              <a:gd name="connsiteX46" fmla="*/ 15852898 w 17565607"/>
              <a:gd name="connsiteY46" fmla="*/ 966126 h 1124374"/>
              <a:gd name="connsiteX47" fmla="*/ 15854906 w 17565607"/>
              <a:gd name="connsiteY47" fmla="*/ 959449 h 1124374"/>
              <a:gd name="connsiteX48" fmla="*/ 15861600 w 17565607"/>
              <a:gd name="connsiteY48" fmla="*/ 956444 h 1124374"/>
              <a:gd name="connsiteX49" fmla="*/ 14100176 w 17565607"/>
              <a:gd name="connsiteY49" fmla="*/ 956444 h 1124374"/>
              <a:gd name="connsiteX50" fmla="*/ 15795398 w 17565607"/>
              <a:gd name="connsiteY50" fmla="*/ 956444 h 1124374"/>
              <a:gd name="connsiteX51" fmla="*/ 15802092 w 17565607"/>
              <a:gd name="connsiteY51" fmla="*/ 959449 h 1124374"/>
              <a:gd name="connsiteX52" fmla="*/ 15804100 w 17565607"/>
              <a:gd name="connsiteY52" fmla="*/ 966126 h 1124374"/>
              <a:gd name="connsiteX53" fmla="*/ 15579856 w 17565607"/>
              <a:gd name="connsiteY53" fmla="*/ 1124374 h 1124374"/>
              <a:gd name="connsiteX54" fmla="*/ 14315719 w 17565607"/>
              <a:gd name="connsiteY54" fmla="*/ 1124374 h 1124374"/>
              <a:gd name="connsiteX55" fmla="*/ 14091475 w 17565607"/>
              <a:gd name="connsiteY55" fmla="*/ 966126 h 1124374"/>
              <a:gd name="connsiteX56" fmla="*/ 14093483 w 17565607"/>
              <a:gd name="connsiteY56" fmla="*/ 959449 h 1124374"/>
              <a:gd name="connsiteX57" fmla="*/ 14100176 w 17565607"/>
              <a:gd name="connsiteY57" fmla="*/ 956444 h 1124374"/>
              <a:gd name="connsiteX58" fmla="*/ 12338752 w 17565607"/>
              <a:gd name="connsiteY58" fmla="*/ 956444 h 1124374"/>
              <a:gd name="connsiteX59" fmla="*/ 14033975 w 17565607"/>
              <a:gd name="connsiteY59" fmla="*/ 956444 h 1124374"/>
              <a:gd name="connsiteX60" fmla="*/ 14040668 w 17565607"/>
              <a:gd name="connsiteY60" fmla="*/ 959449 h 1124374"/>
              <a:gd name="connsiteX61" fmla="*/ 14042676 w 17565607"/>
              <a:gd name="connsiteY61" fmla="*/ 966126 h 1124374"/>
              <a:gd name="connsiteX62" fmla="*/ 13818432 w 17565607"/>
              <a:gd name="connsiteY62" fmla="*/ 1124374 h 1124374"/>
              <a:gd name="connsiteX63" fmla="*/ 12554295 w 17565607"/>
              <a:gd name="connsiteY63" fmla="*/ 1124374 h 1124374"/>
              <a:gd name="connsiteX64" fmla="*/ 12330051 w 17565607"/>
              <a:gd name="connsiteY64" fmla="*/ 966126 h 1124374"/>
              <a:gd name="connsiteX65" fmla="*/ 12332059 w 17565607"/>
              <a:gd name="connsiteY65" fmla="*/ 959449 h 1124374"/>
              <a:gd name="connsiteX66" fmla="*/ 12338752 w 17565607"/>
              <a:gd name="connsiteY66" fmla="*/ 956444 h 1124374"/>
              <a:gd name="connsiteX67" fmla="*/ 10577328 w 17565607"/>
              <a:gd name="connsiteY67" fmla="*/ 956444 h 1124374"/>
              <a:gd name="connsiteX68" fmla="*/ 12272551 w 17565607"/>
              <a:gd name="connsiteY68" fmla="*/ 956444 h 1124374"/>
              <a:gd name="connsiteX69" fmla="*/ 12279244 w 17565607"/>
              <a:gd name="connsiteY69" fmla="*/ 959449 h 1124374"/>
              <a:gd name="connsiteX70" fmla="*/ 12281252 w 17565607"/>
              <a:gd name="connsiteY70" fmla="*/ 966126 h 1124374"/>
              <a:gd name="connsiteX71" fmla="*/ 12057008 w 17565607"/>
              <a:gd name="connsiteY71" fmla="*/ 1124374 h 1124374"/>
              <a:gd name="connsiteX72" fmla="*/ 10792871 w 17565607"/>
              <a:gd name="connsiteY72" fmla="*/ 1124374 h 1124374"/>
              <a:gd name="connsiteX73" fmla="*/ 10568627 w 17565607"/>
              <a:gd name="connsiteY73" fmla="*/ 966126 h 1124374"/>
              <a:gd name="connsiteX74" fmla="*/ 10570635 w 17565607"/>
              <a:gd name="connsiteY74" fmla="*/ 959449 h 1124374"/>
              <a:gd name="connsiteX75" fmla="*/ 10577328 w 17565607"/>
              <a:gd name="connsiteY75" fmla="*/ 956444 h 1124374"/>
              <a:gd name="connsiteX76" fmla="*/ 8815904 w 17565607"/>
              <a:gd name="connsiteY76" fmla="*/ 956444 h 1124374"/>
              <a:gd name="connsiteX77" fmla="*/ 10511127 w 17565607"/>
              <a:gd name="connsiteY77" fmla="*/ 956444 h 1124374"/>
              <a:gd name="connsiteX78" fmla="*/ 10517820 w 17565607"/>
              <a:gd name="connsiteY78" fmla="*/ 959449 h 1124374"/>
              <a:gd name="connsiteX79" fmla="*/ 10519828 w 17565607"/>
              <a:gd name="connsiteY79" fmla="*/ 966126 h 1124374"/>
              <a:gd name="connsiteX80" fmla="*/ 10295584 w 17565607"/>
              <a:gd name="connsiteY80" fmla="*/ 1124374 h 1124374"/>
              <a:gd name="connsiteX81" fmla="*/ 9031447 w 17565607"/>
              <a:gd name="connsiteY81" fmla="*/ 1124374 h 1124374"/>
              <a:gd name="connsiteX82" fmla="*/ 8807203 w 17565607"/>
              <a:gd name="connsiteY82" fmla="*/ 966126 h 1124374"/>
              <a:gd name="connsiteX83" fmla="*/ 8809211 w 17565607"/>
              <a:gd name="connsiteY83" fmla="*/ 959449 h 1124374"/>
              <a:gd name="connsiteX84" fmla="*/ 8815904 w 17565607"/>
              <a:gd name="connsiteY84" fmla="*/ 956444 h 1124374"/>
              <a:gd name="connsiteX85" fmla="*/ 7054480 w 17565607"/>
              <a:gd name="connsiteY85" fmla="*/ 956444 h 1124374"/>
              <a:gd name="connsiteX86" fmla="*/ 8749703 w 17565607"/>
              <a:gd name="connsiteY86" fmla="*/ 956444 h 1124374"/>
              <a:gd name="connsiteX87" fmla="*/ 8756396 w 17565607"/>
              <a:gd name="connsiteY87" fmla="*/ 959449 h 1124374"/>
              <a:gd name="connsiteX88" fmla="*/ 8758404 w 17565607"/>
              <a:gd name="connsiteY88" fmla="*/ 966126 h 1124374"/>
              <a:gd name="connsiteX89" fmla="*/ 8534160 w 17565607"/>
              <a:gd name="connsiteY89" fmla="*/ 1124374 h 1124374"/>
              <a:gd name="connsiteX90" fmla="*/ 7270023 w 17565607"/>
              <a:gd name="connsiteY90" fmla="*/ 1124374 h 1124374"/>
              <a:gd name="connsiteX91" fmla="*/ 7045779 w 17565607"/>
              <a:gd name="connsiteY91" fmla="*/ 966126 h 1124374"/>
              <a:gd name="connsiteX92" fmla="*/ 7047787 w 17565607"/>
              <a:gd name="connsiteY92" fmla="*/ 959449 h 1124374"/>
              <a:gd name="connsiteX93" fmla="*/ 7054480 w 17565607"/>
              <a:gd name="connsiteY93" fmla="*/ 956444 h 1124374"/>
              <a:gd name="connsiteX94" fmla="*/ 5293058 w 17565607"/>
              <a:gd name="connsiteY94" fmla="*/ 956444 h 1124374"/>
              <a:gd name="connsiteX95" fmla="*/ 6988279 w 17565607"/>
              <a:gd name="connsiteY95" fmla="*/ 956444 h 1124374"/>
              <a:gd name="connsiteX96" fmla="*/ 6994972 w 17565607"/>
              <a:gd name="connsiteY96" fmla="*/ 959449 h 1124374"/>
              <a:gd name="connsiteX97" fmla="*/ 6996980 w 17565607"/>
              <a:gd name="connsiteY97" fmla="*/ 966126 h 1124374"/>
              <a:gd name="connsiteX98" fmla="*/ 6772737 w 17565607"/>
              <a:gd name="connsiteY98" fmla="*/ 1124374 h 1124374"/>
              <a:gd name="connsiteX99" fmla="*/ 5508600 w 17565607"/>
              <a:gd name="connsiteY99" fmla="*/ 1124374 h 1124374"/>
              <a:gd name="connsiteX100" fmla="*/ 5284356 w 17565607"/>
              <a:gd name="connsiteY100" fmla="*/ 966126 h 1124374"/>
              <a:gd name="connsiteX101" fmla="*/ 5286364 w 17565607"/>
              <a:gd name="connsiteY101" fmla="*/ 959449 h 1124374"/>
              <a:gd name="connsiteX102" fmla="*/ 5293058 w 17565607"/>
              <a:gd name="connsiteY102" fmla="*/ 956444 h 1124374"/>
              <a:gd name="connsiteX103" fmla="*/ 3531633 w 17565607"/>
              <a:gd name="connsiteY103" fmla="*/ 956444 h 1124374"/>
              <a:gd name="connsiteX104" fmla="*/ 5226856 w 17565607"/>
              <a:gd name="connsiteY104" fmla="*/ 956444 h 1124374"/>
              <a:gd name="connsiteX105" fmla="*/ 5233548 w 17565607"/>
              <a:gd name="connsiteY105" fmla="*/ 959449 h 1124374"/>
              <a:gd name="connsiteX106" fmla="*/ 5235557 w 17565607"/>
              <a:gd name="connsiteY106" fmla="*/ 966126 h 1124374"/>
              <a:gd name="connsiteX107" fmla="*/ 5011313 w 17565607"/>
              <a:gd name="connsiteY107" fmla="*/ 1124374 h 1124374"/>
              <a:gd name="connsiteX108" fmla="*/ 3747176 w 17565607"/>
              <a:gd name="connsiteY108" fmla="*/ 1124374 h 1124374"/>
              <a:gd name="connsiteX109" fmla="*/ 3522932 w 17565607"/>
              <a:gd name="connsiteY109" fmla="*/ 966126 h 1124374"/>
              <a:gd name="connsiteX110" fmla="*/ 3524941 w 17565607"/>
              <a:gd name="connsiteY110" fmla="*/ 959449 h 1124374"/>
              <a:gd name="connsiteX111" fmla="*/ 3531633 w 17565607"/>
              <a:gd name="connsiteY111" fmla="*/ 956444 h 1124374"/>
              <a:gd name="connsiteX112" fmla="*/ 1770210 w 17565607"/>
              <a:gd name="connsiteY112" fmla="*/ 956444 h 1124374"/>
              <a:gd name="connsiteX113" fmla="*/ 3465432 w 17565607"/>
              <a:gd name="connsiteY113" fmla="*/ 956444 h 1124374"/>
              <a:gd name="connsiteX114" fmla="*/ 3472125 w 17565607"/>
              <a:gd name="connsiteY114" fmla="*/ 959449 h 1124374"/>
              <a:gd name="connsiteX115" fmla="*/ 3474133 w 17565607"/>
              <a:gd name="connsiteY115" fmla="*/ 966126 h 1124374"/>
              <a:gd name="connsiteX116" fmla="*/ 3249889 w 17565607"/>
              <a:gd name="connsiteY116" fmla="*/ 1124374 h 1124374"/>
              <a:gd name="connsiteX117" fmla="*/ 1985753 w 17565607"/>
              <a:gd name="connsiteY117" fmla="*/ 1124374 h 1124374"/>
              <a:gd name="connsiteX118" fmla="*/ 1761508 w 17565607"/>
              <a:gd name="connsiteY118" fmla="*/ 966126 h 1124374"/>
              <a:gd name="connsiteX119" fmla="*/ 1763517 w 17565607"/>
              <a:gd name="connsiteY119" fmla="*/ 959449 h 1124374"/>
              <a:gd name="connsiteX120" fmla="*/ 1770210 w 17565607"/>
              <a:gd name="connsiteY120" fmla="*/ 956444 h 1124374"/>
              <a:gd name="connsiteX121" fmla="*/ 8786 w 17565607"/>
              <a:gd name="connsiteY121" fmla="*/ 956444 h 1124374"/>
              <a:gd name="connsiteX122" fmla="*/ 1704008 w 17565607"/>
              <a:gd name="connsiteY122" fmla="*/ 956444 h 1124374"/>
              <a:gd name="connsiteX123" fmla="*/ 1710702 w 17565607"/>
              <a:gd name="connsiteY123" fmla="*/ 959449 h 1124374"/>
              <a:gd name="connsiteX124" fmla="*/ 1712710 w 17565607"/>
              <a:gd name="connsiteY124" fmla="*/ 966126 h 1124374"/>
              <a:gd name="connsiteX125" fmla="*/ 1488466 w 17565607"/>
              <a:gd name="connsiteY125" fmla="*/ 1124374 h 1124374"/>
              <a:gd name="connsiteX126" fmla="*/ 224329 w 17565607"/>
              <a:gd name="connsiteY126" fmla="*/ 1124374 h 1124374"/>
              <a:gd name="connsiteX127" fmla="*/ 84 w 17565607"/>
              <a:gd name="connsiteY127" fmla="*/ 966126 h 1124374"/>
              <a:gd name="connsiteX128" fmla="*/ 2093 w 17565607"/>
              <a:gd name="connsiteY128" fmla="*/ 959449 h 1124374"/>
              <a:gd name="connsiteX129" fmla="*/ 8786 w 17565607"/>
              <a:gd name="connsiteY129" fmla="*/ 956444 h 1124374"/>
              <a:gd name="connsiteX130" fmla="*/ 16126306 w 17565607"/>
              <a:gd name="connsiteY130" fmla="*/ 123161 h 1124374"/>
              <a:gd name="connsiteX131" fmla="*/ 16126306 w 17565607"/>
              <a:gd name="connsiteY131" fmla="*/ 772433 h 1124374"/>
              <a:gd name="connsiteX132" fmla="*/ 17293594 w 17565607"/>
              <a:gd name="connsiteY132" fmla="*/ 772433 h 1124374"/>
              <a:gd name="connsiteX133" fmla="*/ 17293594 w 17565607"/>
              <a:gd name="connsiteY133" fmla="*/ 123161 h 1124374"/>
              <a:gd name="connsiteX134" fmla="*/ 14364881 w 17565607"/>
              <a:gd name="connsiteY134" fmla="*/ 123161 h 1124374"/>
              <a:gd name="connsiteX135" fmla="*/ 14364881 w 17565607"/>
              <a:gd name="connsiteY135" fmla="*/ 772433 h 1124374"/>
              <a:gd name="connsiteX136" fmla="*/ 15532170 w 17565607"/>
              <a:gd name="connsiteY136" fmla="*/ 772433 h 1124374"/>
              <a:gd name="connsiteX137" fmla="*/ 15532170 w 17565607"/>
              <a:gd name="connsiteY137" fmla="*/ 123161 h 1124374"/>
              <a:gd name="connsiteX138" fmla="*/ 12603457 w 17565607"/>
              <a:gd name="connsiteY138" fmla="*/ 123161 h 1124374"/>
              <a:gd name="connsiteX139" fmla="*/ 12603457 w 17565607"/>
              <a:gd name="connsiteY139" fmla="*/ 772433 h 1124374"/>
              <a:gd name="connsiteX140" fmla="*/ 13770746 w 17565607"/>
              <a:gd name="connsiteY140" fmla="*/ 772433 h 1124374"/>
              <a:gd name="connsiteX141" fmla="*/ 13770746 w 17565607"/>
              <a:gd name="connsiteY141" fmla="*/ 123161 h 1124374"/>
              <a:gd name="connsiteX142" fmla="*/ 10842033 w 17565607"/>
              <a:gd name="connsiteY142" fmla="*/ 123161 h 1124374"/>
              <a:gd name="connsiteX143" fmla="*/ 10842033 w 17565607"/>
              <a:gd name="connsiteY143" fmla="*/ 772433 h 1124374"/>
              <a:gd name="connsiteX144" fmla="*/ 12009322 w 17565607"/>
              <a:gd name="connsiteY144" fmla="*/ 772433 h 1124374"/>
              <a:gd name="connsiteX145" fmla="*/ 12009322 w 17565607"/>
              <a:gd name="connsiteY145" fmla="*/ 123161 h 1124374"/>
              <a:gd name="connsiteX146" fmla="*/ 9080609 w 17565607"/>
              <a:gd name="connsiteY146" fmla="*/ 123161 h 1124374"/>
              <a:gd name="connsiteX147" fmla="*/ 9080609 w 17565607"/>
              <a:gd name="connsiteY147" fmla="*/ 772433 h 1124374"/>
              <a:gd name="connsiteX148" fmla="*/ 10247898 w 17565607"/>
              <a:gd name="connsiteY148" fmla="*/ 772433 h 1124374"/>
              <a:gd name="connsiteX149" fmla="*/ 10247898 w 17565607"/>
              <a:gd name="connsiteY149" fmla="*/ 123161 h 1124374"/>
              <a:gd name="connsiteX150" fmla="*/ 7319185 w 17565607"/>
              <a:gd name="connsiteY150" fmla="*/ 123161 h 1124374"/>
              <a:gd name="connsiteX151" fmla="*/ 7319185 w 17565607"/>
              <a:gd name="connsiteY151" fmla="*/ 772433 h 1124374"/>
              <a:gd name="connsiteX152" fmla="*/ 8486474 w 17565607"/>
              <a:gd name="connsiteY152" fmla="*/ 772433 h 1124374"/>
              <a:gd name="connsiteX153" fmla="*/ 8486474 w 17565607"/>
              <a:gd name="connsiteY153" fmla="*/ 123161 h 1124374"/>
              <a:gd name="connsiteX154" fmla="*/ 5557761 w 17565607"/>
              <a:gd name="connsiteY154" fmla="*/ 123161 h 1124374"/>
              <a:gd name="connsiteX155" fmla="*/ 5557761 w 17565607"/>
              <a:gd name="connsiteY155" fmla="*/ 772433 h 1124374"/>
              <a:gd name="connsiteX156" fmla="*/ 6725052 w 17565607"/>
              <a:gd name="connsiteY156" fmla="*/ 772433 h 1124374"/>
              <a:gd name="connsiteX157" fmla="*/ 6725052 w 17565607"/>
              <a:gd name="connsiteY157" fmla="*/ 123161 h 1124374"/>
              <a:gd name="connsiteX158" fmla="*/ 3796338 w 17565607"/>
              <a:gd name="connsiteY158" fmla="*/ 123161 h 1124374"/>
              <a:gd name="connsiteX159" fmla="*/ 3796338 w 17565607"/>
              <a:gd name="connsiteY159" fmla="*/ 772433 h 1124374"/>
              <a:gd name="connsiteX160" fmla="*/ 4963628 w 17565607"/>
              <a:gd name="connsiteY160" fmla="*/ 772433 h 1124374"/>
              <a:gd name="connsiteX161" fmla="*/ 4963628 w 17565607"/>
              <a:gd name="connsiteY161" fmla="*/ 123161 h 1124374"/>
              <a:gd name="connsiteX162" fmla="*/ 2034915 w 17565607"/>
              <a:gd name="connsiteY162" fmla="*/ 123161 h 1124374"/>
              <a:gd name="connsiteX163" fmla="*/ 2034915 w 17565607"/>
              <a:gd name="connsiteY163" fmla="*/ 772433 h 1124374"/>
              <a:gd name="connsiteX164" fmla="*/ 3202204 w 17565607"/>
              <a:gd name="connsiteY164" fmla="*/ 772433 h 1124374"/>
              <a:gd name="connsiteX165" fmla="*/ 3202204 w 17565607"/>
              <a:gd name="connsiteY165" fmla="*/ 123161 h 1124374"/>
              <a:gd name="connsiteX166" fmla="*/ 273491 w 17565607"/>
              <a:gd name="connsiteY166" fmla="*/ 123161 h 1124374"/>
              <a:gd name="connsiteX167" fmla="*/ 273491 w 17565607"/>
              <a:gd name="connsiteY167" fmla="*/ 772433 h 1124374"/>
              <a:gd name="connsiteX168" fmla="*/ 1440780 w 17565607"/>
              <a:gd name="connsiteY168" fmla="*/ 772433 h 1124374"/>
              <a:gd name="connsiteX169" fmla="*/ 1440780 w 17565607"/>
              <a:gd name="connsiteY169" fmla="*/ 123161 h 1124374"/>
              <a:gd name="connsiteX170" fmla="*/ 16038266 w 17565607"/>
              <a:gd name="connsiteY170" fmla="*/ 0 h 1124374"/>
              <a:gd name="connsiteX171" fmla="*/ 17381300 w 17565607"/>
              <a:gd name="connsiteY171" fmla="*/ 0 h 1124374"/>
              <a:gd name="connsiteX172" fmla="*/ 17416784 w 17565607"/>
              <a:gd name="connsiteY172" fmla="*/ 35476 h 1124374"/>
              <a:gd name="connsiteX173" fmla="*/ 17416784 w 17565607"/>
              <a:gd name="connsiteY173" fmla="*/ 860118 h 1124374"/>
              <a:gd name="connsiteX174" fmla="*/ 17381300 w 17565607"/>
              <a:gd name="connsiteY174" fmla="*/ 895593 h 1124374"/>
              <a:gd name="connsiteX175" fmla="*/ 16038266 w 17565607"/>
              <a:gd name="connsiteY175" fmla="*/ 895593 h 1124374"/>
              <a:gd name="connsiteX176" fmla="*/ 16003116 w 17565607"/>
              <a:gd name="connsiteY176" fmla="*/ 860118 h 1124374"/>
              <a:gd name="connsiteX177" fmla="*/ 16003116 w 17565607"/>
              <a:gd name="connsiteY177" fmla="*/ 35476 h 1124374"/>
              <a:gd name="connsiteX178" fmla="*/ 16038266 w 17565607"/>
              <a:gd name="connsiteY178" fmla="*/ 0 h 1124374"/>
              <a:gd name="connsiteX179" fmla="*/ 14276841 w 17565607"/>
              <a:gd name="connsiteY179" fmla="*/ 0 h 1124374"/>
              <a:gd name="connsiteX180" fmla="*/ 15619876 w 17565607"/>
              <a:gd name="connsiteY180" fmla="*/ 0 h 1124374"/>
              <a:gd name="connsiteX181" fmla="*/ 15655360 w 17565607"/>
              <a:gd name="connsiteY181" fmla="*/ 35476 h 1124374"/>
              <a:gd name="connsiteX182" fmla="*/ 15655360 w 17565607"/>
              <a:gd name="connsiteY182" fmla="*/ 860118 h 1124374"/>
              <a:gd name="connsiteX183" fmla="*/ 15619876 w 17565607"/>
              <a:gd name="connsiteY183" fmla="*/ 895593 h 1124374"/>
              <a:gd name="connsiteX184" fmla="*/ 14276841 w 17565607"/>
              <a:gd name="connsiteY184" fmla="*/ 895593 h 1124374"/>
              <a:gd name="connsiteX185" fmla="*/ 14241691 w 17565607"/>
              <a:gd name="connsiteY185" fmla="*/ 860118 h 1124374"/>
              <a:gd name="connsiteX186" fmla="*/ 14241691 w 17565607"/>
              <a:gd name="connsiteY186" fmla="*/ 35476 h 1124374"/>
              <a:gd name="connsiteX187" fmla="*/ 14276841 w 17565607"/>
              <a:gd name="connsiteY187" fmla="*/ 0 h 1124374"/>
              <a:gd name="connsiteX188" fmla="*/ 12515417 w 17565607"/>
              <a:gd name="connsiteY188" fmla="*/ 0 h 1124374"/>
              <a:gd name="connsiteX189" fmla="*/ 13858452 w 17565607"/>
              <a:gd name="connsiteY189" fmla="*/ 0 h 1124374"/>
              <a:gd name="connsiteX190" fmla="*/ 13893936 w 17565607"/>
              <a:gd name="connsiteY190" fmla="*/ 35476 h 1124374"/>
              <a:gd name="connsiteX191" fmla="*/ 13893936 w 17565607"/>
              <a:gd name="connsiteY191" fmla="*/ 860118 h 1124374"/>
              <a:gd name="connsiteX192" fmla="*/ 13858452 w 17565607"/>
              <a:gd name="connsiteY192" fmla="*/ 895593 h 1124374"/>
              <a:gd name="connsiteX193" fmla="*/ 12515417 w 17565607"/>
              <a:gd name="connsiteY193" fmla="*/ 895593 h 1124374"/>
              <a:gd name="connsiteX194" fmla="*/ 12480267 w 17565607"/>
              <a:gd name="connsiteY194" fmla="*/ 860118 h 1124374"/>
              <a:gd name="connsiteX195" fmla="*/ 12480267 w 17565607"/>
              <a:gd name="connsiteY195" fmla="*/ 35476 h 1124374"/>
              <a:gd name="connsiteX196" fmla="*/ 12515417 w 17565607"/>
              <a:gd name="connsiteY196" fmla="*/ 0 h 1124374"/>
              <a:gd name="connsiteX197" fmla="*/ 10753993 w 17565607"/>
              <a:gd name="connsiteY197" fmla="*/ 0 h 1124374"/>
              <a:gd name="connsiteX198" fmla="*/ 12097028 w 17565607"/>
              <a:gd name="connsiteY198" fmla="*/ 0 h 1124374"/>
              <a:gd name="connsiteX199" fmla="*/ 12132512 w 17565607"/>
              <a:gd name="connsiteY199" fmla="*/ 35476 h 1124374"/>
              <a:gd name="connsiteX200" fmla="*/ 12132512 w 17565607"/>
              <a:gd name="connsiteY200" fmla="*/ 860118 h 1124374"/>
              <a:gd name="connsiteX201" fmla="*/ 12097028 w 17565607"/>
              <a:gd name="connsiteY201" fmla="*/ 895593 h 1124374"/>
              <a:gd name="connsiteX202" fmla="*/ 10753993 w 17565607"/>
              <a:gd name="connsiteY202" fmla="*/ 895593 h 1124374"/>
              <a:gd name="connsiteX203" fmla="*/ 10718843 w 17565607"/>
              <a:gd name="connsiteY203" fmla="*/ 860118 h 1124374"/>
              <a:gd name="connsiteX204" fmla="*/ 10718843 w 17565607"/>
              <a:gd name="connsiteY204" fmla="*/ 35476 h 1124374"/>
              <a:gd name="connsiteX205" fmla="*/ 10753993 w 17565607"/>
              <a:gd name="connsiteY205" fmla="*/ 0 h 1124374"/>
              <a:gd name="connsiteX206" fmla="*/ 8992569 w 17565607"/>
              <a:gd name="connsiteY206" fmla="*/ 0 h 1124374"/>
              <a:gd name="connsiteX207" fmla="*/ 10335604 w 17565607"/>
              <a:gd name="connsiteY207" fmla="*/ 0 h 1124374"/>
              <a:gd name="connsiteX208" fmla="*/ 10371088 w 17565607"/>
              <a:gd name="connsiteY208" fmla="*/ 35476 h 1124374"/>
              <a:gd name="connsiteX209" fmla="*/ 10371088 w 17565607"/>
              <a:gd name="connsiteY209" fmla="*/ 860118 h 1124374"/>
              <a:gd name="connsiteX210" fmla="*/ 10335604 w 17565607"/>
              <a:gd name="connsiteY210" fmla="*/ 895593 h 1124374"/>
              <a:gd name="connsiteX211" fmla="*/ 8992569 w 17565607"/>
              <a:gd name="connsiteY211" fmla="*/ 895593 h 1124374"/>
              <a:gd name="connsiteX212" fmla="*/ 8957419 w 17565607"/>
              <a:gd name="connsiteY212" fmla="*/ 860118 h 1124374"/>
              <a:gd name="connsiteX213" fmla="*/ 8957419 w 17565607"/>
              <a:gd name="connsiteY213" fmla="*/ 35476 h 1124374"/>
              <a:gd name="connsiteX214" fmla="*/ 8992569 w 17565607"/>
              <a:gd name="connsiteY214" fmla="*/ 0 h 1124374"/>
              <a:gd name="connsiteX215" fmla="*/ 7231145 w 17565607"/>
              <a:gd name="connsiteY215" fmla="*/ 0 h 1124374"/>
              <a:gd name="connsiteX216" fmla="*/ 8574180 w 17565607"/>
              <a:gd name="connsiteY216" fmla="*/ 0 h 1124374"/>
              <a:gd name="connsiteX217" fmla="*/ 8609664 w 17565607"/>
              <a:gd name="connsiteY217" fmla="*/ 35476 h 1124374"/>
              <a:gd name="connsiteX218" fmla="*/ 8609664 w 17565607"/>
              <a:gd name="connsiteY218" fmla="*/ 860118 h 1124374"/>
              <a:gd name="connsiteX219" fmla="*/ 8574180 w 17565607"/>
              <a:gd name="connsiteY219" fmla="*/ 895593 h 1124374"/>
              <a:gd name="connsiteX220" fmla="*/ 7231145 w 17565607"/>
              <a:gd name="connsiteY220" fmla="*/ 895593 h 1124374"/>
              <a:gd name="connsiteX221" fmla="*/ 7195995 w 17565607"/>
              <a:gd name="connsiteY221" fmla="*/ 860118 h 1124374"/>
              <a:gd name="connsiteX222" fmla="*/ 7195995 w 17565607"/>
              <a:gd name="connsiteY222" fmla="*/ 35476 h 1124374"/>
              <a:gd name="connsiteX223" fmla="*/ 7231145 w 17565607"/>
              <a:gd name="connsiteY223" fmla="*/ 0 h 1124374"/>
              <a:gd name="connsiteX224" fmla="*/ 5469722 w 17565607"/>
              <a:gd name="connsiteY224" fmla="*/ 0 h 1124374"/>
              <a:gd name="connsiteX225" fmla="*/ 6812756 w 17565607"/>
              <a:gd name="connsiteY225" fmla="*/ 0 h 1124374"/>
              <a:gd name="connsiteX226" fmla="*/ 6848240 w 17565607"/>
              <a:gd name="connsiteY226" fmla="*/ 35476 h 1124374"/>
              <a:gd name="connsiteX227" fmla="*/ 6848240 w 17565607"/>
              <a:gd name="connsiteY227" fmla="*/ 860118 h 1124374"/>
              <a:gd name="connsiteX228" fmla="*/ 6812756 w 17565607"/>
              <a:gd name="connsiteY228" fmla="*/ 895593 h 1124374"/>
              <a:gd name="connsiteX229" fmla="*/ 5469722 w 17565607"/>
              <a:gd name="connsiteY229" fmla="*/ 895593 h 1124374"/>
              <a:gd name="connsiteX230" fmla="*/ 5434572 w 17565607"/>
              <a:gd name="connsiteY230" fmla="*/ 860118 h 1124374"/>
              <a:gd name="connsiteX231" fmla="*/ 5434572 w 17565607"/>
              <a:gd name="connsiteY231" fmla="*/ 35476 h 1124374"/>
              <a:gd name="connsiteX232" fmla="*/ 5469722 w 17565607"/>
              <a:gd name="connsiteY232" fmla="*/ 0 h 1124374"/>
              <a:gd name="connsiteX233" fmla="*/ 3708299 w 17565607"/>
              <a:gd name="connsiteY233" fmla="*/ 0 h 1124374"/>
              <a:gd name="connsiteX234" fmla="*/ 5051333 w 17565607"/>
              <a:gd name="connsiteY234" fmla="*/ 0 h 1124374"/>
              <a:gd name="connsiteX235" fmla="*/ 5086816 w 17565607"/>
              <a:gd name="connsiteY235" fmla="*/ 35476 h 1124374"/>
              <a:gd name="connsiteX236" fmla="*/ 5086816 w 17565607"/>
              <a:gd name="connsiteY236" fmla="*/ 860118 h 1124374"/>
              <a:gd name="connsiteX237" fmla="*/ 5051333 w 17565607"/>
              <a:gd name="connsiteY237" fmla="*/ 895593 h 1124374"/>
              <a:gd name="connsiteX238" fmla="*/ 3708299 w 17565607"/>
              <a:gd name="connsiteY238" fmla="*/ 895593 h 1124374"/>
              <a:gd name="connsiteX239" fmla="*/ 3673148 w 17565607"/>
              <a:gd name="connsiteY239" fmla="*/ 860118 h 1124374"/>
              <a:gd name="connsiteX240" fmla="*/ 3673148 w 17565607"/>
              <a:gd name="connsiteY240" fmla="*/ 35476 h 1124374"/>
              <a:gd name="connsiteX241" fmla="*/ 3708299 w 17565607"/>
              <a:gd name="connsiteY241" fmla="*/ 0 h 1124374"/>
              <a:gd name="connsiteX242" fmla="*/ 1946875 w 17565607"/>
              <a:gd name="connsiteY242" fmla="*/ 0 h 1124374"/>
              <a:gd name="connsiteX243" fmla="*/ 3289908 w 17565607"/>
              <a:gd name="connsiteY243" fmla="*/ 0 h 1124374"/>
              <a:gd name="connsiteX244" fmla="*/ 3325394 w 17565607"/>
              <a:gd name="connsiteY244" fmla="*/ 35476 h 1124374"/>
              <a:gd name="connsiteX245" fmla="*/ 3325394 w 17565607"/>
              <a:gd name="connsiteY245" fmla="*/ 860118 h 1124374"/>
              <a:gd name="connsiteX246" fmla="*/ 3289908 w 17565607"/>
              <a:gd name="connsiteY246" fmla="*/ 895593 h 1124374"/>
              <a:gd name="connsiteX247" fmla="*/ 1946875 w 17565607"/>
              <a:gd name="connsiteY247" fmla="*/ 895593 h 1124374"/>
              <a:gd name="connsiteX248" fmla="*/ 1911725 w 17565607"/>
              <a:gd name="connsiteY248" fmla="*/ 860118 h 1124374"/>
              <a:gd name="connsiteX249" fmla="*/ 1911725 w 17565607"/>
              <a:gd name="connsiteY249" fmla="*/ 35476 h 1124374"/>
              <a:gd name="connsiteX250" fmla="*/ 1946875 w 17565607"/>
              <a:gd name="connsiteY250" fmla="*/ 0 h 1124374"/>
              <a:gd name="connsiteX251" fmla="*/ 185450 w 17565607"/>
              <a:gd name="connsiteY251" fmla="*/ 0 h 1124374"/>
              <a:gd name="connsiteX252" fmla="*/ 1528485 w 17565607"/>
              <a:gd name="connsiteY252" fmla="*/ 0 h 1124374"/>
              <a:gd name="connsiteX253" fmla="*/ 1563970 w 17565607"/>
              <a:gd name="connsiteY253" fmla="*/ 35476 h 1124374"/>
              <a:gd name="connsiteX254" fmla="*/ 1563970 w 17565607"/>
              <a:gd name="connsiteY254" fmla="*/ 860118 h 1124374"/>
              <a:gd name="connsiteX255" fmla="*/ 1528485 w 17565607"/>
              <a:gd name="connsiteY255" fmla="*/ 895593 h 1124374"/>
              <a:gd name="connsiteX256" fmla="*/ 185450 w 17565607"/>
              <a:gd name="connsiteY256" fmla="*/ 895593 h 1124374"/>
              <a:gd name="connsiteX257" fmla="*/ 150301 w 17565607"/>
              <a:gd name="connsiteY257" fmla="*/ 860118 h 1124374"/>
              <a:gd name="connsiteX258" fmla="*/ 150301 w 17565607"/>
              <a:gd name="connsiteY258" fmla="*/ 35476 h 1124374"/>
              <a:gd name="connsiteX259" fmla="*/ 185450 w 17565607"/>
              <a:gd name="connsiteY259" fmla="*/ 0 h 112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</a:cxnLst>
            <a:rect l="l" t="t" r="r" b="b"/>
            <a:pathLst>
              <a:path w="17565607" h="1124374">
                <a:moveTo>
                  <a:pt x="16581526" y="1011197"/>
                </a:moveTo>
                <a:lnTo>
                  <a:pt x="16581526" y="1069621"/>
                </a:lnTo>
                <a:lnTo>
                  <a:pt x="16836896" y="1069621"/>
                </a:lnTo>
                <a:lnTo>
                  <a:pt x="16836896" y="1011197"/>
                </a:lnTo>
                <a:close/>
                <a:moveTo>
                  <a:pt x="14820102" y="1011197"/>
                </a:moveTo>
                <a:lnTo>
                  <a:pt x="14820102" y="1069621"/>
                </a:lnTo>
                <a:lnTo>
                  <a:pt x="15075473" y="1069621"/>
                </a:lnTo>
                <a:lnTo>
                  <a:pt x="15075473" y="1011197"/>
                </a:lnTo>
                <a:close/>
                <a:moveTo>
                  <a:pt x="13058678" y="1011197"/>
                </a:moveTo>
                <a:lnTo>
                  <a:pt x="13058678" y="1069621"/>
                </a:lnTo>
                <a:lnTo>
                  <a:pt x="13314049" y="1069621"/>
                </a:lnTo>
                <a:lnTo>
                  <a:pt x="13314049" y="1011197"/>
                </a:lnTo>
                <a:close/>
                <a:moveTo>
                  <a:pt x="11297254" y="1011197"/>
                </a:moveTo>
                <a:lnTo>
                  <a:pt x="11297254" y="1069621"/>
                </a:lnTo>
                <a:lnTo>
                  <a:pt x="11552625" y="1069621"/>
                </a:lnTo>
                <a:lnTo>
                  <a:pt x="11552625" y="1011197"/>
                </a:lnTo>
                <a:close/>
                <a:moveTo>
                  <a:pt x="9535830" y="1011197"/>
                </a:moveTo>
                <a:lnTo>
                  <a:pt x="9535830" y="1069621"/>
                </a:lnTo>
                <a:lnTo>
                  <a:pt x="9791201" y="1069621"/>
                </a:lnTo>
                <a:lnTo>
                  <a:pt x="9791201" y="1011197"/>
                </a:lnTo>
                <a:close/>
                <a:moveTo>
                  <a:pt x="7774406" y="1011197"/>
                </a:moveTo>
                <a:lnTo>
                  <a:pt x="7774406" y="1069621"/>
                </a:lnTo>
                <a:lnTo>
                  <a:pt x="8029777" y="1069621"/>
                </a:lnTo>
                <a:lnTo>
                  <a:pt x="8029777" y="1011197"/>
                </a:lnTo>
                <a:close/>
                <a:moveTo>
                  <a:pt x="6012983" y="1011197"/>
                </a:moveTo>
                <a:lnTo>
                  <a:pt x="6012983" y="1069621"/>
                </a:lnTo>
                <a:lnTo>
                  <a:pt x="6268353" y="1069621"/>
                </a:lnTo>
                <a:lnTo>
                  <a:pt x="6268353" y="1011197"/>
                </a:lnTo>
                <a:close/>
                <a:moveTo>
                  <a:pt x="4251560" y="1011197"/>
                </a:moveTo>
                <a:lnTo>
                  <a:pt x="4251560" y="1069621"/>
                </a:lnTo>
                <a:lnTo>
                  <a:pt x="4506930" y="1069621"/>
                </a:lnTo>
                <a:lnTo>
                  <a:pt x="4506930" y="1011197"/>
                </a:lnTo>
                <a:close/>
                <a:moveTo>
                  <a:pt x="2490136" y="1011197"/>
                </a:moveTo>
                <a:lnTo>
                  <a:pt x="2490136" y="1069621"/>
                </a:lnTo>
                <a:lnTo>
                  <a:pt x="2745506" y="1069621"/>
                </a:lnTo>
                <a:lnTo>
                  <a:pt x="2745506" y="1011197"/>
                </a:lnTo>
                <a:close/>
                <a:moveTo>
                  <a:pt x="728711" y="1011197"/>
                </a:moveTo>
                <a:lnTo>
                  <a:pt x="728711" y="1069621"/>
                </a:lnTo>
                <a:lnTo>
                  <a:pt x="984082" y="1069621"/>
                </a:lnTo>
                <a:lnTo>
                  <a:pt x="984082" y="1011197"/>
                </a:lnTo>
                <a:close/>
                <a:moveTo>
                  <a:pt x="15861600" y="956444"/>
                </a:moveTo>
                <a:lnTo>
                  <a:pt x="17556822" y="956444"/>
                </a:lnTo>
                <a:cubicBezTo>
                  <a:pt x="17559500" y="956444"/>
                  <a:pt x="17561842" y="957446"/>
                  <a:pt x="17563516" y="959449"/>
                </a:cubicBezTo>
                <a:cubicBezTo>
                  <a:pt x="17565190" y="961452"/>
                  <a:pt x="17565858" y="963790"/>
                  <a:pt x="17565524" y="966126"/>
                </a:cubicBezTo>
                <a:cubicBezTo>
                  <a:pt x="17565190" y="968130"/>
                  <a:pt x="17539754" y="1124374"/>
                  <a:pt x="17341280" y="1124374"/>
                </a:cubicBezTo>
                <a:lnTo>
                  <a:pt x="16077142" y="1124374"/>
                </a:lnTo>
                <a:cubicBezTo>
                  <a:pt x="15879004" y="1124374"/>
                  <a:pt x="15853234" y="968130"/>
                  <a:pt x="15852898" y="966126"/>
                </a:cubicBezTo>
                <a:cubicBezTo>
                  <a:pt x="15852564" y="963790"/>
                  <a:pt x="15853234" y="961452"/>
                  <a:pt x="15854906" y="959449"/>
                </a:cubicBezTo>
                <a:cubicBezTo>
                  <a:pt x="15856580" y="957446"/>
                  <a:pt x="15858924" y="956444"/>
                  <a:pt x="15861600" y="956444"/>
                </a:cubicBezTo>
                <a:close/>
                <a:moveTo>
                  <a:pt x="14100176" y="956444"/>
                </a:moveTo>
                <a:lnTo>
                  <a:pt x="15795398" y="956444"/>
                </a:lnTo>
                <a:cubicBezTo>
                  <a:pt x="15798076" y="956444"/>
                  <a:pt x="15800418" y="957446"/>
                  <a:pt x="15802092" y="959449"/>
                </a:cubicBezTo>
                <a:cubicBezTo>
                  <a:pt x="15803766" y="961452"/>
                  <a:pt x="15804434" y="963790"/>
                  <a:pt x="15804100" y="966126"/>
                </a:cubicBezTo>
                <a:cubicBezTo>
                  <a:pt x="15803766" y="968130"/>
                  <a:pt x="15778330" y="1124374"/>
                  <a:pt x="15579856" y="1124374"/>
                </a:cubicBezTo>
                <a:lnTo>
                  <a:pt x="14315719" y="1124374"/>
                </a:lnTo>
                <a:cubicBezTo>
                  <a:pt x="14117580" y="1124374"/>
                  <a:pt x="14091809" y="968130"/>
                  <a:pt x="14091475" y="966126"/>
                </a:cubicBezTo>
                <a:cubicBezTo>
                  <a:pt x="14091140" y="963790"/>
                  <a:pt x="14091809" y="961452"/>
                  <a:pt x="14093483" y="959449"/>
                </a:cubicBezTo>
                <a:cubicBezTo>
                  <a:pt x="14095157" y="957446"/>
                  <a:pt x="14097500" y="956444"/>
                  <a:pt x="14100176" y="956444"/>
                </a:cubicBezTo>
                <a:close/>
                <a:moveTo>
                  <a:pt x="12338752" y="956444"/>
                </a:moveTo>
                <a:lnTo>
                  <a:pt x="14033975" y="956444"/>
                </a:lnTo>
                <a:cubicBezTo>
                  <a:pt x="14036652" y="956444"/>
                  <a:pt x="14038994" y="957446"/>
                  <a:pt x="14040668" y="959449"/>
                </a:cubicBezTo>
                <a:cubicBezTo>
                  <a:pt x="14042342" y="961452"/>
                  <a:pt x="14043011" y="963790"/>
                  <a:pt x="14042676" y="966126"/>
                </a:cubicBezTo>
                <a:cubicBezTo>
                  <a:pt x="14042342" y="968130"/>
                  <a:pt x="14016905" y="1124374"/>
                  <a:pt x="13818432" y="1124374"/>
                </a:cubicBezTo>
                <a:lnTo>
                  <a:pt x="12554295" y="1124374"/>
                </a:lnTo>
                <a:cubicBezTo>
                  <a:pt x="12356156" y="1124374"/>
                  <a:pt x="12330385" y="968130"/>
                  <a:pt x="12330051" y="966126"/>
                </a:cubicBezTo>
                <a:cubicBezTo>
                  <a:pt x="12329716" y="963790"/>
                  <a:pt x="12330385" y="961452"/>
                  <a:pt x="12332059" y="959449"/>
                </a:cubicBezTo>
                <a:cubicBezTo>
                  <a:pt x="12333733" y="957446"/>
                  <a:pt x="12336076" y="956444"/>
                  <a:pt x="12338752" y="956444"/>
                </a:cubicBezTo>
                <a:close/>
                <a:moveTo>
                  <a:pt x="10577328" y="956444"/>
                </a:moveTo>
                <a:lnTo>
                  <a:pt x="12272551" y="956444"/>
                </a:lnTo>
                <a:cubicBezTo>
                  <a:pt x="12275228" y="956444"/>
                  <a:pt x="12277570" y="957446"/>
                  <a:pt x="12279244" y="959449"/>
                </a:cubicBezTo>
                <a:cubicBezTo>
                  <a:pt x="12280918" y="961452"/>
                  <a:pt x="12281587" y="963790"/>
                  <a:pt x="12281252" y="966126"/>
                </a:cubicBezTo>
                <a:cubicBezTo>
                  <a:pt x="12280918" y="968130"/>
                  <a:pt x="12255481" y="1124374"/>
                  <a:pt x="12057008" y="1124374"/>
                </a:cubicBezTo>
                <a:lnTo>
                  <a:pt x="10792871" y="1124374"/>
                </a:lnTo>
                <a:cubicBezTo>
                  <a:pt x="10594732" y="1124374"/>
                  <a:pt x="10568961" y="968130"/>
                  <a:pt x="10568627" y="966126"/>
                </a:cubicBezTo>
                <a:cubicBezTo>
                  <a:pt x="10568292" y="963790"/>
                  <a:pt x="10568961" y="961452"/>
                  <a:pt x="10570635" y="959449"/>
                </a:cubicBezTo>
                <a:cubicBezTo>
                  <a:pt x="10572309" y="957446"/>
                  <a:pt x="10574652" y="956444"/>
                  <a:pt x="10577328" y="956444"/>
                </a:cubicBezTo>
                <a:close/>
                <a:moveTo>
                  <a:pt x="8815904" y="956444"/>
                </a:moveTo>
                <a:lnTo>
                  <a:pt x="10511127" y="956444"/>
                </a:lnTo>
                <a:cubicBezTo>
                  <a:pt x="10513804" y="956444"/>
                  <a:pt x="10516146" y="957446"/>
                  <a:pt x="10517820" y="959449"/>
                </a:cubicBezTo>
                <a:cubicBezTo>
                  <a:pt x="10519494" y="961452"/>
                  <a:pt x="10520163" y="963790"/>
                  <a:pt x="10519828" y="966126"/>
                </a:cubicBezTo>
                <a:cubicBezTo>
                  <a:pt x="10519494" y="968130"/>
                  <a:pt x="10494057" y="1124374"/>
                  <a:pt x="10295584" y="1124374"/>
                </a:cubicBezTo>
                <a:lnTo>
                  <a:pt x="9031447" y="1124374"/>
                </a:lnTo>
                <a:cubicBezTo>
                  <a:pt x="8833308" y="1124374"/>
                  <a:pt x="8807537" y="968130"/>
                  <a:pt x="8807203" y="966126"/>
                </a:cubicBezTo>
                <a:cubicBezTo>
                  <a:pt x="8806868" y="963790"/>
                  <a:pt x="8807537" y="961452"/>
                  <a:pt x="8809211" y="959449"/>
                </a:cubicBezTo>
                <a:cubicBezTo>
                  <a:pt x="8810885" y="957446"/>
                  <a:pt x="8813228" y="956444"/>
                  <a:pt x="8815904" y="956444"/>
                </a:cubicBezTo>
                <a:close/>
                <a:moveTo>
                  <a:pt x="7054480" y="956444"/>
                </a:moveTo>
                <a:lnTo>
                  <a:pt x="8749703" y="956444"/>
                </a:lnTo>
                <a:cubicBezTo>
                  <a:pt x="8752380" y="956444"/>
                  <a:pt x="8754722" y="957446"/>
                  <a:pt x="8756396" y="959449"/>
                </a:cubicBezTo>
                <a:cubicBezTo>
                  <a:pt x="8758070" y="961452"/>
                  <a:pt x="8758739" y="963790"/>
                  <a:pt x="8758404" y="966126"/>
                </a:cubicBezTo>
                <a:cubicBezTo>
                  <a:pt x="8758070" y="968130"/>
                  <a:pt x="8732633" y="1124374"/>
                  <a:pt x="8534160" y="1124374"/>
                </a:cubicBezTo>
                <a:lnTo>
                  <a:pt x="7270023" y="1124374"/>
                </a:lnTo>
                <a:cubicBezTo>
                  <a:pt x="7071884" y="1124374"/>
                  <a:pt x="7046113" y="968130"/>
                  <a:pt x="7045779" y="966126"/>
                </a:cubicBezTo>
                <a:cubicBezTo>
                  <a:pt x="7045444" y="963790"/>
                  <a:pt x="7046113" y="961452"/>
                  <a:pt x="7047787" y="959449"/>
                </a:cubicBezTo>
                <a:cubicBezTo>
                  <a:pt x="7049461" y="957446"/>
                  <a:pt x="7051804" y="956444"/>
                  <a:pt x="7054480" y="956444"/>
                </a:cubicBezTo>
                <a:close/>
                <a:moveTo>
                  <a:pt x="5293058" y="956444"/>
                </a:moveTo>
                <a:lnTo>
                  <a:pt x="6988279" y="956444"/>
                </a:lnTo>
                <a:cubicBezTo>
                  <a:pt x="6990956" y="956444"/>
                  <a:pt x="6993298" y="957446"/>
                  <a:pt x="6994972" y="959449"/>
                </a:cubicBezTo>
                <a:cubicBezTo>
                  <a:pt x="6996646" y="961452"/>
                  <a:pt x="6997315" y="963790"/>
                  <a:pt x="6996980" y="966126"/>
                </a:cubicBezTo>
                <a:cubicBezTo>
                  <a:pt x="6996646" y="968130"/>
                  <a:pt x="6971209" y="1124374"/>
                  <a:pt x="6772737" y="1124374"/>
                </a:cubicBezTo>
                <a:lnTo>
                  <a:pt x="5508600" y="1124374"/>
                </a:lnTo>
                <a:cubicBezTo>
                  <a:pt x="5310462" y="1124374"/>
                  <a:pt x="5284691" y="968130"/>
                  <a:pt x="5284356" y="966126"/>
                </a:cubicBezTo>
                <a:cubicBezTo>
                  <a:pt x="5284020" y="963790"/>
                  <a:pt x="5284691" y="961452"/>
                  <a:pt x="5286364" y="959449"/>
                </a:cubicBezTo>
                <a:cubicBezTo>
                  <a:pt x="5288038" y="957446"/>
                  <a:pt x="5290380" y="956444"/>
                  <a:pt x="5293058" y="956444"/>
                </a:cubicBezTo>
                <a:close/>
                <a:moveTo>
                  <a:pt x="3531633" y="956444"/>
                </a:moveTo>
                <a:lnTo>
                  <a:pt x="5226856" y="956444"/>
                </a:lnTo>
                <a:cubicBezTo>
                  <a:pt x="5229533" y="956444"/>
                  <a:pt x="5231875" y="957446"/>
                  <a:pt x="5233548" y="959449"/>
                </a:cubicBezTo>
                <a:cubicBezTo>
                  <a:pt x="5235222" y="961452"/>
                  <a:pt x="5235892" y="963790"/>
                  <a:pt x="5235557" y="966126"/>
                </a:cubicBezTo>
                <a:cubicBezTo>
                  <a:pt x="5235222" y="968130"/>
                  <a:pt x="5209786" y="1124374"/>
                  <a:pt x="5011313" y="1124374"/>
                </a:cubicBezTo>
                <a:lnTo>
                  <a:pt x="3747176" y="1124374"/>
                </a:lnTo>
                <a:cubicBezTo>
                  <a:pt x="3549038" y="1124374"/>
                  <a:pt x="3523266" y="968130"/>
                  <a:pt x="3522932" y="966126"/>
                </a:cubicBezTo>
                <a:cubicBezTo>
                  <a:pt x="3522597" y="963790"/>
                  <a:pt x="3523266" y="961452"/>
                  <a:pt x="3524941" y="959449"/>
                </a:cubicBezTo>
                <a:cubicBezTo>
                  <a:pt x="3526614" y="957446"/>
                  <a:pt x="3528957" y="956444"/>
                  <a:pt x="3531633" y="956444"/>
                </a:cubicBezTo>
                <a:close/>
                <a:moveTo>
                  <a:pt x="1770210" y="956444"/>
                </a:moveTo>
                <a:lnTo>
                  <a:pt x="3465432" y="956444"/>
                </a:lnTo>
                <a:cubicBezTo>
                  <a:pt x="3468110" y="956444"/>
                  <a:pt x="3470452" y="957446"/>
                  <a:pt x="3472125" y="959449"/>
                </a:cubicBezTo>
                <a:cubicBezTo>
                  <a:pt x="3473799" y="961452"/>
                  <a:pt x="3474468" y="963790"/>
                  <a:pt x="3474133" y="966126"/>
                </a:cubicBezTo>
                <a:cubicBezTo>
                  <a:pt x="3473799" y="968130"/>
                  <a:pt x="3448362" y="1124374"/>
                  <a:pt x="3249889" y="1124374"/>
                </a:cubicBezTo>
                <a:lnTo>
                  <a:pt x="1985753" y="1124374"/>
                </a:lnTo>
                <a:cubicBezTo>
                  <a:pt x="1787614" y="1124374"/>
                  <a:pt x="1761843" y="968130"/>
                  <a:pt x="1761508" y="966126"/>
                </a:cubicBezTo>
                <a:cubicBezTo>
                  <a:pt x="1761173" y="963790"/>
                  <a:pt x="1761843" y="961452"/>
                  <a:pt x="1763517" y="959449"/>
                </a:cubicBezTo>
                <a:cubicBezTo>
                  <a:pt x="1765190" y="957446"/>
                  <a:pt x="1767533" y="956444"/>
                  <a:pt x="1770210" y="956444"/>
                </a:cubicBezTo>
                <a:close/>
                <a:moveTo>
                  <a:pt x="8786" y="956444"/>
                </a:moveTo>
                <a:lnTo>
                  <a:pt x="1704008" y="956444"/>
                </a:lnTo>
                <a:cubicBezTo>
                  <a:pt x="1706686" y="956444"/>
                  <a:pt x="1709028" y="957446"/>
                  <a:pt x="1710702" y="959449"/>
                </a:cubicBezTo>
                <a:cubicBezTo>
                  <a:pt x="1712375" y="961452"/>
                  <a:pt x="1713045" y="963790"/>
                  <a:pt x="1712710" y="966126"/>
                </a:cubicBezTo>
                <a:cubicBezTo>
                  <a:pt x="1712375" y="968130"/>
                  <a:pt x="1686939" y="1124374"/>
                  <a:pt x="1488466" y="1124374"/>
                </a:cubicBezTo>
                <a:lnTo>
                  <a:pt x="224329" y="1124374"/>
                </a:lnTo>
                <a:cubicBezTo>
                  <a:pt x="26190" y="1124374"/>
                  <a:pt x="419" y="968130"/>
                  <a:pt x="84" y="966126"/>
                </a:cubicBezTo>
                <a:cubicBezTo>
                  <a:pt x="-251" y="963790"/>
                  <a:pt x="419" y="961452"/>
                  <a:pt x="2093" y="959449"/>
                </a:cubicBezTo>
                <a:cubicBezTo>
                  <a:pt x="3766" y="957446"/>
                  <a:pt x="6109" y="956444"/>
                  <a:pt x="8786" y="956444"/>
                </a:cubicBezTo>
                <a:close/>
                <a:moveTo>
                  <a:pt x="16126306" y="123161"/>
                </a:moveTo>
                <a:lnTo>
                  <a:pt x="16126306" y="772433"/>
                </a:lnTo>
                <a:lnTo>
                  <a:pt x="17293594" y="772433"/>
                </a:lnTo>
                <a:lnTo>
                  <a:pt x="17293594" y="123161"/>
                </a:lnTo>
                <a:close/>
                <a:moveTo>
                  <a:pt x="14364881" y="123161"/>
                </a:moveTo>
                <a:lnTo>
                  <a:pt x="14364881" y="772433"/>
                </a:lnTo>
                <a:lnTo>
                  <a:pt x="15532170" y="772433"/>
                </a:lnTo>
                <a:lnTo>
                  <a:pt x="15532170" y="123161"/>
                </a:lnTo>
                <a:close/>
                <a:moveTo>
                  <a:pt x="12603457" y="123161"/>
                </a:moveTo>
                <a:lnTo>
                  <a:pt x="12603457" y="772433"/>
                </a:lnTo>
                <a:lnTo>
                  <a:pt x="13770746" y="772433"/>
                </a:lnTo>
                <a:lnTo>
                  <a:pt x="13770746" y="123161"/>
                </a:lnTo>
                <a:close/>
                <a:moveTo>
                  <a:pt x="10842033" y="123161"/>
                </a:moveTo>
                <a:lnTo>
                  <a:pt x="10842033" y="772433"/>
                </a:lnTo>
                <a:lnTo>
                  <a:pt x="12009322" y="772433"/>
                </a:lnTo>
                <a:lnTo>
                  <a:pt x="12009322" y="123161"/>
                </a:lnTo>
                <a:close/>
                <a:moveTo>
                  <a:pt x="9080609" y="123161"/>
                </a:moveTo>
                <a:lnTo>
                  <a:pt x="9080609" y="772433"/>
                </a:lnTo>
                <a:lnTo>
                  <a:pt x="10247898" y="772433"/>
                </a:lnTo>
                <a:lnTo>
                  <a:pt x="10247898" y="123161"/>
                </a:lnTo>
                <a:close/>
                <a:moveTo>
                  <a:pt x="7319185" y="123161"/>
                </a:moveTo>
                <a:lnTo>
                  <a:pt x="7319185" y="772433"/>
                </a:lnTo>
                <a:lnTo>
                  <a:pt x="8486474" y="772433"/>
                </a:lnTo>
                <a:lnTo>
                  <a:pt x="8486474" y="123161"/>
                </a:lnTo>
                <a:close/>
                <a:moveTo>
                  <a:pt x="5557761" y="123161"/>
                </a:moveTo>
                <a:lnTo>
                  <a:pt x="5557761" y="772433"/>
                </a:lnTo>
                <a:lnTo>
                  <a:pt x="6725052" y="772433"/>
                </a:lnTo>
                <a:lnTo>
                  <a:pt x="6725052" y="123161"/>
                </a:lnTo>
                <a:close/>
                <a:moveTo>
                  <a:pt x="3796338" y="123161"/>
                </a:moveTo>
                <a:lnTo>
                  <a:pt x="3796338" y="772433"/>
                </a:lnTo>
                <a:lnTo>
                  <a:pt x="4963628" y="772433"/>
                </a:lnTo>
                <a:lnTo>
                  <a:pt x="4963628" y="123161"/>
                </a:lnTo>
                <a:close/>
                <a:moveTo>
                  <a:pt x="2034915" y="123161"/>
                </a:moveTo>
                <a:lnTo>
                  <a:pt x="2034915" y="772433"/>
                </a:lnTo>
                <a:lnTo>
                  <a:pt x="3202204" y="772433"/>
                </a:lnTo>
                <a:lnTo>
                  <a:pt x="3202204" y="123161"/>
                </a:lnTo>
                <a:close/>
                <a:moveTo>
                  <a:pt x="273491" y="123161"/>
                </a:moveTo>
                <a:lnTo>
                  <a:pt x="273491" y="772433"/>
                </a:lnTo>
                <a:lnTo>
                  <a:pt x="1440780" y="772433"/>
                </a:lnTo>
                <a:lnTo>
                  <a:pt x="1440780" y="123161"/>
                </a:lnTo>
                <a:close/>
                <a:moveTo>
                  <a:pt x="16038266" y="0"/>
                </a:moveTo>
                <a:lnTo>
                  <a:pt x="17381300" y="0"/>
                </a:lnTo>
                <a:cubicBezTo>
                  <a:pt x="17401050" y="0"/>
                  <a:pt x="17416784" y="16064"/>
                  <a:pt x="17416784" y="35476"/>
                </a:cubicBezTo>
                <a:lnTo>
                  <a:pt x="17416784" y="860118"/>
                </a:lnTo>
                <a:cubicBezTo>
                  <a:pt x="17416784" y="879529"/>
                  <a:pt x="17401050" y="895593"/>
                  <a:pt x="17381300" y="895593"/>
                </a:cubicBezTo>
                <a:lnTo>
                  <a:pt x="16038266" y="895593"/>
                </a:lnTo>
                <a:cubicBezTo>
                  <a:pt x="16018848" y="895593"/>
                  <a:pt x="16003116" y="879529"/>
                  <a:pt x="16003116" y="860118"/>
                </a:cubicBezTo>
                <a:lnTo>
                  <a:pt x="16003116" y="35476"/>
                </a:lnTo>
                <a:cubicBezTo>
                  <a:pt x="16003116" y="16064"/>
                  <a:pt x="16018848" y="0"/>
                  <a:pt x="16038266" y="0"/>
                </a:cubicBezTo>
                <a:close/>
                <a:moveTo>
                  <a:pt x="14276841" y="0"/>
                </a:moveTo>
                <a:lnTo>
                  <a:pt x="15619876" y="0"/>
                </a:lnTo>
                <a:cubicBezTo>
                  <a:pt x="15639626" y="0"/>
                  <a:pt x="15655360" y="16064"/>
                  <a:pt x="15655360" y="35476"/>
                </a:cubicBezTo>
                <a:lnTo>
                  <a:pt x="15655360" y="860118"/>
                </a:lnTo>
                <a:cubicBezTo>
                  <a:pt x="15655360" y="879529"/>
                  <a:pt x="15639626" y="895593"/>
                  <a:pt x="15619876" y="895593"/>
                </a:cubicBezTo>
                <a:lnTo>
                  <a:pt x="14276841" y="895593"/>
                </a:lnTo>
                <a:cubicBezTo>
                  <a:pt x="14257425" y="895593"/>
                  <a:pt x="14241691" y="879529"/>
                  <a:pt x="14241691" y="860118"/>
                </a:cubicBezTo>
                <a:lnTo>
                  <a:pt x="14241691" y="35476"/>
                </a:lnTo>
                <a:cubicBezTo>
                  <a:pt x="14241691" y="16064"/>
                  <a:pt x="14257425" y="0"/>
                  <a:pt x="14276841" y="0"/>
                </a:cubicBezTo>
                <a:close/>
                <a:moveTo>
                  <a:pt x="12515417" y="0"/>
                </a:moveTo>
                <a:lnTo>
                  <a:pt x="13858452" y="0"/>
                </a:lnTo>
                <a:cubicBezTo>
                  <a:pt x="13878203" y="0"/>
                  <a:pt x="13893936" y="16064"/>
                  <a:pt x="13893936" y="35476"/>
                </a:cubicBezTo>
                <a:lnTo>
                  <a:pt x="13893936" y="860118"/>
                </a:lnTo>
                <a:cubicBezTo>
                  <a:pt x="13893936" y="879529"/>
                  <a:pt x="13878203" y="895593"/>
                  <a:pt x="13858452" y="895593"/>
                </a:cubicBezTo>
                <a:lnTo>
                  <a:pt x="12515417" y="895593"/>
                </a:lnTo>
                <a:cubicBezTo>
                  <a:pt x="12496001" y="895593"/>
                  <a:pt x="12480267" y="879529"/>
                  <a:pt x="12480267" y="860118"/>
                </a:cubicBezTo>
                <a:lnTo>
                  <a:pt x="12480267" y="35476"/>
                </a:lnTo>
                <a:cubicBezTo>
                  <a:pt x="12480267" y="16064"/>
                  <a:pt x="12496001" y="0"/>
                  <a:pt x="12515417" y="0"/>
                </a:cubicBezTo>
                <a:close/>
                <a:moveTo>
                  <a:pt x="10753993" y="0"/>
                </a:moveTo>
                <a:lnTo>
                  <a:pt x="12097028" y="0"/>
                </a:lnTo>
                <a:cubicBezTo>
                  <a:pt x="12116779" y="0"/>
                  <a:pt x="12132512" y="16064"/>
                  <a:pt x="12132512" y="35476"/>
                </a:cubicBezTo>
                <a:lnTo>
                  <a:pt x="12132512" y="860118"/>
                </a:lnTo>
                <a:cubicBezTo>
                  <a:pt x="12132512" y="879529"/>
                  <a:pt x="12116779" y="895593"/>
                  <a:pt x="12097028" y="895593"/>
                </a:cubicBezTo>
                <a:lnTo>
                  <a:pt x="10753993" y="895593"/>
                </a:lnTo>
                <a:cubicBezTo>
                  <a:pt x="10734577" y="895593"/>
                  <a:pt x="10718843" y="879529"/>
                  <a:pt x="10718843" y="860118"/>
                </a:cubicBezTo>
                <a:lnTo>
                  <a:pt x="10718843" y="35476"/>
                </a:lnTo>
                <a:cubicBezTo>
                  <a:pt x="10718843" y="16064"/>
                  <a:pt x="10734577" y="0"/>
                  <a:pt x="10753993" y="0"/>
                </a:cubicBezTo>
                <a:close/>
                <a:moveTo>
                  <a:pt x="8992569" y="0"/>
                </a:moveTo>
                <a:lnTo>
                  <a:pt x="10335604" y="0"/>
                </a:lnTo>
                <a:cubicBezTo>
                  <a:pt x="10355355" y="0"/>
                  <a:pt x="10371088" y="16064"/>
                  <a:pt x="10371088" y="35476"/>
                </a:cubicBezTo>
                <a:lnTo>
                  <a:pt x="10371088" y="860118"/>
                </a:lnTo>
                <a:cubicBezTo>
                  <a:pt x="10371088" y="879529"/>
                  <a:pt x="10355355" y="895593"/>
                  <a:pt x="10335604" y="895593"/>
                </a:cubicBezTo>
                <a:lnTo>
                  <a:pt x="8992569" y="895593"/>
                </a:lnTo>
                <a:cubicBezTo>
                  <a:pt x="8973153" y="895593"/>
                  <a:pt x="8957419" y="879529"/>
                  <a:pt x="8957419" y="860118"/>
                </a:cubicBezTo>
                <a:lnTo>
                  <a:pt x="8957419" y="35476"/>
                </a:lnTo>
                <a:cubicBezTo>
                  <a:pt x="8957419" y="16064"/>
                  <a:pt x="8973153" y="0"/>
                  <a:pt x="8992569" y="0"/>
                </a:cubicBezTo>
                <a:close/>
                <a:moveTo>
                  <a:pt x="7231145" y="0"/>
                </a:moveTo>
                <a:lnTo>
                  <a:pt x="8574180" y="0"/>
                </a:lnTo>
                <a:cubicBezTo>
                  <a:pt x="8593931" y="0"/>
                  <a:pt x="8609664" y="16064"/>
                  <a:pt x="8609664" y="35476"/>
                </a:cubicBezTo>
                <a:lnTo>
                  <a:pt x="8609664" y="860118"/>
                </a:lnTo>
                <a:cubicBezTo>
                  <a:pt x="8609664" y="879529"/>
                  <a:pt x="8593931" y="895593"/>
                  <a:pt x="8574180" y="895593"/>
                </a:cubicBezTo>
                <a:lnTo>
                  <a:pt x="7231145" y="895593"/>
                </a:lnTo>
                <a:cubicBezTo>
                  <a:pt x="7211729" y="895593"/>
                  <a:pt x="7195995" y="879529"/>
                  <a:pt x="7195995" y="860118"/>
                </a:cubicBezTo>
                <a:lnTo>
                  <a:pt x="7195995" y="35476"/>
                </a:lnTo>
                <a:cubicBezTo>
                  <a:pt x="7195995" y="16064"/>
                  <a:pt x="7211729" y="0"/>
                  <a:pt x="7231145" y="0"/>
                </a:cubicBezTo>
                <a:close/>
                <a:moveTo>
                  <a:pt x="5469722" y="0"/>
                </a:moveTo>
                <a:lnTo>
                  <a:pt x="6812756" y="0"/>
                </a:lnTo>
                <a:cubicBezTo>
                  <a:pt x="6832507" y="0"/>
                  <a:pt x="6848240" y="16064"/>
                  <a:pt x="6848240" y="35476"/>
                </a:cubicBezTo>
                <a:lnTo>
                  <a:pt x="6848240" y="860118"/>
                </a:lnTo>
                <a:cubicBezTo>
                  <a:pt x="6848240" y="879529"/>
                  <a:pt x="6832507" y="895593"/>
                  <a:pt x="6812756" y="895593"/>
                </a:cubicBezTo>
                <a:lnTo>
                  <a:pt x="5469722" y="895593"/>
                </a:lnTo>
                <a:cubicBezTo>
                  <a:pt x="5450307" y="895593"/>
                  <a:pt x="5434572" y="879529"/>
                  <a:pt x="5434572" y="860118"/>
                </a:cubicBezTo>
                <a:lnTo>
                  <a:pt x="5434572" y="35476"/>
                </a:lnTo>
                <a:cubicBezTo>
                  <a:pt x="5434572" y="16064"/>
                  <a:pt x="5450307" y="0"/>
                  <a:pt x="5469722" y="0"/>
                </a:cubicBezTo>
                <a:close/>
                <a:moveTo>
                  <a:pt x="3708299" y="0"/>
                </a:moveTo>
                <a:lnTo>
                  <a:pt x="5051333" y="0"/>
                </a:lnTo>
                <a:cubicBezTo>
                  <a:pt x="5071084" y="0"/>
                  <a:pt x="5086816" y="16064"/>
                  <a:pt x="5086816" y="35476"/>
                </a:cubicBezTo>
                <a:lnTo>
                  <a:pt x="5086816" y="860118"/>
                </a:lnTo>
                <a:cubicBezTo>
                  <a:pt x="5086816" y="879529"/>
                  <a:pt x="5071084" y="895593"/>
                  <a:pt x="5051333" y="895593"/>
                </a:cubicBezTo>
                <a:lnTo>
                  <a:pt x="3708299" y="895593"/>
                </a:lnTo>
                <a:cubicBezTo>
                  <a:pt x="3688882" y="895593"/>
                  <a:pt x="3673148" y="879529"/>
                  <a:pt x="3673148" y="860118"/>
                </a:cubicBezTo>
                <a:lnTo>
                  <a:pt x="3673148" y="35476"/>
                </a:lnTo>
                <a:cubicBezTo>
                  <a:pt x="3673148" y="16064"/>
                  <a:pt x="3688882" y="0"/>
                  <a:pt x="3708299" y="0"/>
                </a:cubicBezTo>
                <a:close/>
                <a:moveTo>
                  <a:pt x="1946875" y="0"/>
                </a:moveTo>
                <a:lnTo>
                  <a:pt x="3289908" y="0"/>
                </a:lnTo>
                <a:cubicBezTo>
                  <a:pt x="3309660" y="0"/>
                  <a:pt x="3325394" y="16064"/>
                  <a:pt x="3325394" y="35476"/>
                </a:cubicBezTo>
                <a:lnTo>
                  <a:pt x="3325394" y="860118"/>
                </a:lnTo>
                <a:cubicBezTo>
                  <a:pt x="3325394" y="879529"/>
                  <a:pt x="3309660" y="895593"/>
                  <a:pt x="3289908" y="895593"/>
                </a:cubicBezTo>
                <a:lnTo>
                  <a:pt x="1946875" y="895593"/>
                </a:lnTo>
                <a:cubicBezTo>
                  <a:pt x="1927458" y="895593"/>
                  <a:pt x="1911725" y="879529"/>
                  <a:pt x="1911725" y="860118"/>
                </a:cubicBezTo>
                <a:lnTo>
                  <a:pt x="1911725" y="35476"/>
                </a:lnTo>
                <a:cubicBezTo>
                  <a:pt x="1911725" y="16064"/>
                  <a:pt x="1927458" y="0"/>
                  <a:pt x="1946875" y="0"/>
                </a:cubicBezTo>
                <a:close/>
                <a:moveTo>
                  <a:pt x="185450" y="0"/>
                </a:moveTo>
                <a:lnTo>
                  <a:pt x="1528485" y="0"/>
                </a:lnTo>
                <a:cubicBezTo>
                  <a:pt x="1548236" y="0"/>
                  <a:pt x="1563970" y="16064"/>
                  <a:pt x="1563970" y="35476"/>
                </a:cubicBezTo>
                <a:lnTo>
                  <a:pt x="1563970" y="860118"/>
                </a:lnTo>
                <a:cubicBezTo>
                  <a:pt x="1563970" y="879529"/>
                  <a:pt x="1548236" y="895593"/>
                  <a:pt x="1528485" y="895593"/>
                </a:cubicBezTo>
                <a:lnTo>
                  <a:pt x="185450" y="895593"/>
                </a:lnTo>
                <a:cubicBezTo>
                  <a:pt x="166034" y="895593"/>
                  <a:pt x="150301" y="879529"/>
                  <a:pt x="150301" y="860118"/>
                </a:cubicBezTo>
                <a:lnTo>
                  <a:pt x="150301" y="35476"/>
                </a:lnTo>
                <a:cubicBezTo>
                  <a:pt x="150301" y="16064"/>
                  <a:pt x="166034" y="0"/>
                  <a:pt x="185450" y="0"/>
                </a:cubicBezTo>
                <a:close/>
              </a:path>
            </a:pathLst>
          </a:custGeom>
          <a:solidFill>
            <a:schemeClr val="bg2">
              <a:lumMod val="8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D56CED17-90EF-AE4B-9B01-4B481B8FCC15}"/>
              </a:ext>
            </a:extLst>
          </p:cNvPr>
          <p:cNvSpPr/>
          <p:nvPr/>
        </p:nvSpPr>
        <p:spPr>
          <a:xfrm>
            <a:off x="1523615" y="8868971"/>
            <a:ext cx="13204061" cy="12961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1813EE03-E21A-A444-9328-242DA5F206C8}"/>
              </a:ext>
            </a:extLst>
          </p:cNvPr>
          <p:cNvSpPr/>
          <p:nvPr/>
        </p:nvSpPr>
        <p:spPr>
          <a:xfrm>
            <a:off x="1495103" y="8786376"/>
            <a:ext cx="17881469" cy="1628517"/>
          </a:xfrm>
          <a:custGeom>
            <a:avLst/>
            <a:gdLst>
              <a:gd name="connsiteX0" fmla="*/ 16633185 w 17881469"/>
              <a:gd name="connsiteY0" fmla="*/ 1176165 h 1628517"/>
              <a:gd name="connsiteX1" fmla="*/ 16888555 w 17881469"/>
              <a:gd name="connsiteY1" fmla="*/ 1176165 h 1628517"/>
              <a:gd name="connsiteX2" fmla="*/ 16888555 w 17881469"/>
              <a:gd name="connsiteY2" fmla="*/ 1234589 h 1628517"/>
              <a:gd name="connsiteX3" fmla="*/ 16633185 w 17881469"/>
              <a:gd name="connsiteY3" fmla="*/ 1234589 h 1628517"/>
              <a:gd name="connsiteX4" fmla="*/ 14871761 w 17881469"/>
              <a:gd name="connsiteY4" fmla="*/ 1176165 h 1628517"/>
              <a:gd name="connsiteX5" fmla="*/ 15127132 w 17881469"/>
              <a:gd name="connsiteY5" fmla="*/ 1176165 h 1628517"/>
              <a:gd name="connsiteX6" fmla="*/ 15127132 w 17881469"/>
              <a:gd name="connsiteY6" fmla="*/ 1234589 h 1628517"/>
              <a:gd name="connsiteX7" fmla="*/ 14871761 w 17881469"/>
              <a:gd name="connsiteY7" fmla="*/ 1234589 h 1628517"/>
              <a:gd name="connsiteX8" fmla="*/ 13110337 w 17881469"/>
              <a:gd name="connsiteY8" fmla="*/ 1176165 h 1628517"/>
              <a:gd name="connsiteX9" fmla="*/ 13365708 w 17881469"/>
              <a:gd name="connsiteY9" fmla="*/ 1176165 h 1628517"/>
              <a:gd name="connsiteX10" fmla="*/ 13365708 w 17881469"/>
              <a:gd name="connsiteY10" fmla="*/ 1234589 h 1628517"/>
              <a:gd name="connsiteX11" fmla="*/ 13110337 w 17881469"/>
              <a:gd name="connsiteY11" fmla="*/ 1234589 h 1628517"/>
              <a:gd name="connsiteX12" fmla="*/ 11348913 w 17881469"/>
              <a:gd name="connsiteY12" fmla="*/ 1176165 h 1628517"/>
              <a:gd name="connsiteX13" fmla="*/ 11604284 w 17881469"/>
              <a:gd name="connsiteY13" fmla="*/ 1176165 h 1628517"/>
              <a:gd name="connsiteX14" fmla="*/ 11604284 w 17881469"/>
              <a:gd name="connsiteY14" fmla="*/ 1234589 h 1628517"/>
              <a:gd name="connsiteX15" fmla="*/ 11348913 w 17881469"/>
              <a:gd name="connsiteY15" fmla="*/ 1234589 h 1628517"/>
              <a:gd name="connsiteX16" fmla="*/ 9587489 w 17881469"/>
              <a:gd name="connsiteY16" fmla="*/ 1176165 h 1628517"/>
              <a:gd name="connsiteX17" fmla="*/ 9842860 w 17881469"/>
              <a:gd name="connsiteY17" fmla="*/ 1176165 h 1628517"/>
              <a:gd name="connsiteX18" fmla="*/ 9842860 w 17881469"/>
              <a:gd name="connsiteY18" fmla="*/ 1234589 h 1628517"/>
              <a:gd name="connsiteX19" fmla="*/ 9587489 w 17881469"/>
              <a:gd name="connsiteY19" fmla="*/ 1234589 h 1628517"/>
              <a:gd name="connsiteX20" fmla="*/ 7826065 w 17881469"/>
              <a:gd name="connsiteY20" fmla="*/ 1176165 h 1628517"/>
              <a:gd name="connsiteX21" fmla="*/ 8081436 w 17881469"/>
              <a:gd name="connsiteY21" fmla="*/ 1176165 h 1628517"/>
              <a:gd name="connsiteX22" fmla="*/ 8081436 w 17881469"/>
              <a:gd name="connsiteY22" fmla="*/ 1234589 h 1628517"/>
              <a:gd name="connsiteX23" fmla="*/ 7826065 w 17881469"/>
              <a:gd name="connsiteY23" fmla="*/ 1234589 h 1628517"/>
              <a:gd name="connsiteX24" fmla="*/ 6064643 w 17881469"/>
              <a:gd name="connsiteY24" fmla="*/ 1176165 h 1628517"/>
              <a:gd name="connsiteX25" fmla="*/ 6320012 w 17881469"/>
              <a:gd name="connsiteY25" fmla="*/ 1176165 h 1628517"/>
              <a:gd name="connsiteX26" fmla="*/ 6320012 w 17881469"/>
              <a:gd name="connsiteY26" fmla="*/ 1234589 h 1628517"/>
              <a:gd name="connsiteX27" fmla="*/ 6064643 w 17881469"/>
              <a:gd name="connsiteY27" fmla="*/ 1234589 h 1628517"/>
              <a:gd name="connsiteX28" fmla="*/ 4303220 w 17881469"/>
              <a:gd name="connsiteY28" fmla="*/ 1176165 h 1628517"/>
              <a:gd name="connsiteX29" fmla="*/ 4558589 w 17881469"/>
              <a:gd name="connsiteY29" fmla="*/ 1176165 h 1628517"/>
              <a:gd name="connsiteX30" fmla="*/ 4558589 w 17881469"/>
              <a:gd name="connsiteY30" fmla="*/ 1234589 h 1628517"/>
              <a:gd name="connsiteX31" fmla="*/ 4303220 w 17881469"/>
              <a:gd name="connsiteY31" fmla="*/ 1234589 h 1628517"/>
              <a:gd name="connsiteX32" fmla="*/ 2541795 w 17881469"/>
              <a:gd name="connsiteY32" fmla="*/ 1176165 h 1628517"/>
              <a:gd name="connsiteX33" fmla="*/ 2797165 w 17881469"/>
              <a:gd name="connsiteY33" fmla="*/ 1176165 h 1628517"/>
              <a:gd name="connsiteX34" fmla="*/ 2797165 w 17881469"/>
              <a:gd name="connsiteY34" fmla="*/ 1234589 h 1628517"/>
              <a:gd name="connsiteX35" fmla="*/ 2541795 w 17881469"/>
              <a:gd name="connsiteY35" fmla="*/ 1234589 h 1628517"/>
              <a:gd name="connsiteX36" fmla="*/ 780370 w 17881469"/>
              <a:gd name="connsiteY36" fmla="*/ 1176165 h 1628517"/>
              <a:gd name="connsiteX37" fmla="*/ 1035741 w 17881469"/>
              <a:gd name="connsiteY37" fmla="*/ 1176165 h 1628517"/>
              <a:gd name="connsiteX38" fmla="*/ 1035741 w 17881469"/>
              <a:gd name="connsiteY38" fmla="*/ 1234589 h 1628517"/>
              <a:gd name="connsiteX39" fmla="*/ 780370 w 17881469"/>
              <a:gd name="connsiteY39" fmla="*/ 1234589 h 1628517"/>
              <a:gd name="connsiteX40" fmla="*/ 15913259 w 17881469"/>
              <a:gd name="connsiteY40" fmla="*/ 1121412 h 1628517"/>
              <a:gd name="connsiteX41" fmla="*/ 15906565 w 17881469"/>
              <a:gd name="connsiteY41" fmla="*/ 1124417 h 1628517"/>
              <a:gd name="connsiteX42" fmla="*/ 15904557 w 17881469"/>
              <a:gd name="connsiteY42" fmla="*/ 1131094 h 1628517"/>
              <a:gd name="connsiteX43" fmla="*/ 16128801 w 17881469"/>
              <a:gd name="connsiteY43" fmla="*/ 1289342 h 1628517"/>
              <a:gd name="connsiteX44" fmla="*/ 17392939 w 17881469"/>
              <a:gd name="connsiteY44" fmla="*/ 1289342 h 1628517"/>
              <a:gd name="connsiteX45" fmla="*/ 17617183 w 17881469"/>
              <a:gd name="connsiteY45" fmla="*/ 1131094 h 1628517"/>
              <a:gd name="connsiteX46" fmla="*/ 17615175 w 17881469"/>
              <a:gd name="connsiteY46" fmla="*/ 1124417 h 1628517"/>
              <a:gd name="connsiteX47" fmla="*/ 17608481 w 17881469"/>
              <a:gd name="connsiteY47" fmla="*/ 1121412 h 1628517"/>
              <a:gd name="connsiteX48" fmla="*/ 14151835 w 17881469"/>
              <a:gd name="connsiteY48" fmla="*/ 1121412 h 1628517"/>
              <a:gd name="connsiteX49" fmla="*/ 14145142 w 17881469"/>
              <a:gd name="connsiteY49" fmla="*/ 1124417 h 1628517"/>
              <a:gd name="connsiteX50" fmla="*/ 14143134 w 17881469"/>
              <a:gd name="connsiteY50" fmla="*/ 1131094 h 1628517"/>
              <a:gd name="connsiteX51" fmla="*/ 14367378 w 17881469"/>
              <a:gd name="connsiteY51" fmla="*/ 1289342 h 1628517"/>
              <a:gd name="connsiteX52" fmla="*/ 15631515 w 17881469"/>
              <a:gd name="connsiteY52" fmla="*/ 1289342 h 1628517"/>
              <a:gd name="connsiteX53" fmla="*/ 15855759 w 17881469"/>
              <a:gd name="connsiteY53" fmla="*/ 1131094 h 1628517"/>
              <a:gd name="connsiteX54" fmla="*/ 15853751 w 17881469"/>
              <a:gd name="connsiteY54" fmla="*/ 1124417 h 1628517"/>
              <a:gd name="connsiteX55" fmla="*/ 15847057 w 17881469"/>
              <a:gd name="connsiteY55" fmla="*/ 1121412 h 1628517"/>
              <a:gd name="connsiteX56" fmla="*/ 12390411 w 17881469"/>
              <a:gd name="connsiteY56" fmla="*/ 1121412 h 1628517"/>
              <a:gd name="connsiteX57" fmla="*/ 12383718 w 17881469"/>
              <a:gd name="connsiteY57" fmla="*/ 1124417 h 1628517"/>
              <a:gd name="connsiteX58" fmla="*/ 12381710 w 17881469"/>
              <a:gd name="connsiteY58" fmla="*/ 1131094 h 1628517"/>
              <a:gd name="connsiteX59" fmla="*/ 12605954 w 17881469"/>
              <a:gd name="connsiteY59" fmla="*/ 1289342 h 1628517"/>
              <a:gd name="connsiteX60" fmla="*/ 13870091 w 17881469"/>
              <a:gd name="connsiteY60" fmla="*/ 1289342 h 1628517"/>
              <a:gd name="connsiteX61" fmla="*/ 14094335 w 17881469"/>
              <a:gd name="connsiteY61" fmla="*/ 1131094 h 1628517"/>
              <a:gd name="connsiteX62" fmla="*/ 14092327 w 17881469"/>
              <a:gd name="connsiteY62" fmla="*/ 1124417 h 1628517"/>
              <a:gd name="connsiteX63" fmla="*/ 14085634 w 17881469"/>
              <a:gd name="connsiteY63" fmla="*/ 1121412 h 1628517"/>
              <a:gd name="connsiteX64" fmla="*/ 10628987 w 17881469"/>
              <a:gd name="connsiteY64" fmla="*/ 1121412 h 1628517"/>
              <a:gd name="connsiteX65" fmla="*/ 10622294 w 17881469"/>
              <a:gd name="connsiteY65" fmla="*/ 1124417 h 1628517"/>
              <a:gd name="connsiteX66" fmla="*/ 10620286 w 17881469"/>
              <a:gd name="connsiteY66" fmla="*/ 1131094 h 1628517"/>
              <a:gd name="connsiteX67" fmla="*/ 10844530 w 17881469"/>
              <a:gd name="connsiteY67" fmla="*/ 1289342 h 1628517"/>
              <a:gd name="connsiteX68" fmla="*/ 12108667 w 17881469"/>
              <a:gd name="connsiteY68" fmla="*/ 1289342 h 1628517"/>
              <a:gd name="connsiteX69" fmla="*/ 12332911 w 17881469"/>
              <a:gd name="connsiteY69" fmla="*/ 1131094 h 1628517"/>
              <a:gd name="connsiteX70" fmla="*/ 12330903 w 17881469"/>
              <a:gd name="connsiteY70" fmla="*/ 1124417 h 1628517"/>
              <a:gd name="connsiteX71" fmla="*/ 12324210 w 17881469"/>
              <a:gd name="connsiteY71" fmla="*/ 1121412 h 1628517"/>
              <a:gd name="connsiteX72" fmla="*/ 8867563 w 17881469"/>
              <a:gd name="connsiteY72" fmla="*/ 1121412 h 1628517"/>
              <a:gd name="connsiteX73" fmla="*/ 8860870 w 17881469"/>
              <a:gd name="connsiteY73" fmla="*/ 1124417 h 1628517"/>
              <a:gd name="connsiteX74" fmla="*/ 8858862 w 17881469"/>
              <a:gd name="connsiteY74" fmla="*/ 1131094 h 1628517"/>
              <a:gd name="connsiteX75" fmla="*/ 9083106 w 17881469"/>
              <a:gd name="connsiteY75" fmla="*/ 1289342 h 1628517"/>
              <a:gd name="connsiteX76" fmla="*/ 10347243 w 17881469"/>
              <a:gd name="connsiteY76" fmla="*/ 1289342 h 1628517"/>
              <a:gd name="connsiteX77" fmla="*/ 10571487 w 17881469"/>
              <a:gd name="connsiteY77" fmla="*/ 1131094 h 1628517"/>
              <a:gd name="connsiteX78" fmla="*/ 10569479 w 17881469"/>
              <a:gd name="connsiteY78" fmla="*/ 1124417 h 1628517"/>
              <a:gd name="connsiteX79" fmla="*/ 10562786 w 17881469"/>
              <a:gd name="connsiteY79" fmla="*/ 1121412 h 1628517"/>
              <a:gd name="connsiteX80" fmla="*/ 7106139 w 17881469"/>
              <a:gd name="connsiteY80" fmla="*/ 1121412 h 1628517"/>
              <a:gd name="connsiteX81" fmla="*/ 7099446 w 17881469"/>
              <a:gd name="connsiteY81" fmla="*/ 1124417 h 1628517"/>
              <a:gd name="connsiteX82" fmla="*/ 7097438 w 17881469"/>
              <a:gd name="connsiteY82" fmla="*/ 1131094 h 1628517"/>
              <a:gd name="connsiteX83" fmla="*/ 7321682 w 17881469"/>
              <a:gd name="connsiteY83" fmla="*/ 1289342 h 1628517"/>
              <a:gd name="connsiteX84" fmla="*/ 8585819 w 17881469"/>
              <a:gd name="connsiteY84" fmla="*/ 1289342 h 1628517"/>
              <a:gd name="connsiteX85" fmla="*/ 8810063 w 17881469"/>
              <a:gd name="connsiteY85" fmla="*/ 1131094 h 1628517"/>
              <a:gd name="connsiteX86" fmla="*/ 8808055 w 17881469"/>
              <a:gd name="connsiteY86" fmla="*/ 1124417 h 1628517"/>
              <a:gd name="connsiteX87" fmla="*/ 8801362 w 17881469"/>
              <a:gd name="connsiteY87" fmla="*/ 1121412 h 1628517"/>
              <a:gd name="connsiteX88" fmla="*/ 5344718 w 17881469"/>
              <a:gd name="connsiteY88" fmla="*/ 1121412 h 1628517"/>
              <a:gd name="connsiteX89" fmla="*/ 5338023 w 17881469"/>
              <a:gd name="connsiteY89" fmla="*/ 1124417 h 1628517"/>
              <a:gd name="connsiteX90" fmla="*/ 5336015 w 17881469"/>
              <a:gd name="connsiteY90" fmla="*/ 1131094 h 1628517"/>
              <a:gd name="connsiteX91" fmla="*/ 5560259 w 17881469"/>
              <a:gd name="connsiteY91" fmla="*/ 1289342 h 1628517"/>
              <a:gd name="connsiteX92" fmla="*/ 6824396 w 17881469"/>
              <a:gd name="connsiteY92" fmla="*/ 1289342 h 1628517"/>
              <a:gd name="connsiteX93" fmla="*/ 7048639 w 17881469"/>
              <a:gd name="connsiteY93" fmla="*/ 1131094 h 1628517"/>
              <a:gd name="connsiteX94" fmla="*/ 7046631 w 17881469"/>
              <a:gd name="connsiteY94" fmla="*/ 1124417 h 1628517"/>
              <a:gd name="connsiteX95" fmla="*/ 7039938 w 17881469"/>
              <a:gd name="connsiteY95" fmla="*/ 1121412 h 1628517"/>
              <a:gd name="connsiteX96" fmla="*/ 3583292 w 17881469"/>
              <a:gd name="connsiteY96" fmla="*/ 1121412 h 1628517"/>
              <a:gd name="connsiteX97" fmla="*/ 3576600 w 17881469"/>
              <a:gd name="connsiteY97" fmla="*/ 1124417 h 1628517"/>
              <a:gd name="connsiteX98" fmla="*/ 3574592 w 17881469"/>
              <a:gd name="connsiteY98" fmla="*/ 1131094 h 1628517"/>
              <a:gd name="connsiteX99" fmla="*/ 3798836 w 17881469"/>
              <a:gd name="connsiteY99" fmla="*/ 1289342 h 1628517"/>
              <a:gd name="connsiteX100" fmla="*/ 5062972 w 17881469"/>
              <a:gd name="connsiteY100" fmla="*/ 1289342 h 1628517"/>
              <a:gd name="connsiteX101" fmla="*/ 5287217 w 17881469"/>
              <a:gd name="connsiteY101" fmla="*/ 1131094 h 1628517"/>
              <a:gd name="connsiteX102" fmla="*/ 5285208 w 17881469"/>
              <a:gd name="connsiteY102" fmla="*/ 1124417 h 1628517"/>
              <a:gd name="connsiteX103" fmla="*/ 5278516 w 17881469"/>
              <a:gd name="connsiteY103" fmla="*/ 1121412 h 1628517"/>
              <a:gd name="connsiteX104" fmla="*/ 1821869 w 17881469"/>
              <a:gd name="connsiteY104" fmla="*/ 1121412 h 1628517"/>
              <a:gd name="connsiteX105" fmla="*/ 1815177 w 17881469"/>
              <a:gd name="connsiteY105" fmla="*/ 1124417 h 1628517"/>
              <a:gd name="connsiteX106" fmla="*/ 1813167 w 17881469"/>
              <a:gd name="connsiteY106" fmla="*/ 1131094 h 1628517"/>
              <a:gd name="connsiteX107" fmla="*/ 2037412 w 17881469"/>
              <a:gd name="connsiteY107" fmla="*/ 1289342 h 1628517"/>
              <a:gd name="connsiteX108" fmla="*/ 3301549 w 17881469"/>
              <a:gd name="connsiteY108" fmla="*/ 1289342 h 1628517"/>
              <a:gd name="connsiteX109" fmla="*/ 3525793 w 17881469"/>
              <a:gd name="connsiteY109" fmla="*/ 1131094 h 1628517"/>
              <a:gd name="connsiteX110" fmla="*/ 3523785 w 17881469"/>
              <a:gd name="connsiteY110" fmla="*/ 1124417 h 1628517"/>
              <a:gd name="connsiteX111" fmla="*/ 3517092 w 17881469"/>
              <a:gd name="connsiteY111" fmla="*/ 1121412 h 1628517"/>
              <a:gd name="connsiteX112" fmla="*/ 60445 w 17881469"/>
              <a:gd name="connsiteY112" fmla="*/ 1121412 h 1628517"/>
              <a:gd name="connsiteX113" fmla="*/ 53752 w 17881469"/>
              <a:gd name="connsiteY113" fmla="*/ 1124417 h 1628517"/>
              <a:gd name="connsiteX114" fmla="*/ 51743 w 17881469"/>
              <a:gd name="connsiteY114" fmla="*/ 1131094 h 1628517"/>
              <a:gd name="connsiteX115" fmla="*/ 275988 w 17881469"/>
              <a:gd name="connsiteY115" fmla="*/ 1289342 h 1628517"/>
              <a:gd name="connsiteX116" fmla="*/ 1540125 w 17881469"/>
              <a:gd name="connsiteY116" fmla="*/ 1289342 h 1628517"/>
              <a:gd name="connsiteX117" fmla="*/ 1764369 w 17881469"/>
              <a:gd name="connsiteY117" fmla="*/ 1131094 h 1628517"/>
              <a:gd name="connsiteX118" fmla="*/ 1762361 w 17881469"/>
              <a:gd name="connsiteY118" fmla="*/ 1124417 h 1628517"/>
              <a:gd name="connsiteX119" fmla="*/ 1755667 w 17881469"/>
              <a:gd name="connsiteY119" fmla="*/ 1121412 h 1628517"/>
              <a:gd name="connsiteX120" fmla="*/ 16177965 w 17881469"/>
              <a:gd name="connsiteY120" fmla="*/ 288129 h 1628517"/>
              <a:gd name="connsiteX121" fmla="*/ 17345253 w 17881469"/>
              <a:gd name="connsiteY121" fmla="*/ 288129 h 1628517"/>
              <a:gd name="connsiteX122" fmla="*/ 17345253 w 17881469"/>
              <a:gd name="connsiteY122" fmla="*/ 937401 h 1628517"/>
              <a:gd name="connsiteX123" fmla="*/ 16177965 w 17881469"/>
              <a:gd name="connsiteY123" fmla="*/ 937401 h 1628517"/>
              <a:gd name="connsiteX124" fmla="*/ 14416540 w 17881469"/>
              <a:gd name="connsiteY124" fmla="*/ 288129 h 1628517"/>
              <a:gd name="connsiteX125" fmla="*/ 15583829 w 17881469"/>
              <a:gd name="connsiteY125" fmla="*/ 288129 h 1628517"/>
              <a:gd name="connsiteX126" fmla="*/ 15583829 w 17881469"/>
              <a:gd name="connsiteY126" fmla="*/ 937401 h 1628517"/>
              <a:gd name="connsiteX127" fmla="*/ 14416540 w 17881469"/>
              <a:gd name="connsiteY127" fmla="*/ 937401 h 1628517"/>
              <a:gd name="connsiteX128" fmla="*/ 12655116 w 17881469"/>
              <a:gd name="connsiteY128" fmla="*/ 288129 h 1628517"/>
              <a:gd name="connsiteX129" fmla="*/ 13822405 w 17881469"/>
              <a:gd name="connsiteY129" fmla="*/ 288129 h 1628517"/>
              <a:gd name="connsiteX130" fmla="*/ 13822405 w 17881469"/>
              <a:gd name="connsiteY130" fmla="*/ 937401 h 1628517"/>
              <a:gd name="connsiteX131" fmla="*/ 12655116 w 17881469"/>
              <a:gd name="connsiteY131" fmla="*/ 937401 h 1628517"/>
              <a:gd name="connsiteX132" fmla="*/ 10893692 w 17881469"/>
              <a:gd name="connsiteY132" fmla="*/ 288129 h 1628517"/>
              <a:gd name="connsiteX133" fmla="*/ 12060981 w 17881469"/>
              <a:gd name="connsiteY133" fmla="*/ 288129 h 1628517"/>
              <a:gd name="connsiteX134" fmla="*/ 12060981 w 17881469"/>
              <a:gd name="connsiteY134" fmla="*/ 937401 h 1628517"/>
              <a:gd name="connsiteX135" fmla="*/ 10893692 w 17881469"/>
              <a:gd name="connsiteY135" fmla="*/ 937401 h 1628517"/>
              <a:gd name="connsiteX136" fmla="*/ 9132268 w 17881469"/>
              <a:gd name="connsiteY136" fmla="*/ 288129 h 1628517"/>
              <a:gd name="connsiteX137" fmla="*/ 10299557 w 17881469"/>
              <a:gd name="connsiteY137" fmla="*/ 288129 h 1628517"/>
              <a:gd name="connsiteX138" fmla="*/ 10299557 w 17881469"/>
              <a:gd name="connsiteY138" fmla="*/ 937401 h 1628517"/>
              <a:gd name="connsiteX139" fmla="*/ 9132268 w 17881469"/>
              <a:gd name="connsiteY139" fmla="*/ 937401 h 1628517"/>
              <a:gd name="connsiteX140" fmla="*/ 7370844 w 17881469"/>
              <a:gd name="connsiteY140" fmla="*/ 288129 h 1628517"/>
              <a:gd name="connsiteX141" fmla="*/ 8538133 w 17881469"/>
              <a:gd name="connsiteY141" fmla="*/ 288129 h 1628517"/>
              <a:gd name="connsiteX142" fmla="*/ 8538133 w 17881469"/>
              <a:gd name="connsiteY142" fmla="*/ 937401 h 1628517"/>
              <a:gd name="connsiteX143" fmla="*/ 7370844 w 17881469"/>
              <a:gd name="connsiteY143" fmla="*/ 937401 h 1628517"/>
              <a:gd name="connsiteX144" fmla="*/ 5609421 w 17881469"/>
              <a:gd name="connsiteY144" fmla="*/ 288129 h 1628517"/>
              <a:gd name="connsiteX145" fmla="*/ 6776711 w 17881469"/>
              <a:gd name="connsiteY145" fmla="*/ 288129 h 1628517"/>
              <a:gd name="connsiteX146" fmla="*/ 6776711 w 17881469"/>
              <a:gd name="connsiteY146" fmla="*/ 937401 h 1628517"/>
              <a:gd name="connsiteX147" fmla="*/ 5609421 w 17881469"/>
              <a:gd name="connsiteY147" fmla="*/ 937401 h 1628517"/>
              <a:gd name="connsiteX148" fmla="*/ 3847998 w 17881469"/>
              <a:gd name="connsiteY148" fmla="*/ 288129 h 1628517"/>
              <a:gd name="connsiteX149" fmla="*/ 5015287 w 17881469"/>
              <a:gd name="connsiteY149" fmla="*/ 288129 h 1628517"/>
              <a:gd name="connsiteX150" fmla="*/ 5015287 w 17881469"/>
              <a:gd name="connsiteY150" fmla="*/ 937401 h 1628517"/>
              <a:gd name="connsiteX151" fmla="*/ 3847998 w 17881469"/>
              <a:gd name="connsiteY151" fmla="*/ 937401 h 1628517"/>
              <a:gd name="connsiteX152" fmla="*/ 2086574 w 17881469"/>
              <a:gd name="connsiteY152" fmla="*/ 288129 h 1628517"/>
              <a:gd name="connsiteX153" fmla="*/ 3253864 w 17881469"/>
              <a:gd name="connsiteY153" fmla="*/ 288129 h 1628517"/>
              <a:gd name="connsiteX154" fmla="*/ 3253864 w 17881469"/>
              <a:gd name="connsiteY154" fmla="*/ 937401 h 1628517"/>
              <a:gd name="connsiteX155" fmla="*/ 2086574 w 17881469"/>
              <a:gd name="connsiteY155" fmla="*/ 937401 h 1628517"/>
              <a:gd name="connsiteX156" fmla="*/ 325150 w 17881469"/>
              <a:gd name="connsiteY156" fmla="*/ 288129 h 1628517"/>
              <a:gd name="connsiteX157" fmla="*/ 1492439 w 17881469"/>
              <a:gd name="connsiteY157" fmla="*/ 288129 h 1628517"/>
              <a:gd name="connsiteX158" fmla="*/ 1492439 w 17881469"/>
              <a:gd name="connsiteY158" fmla="*/ 937401 h 1628517"/>
              <a:gd name="connsiteX159" fmla="*/ 325150 w 17881469"/>
              <a:gd name="connsiteY159" fmla="*/ 937401 h 1628517"/>
              <a:gd name="connsiteX160" fmla="*/ 16089925 w 17881469"/>
              <a:gd name="connsiteY160" fmla="*/ 164968 h 1628517"/>
              <a:gd name="connsiteX161" fmla="*/ 16054775 w 17881469"/>
              <a:gd name="connsiteY161" fmla="*/ 200444 h 1628517"/>
              <a:gd name="connsiteX162" fmla="*/ 16054775 w 17881469"/>
              <a:gd name="connsiteY162" fmla="*/ 1025086 h 1628517"/>
              <a:gd name="connsiteX163" fmla="*/ 16089925 w 17881469"/>
              <a:gd name="connsiteY163" fmla="*/ 1060561 h 1628517"/>
              <a:gd name="connsiteX164" fmla="*/ 17432959 w 17881469"/>
              <a:gd name="connsiteY164" fmla="*/ 1060561 h 1628517"/>
              <a:gd name="connsiteX165" fmla="*/ 17468443 w 17881469"/>
              <a:gd name="connsiteY165" fmla="*/ 1025086 h 1628517"/>
              <a:gd name="connsiteX166" fmla="*/ 17468443 w 17881469"/>
              <a:gd name="connsiteY166" fmla="*/ 200444 h 1628517"/>
              <a:gd name="connsiteX167" fmla="*/ 17432959 w 17881469"/>
              <a:gd name="connsiteY167" fmla="*/ 164968 h 1628517"/>
              <a:gd name="connsiteX168" fmla="*/ 14328500 w 17881469"/>
              <a:gd name="connsiteY168" fmla="*/ 164968 h 1628517"/>
              <a:gd name="connsiteX169" fmla="*/ 14293350 w 17881469"/>
              <a:gd name="connsiteY169" fmla="*/ 200444 h 1628517"/>
              <a:gd name="connsiteX170" fmla="*/ 14293350 w 17881469"/>
              <a:gd name="connsiteY170" fmla="*/ 1025086 h 1628517"/>
              <a:gd name="connsiteX171" fmla="*/ 14328500 w 17881469"/>
              <a:gd name="connsiteY171" fmla="*/ 1060561 h 1628517"/>
              <a:gd name="connsiteX172" fmla="*/ 15671535 w 17881469"/>
              <a:gd name="connsiteY172" fmla="*/ 1060561 h 1628517"/>
              <a:gd name="connsiteX173" fmla="*/ 15707019 w 17881469"/>
              <a:gd name="connsiteY173" fmla="*/ 1025086 h 1628517"/>
              <a:gd name="connsiteX174" fmla="*/ 15707019 w 17881469"/>
              <a:gd name="connsiteY174" fmla="*/ 200444 h 1628517"/>
              <a:gd name="connsiteX175" fmla="*/ 15671535 w 17881469"/>
              <a:gd name="connsiteY175" fmla="*/ 164968 h 1628517"/>
              <a:gd name="connsiteX176" fmla="*/ 12567076 w 17881469"/>
              <a:gd name="connsiteY176" fmla="*/ 164968 h 1628517"/>
              <a:gd name="connsiteX177" fmla="*/ 12531926 w 17881469"/>
              <a:gd name="connsiteY177" fmla="*/ 200444 h 1628517"/>
              <a:gd name="connsiteX178" fmla="*/ 12531926 w 17881469"/>
              <a:gd name="connsiteY178" fmla="*/ 1025086 h 1628517"/>
              <a:gd name="connsiteX179" fmla="*/ 12567076 w 17881469"/>
              <a:gd name="connsiteY179" fmla="*/ 1060561 h 1628517"/>
              <a:gd name="connsiteX180" fmla="*/ 13910111 w 17881469"/>
              <a:gd name="connsiteY180" fmla="*/ 1060561 h 1628517"/>
              <a:gd name="connsiteX181" fmla="*/ 13945595 w 17881469"/>
              <a:gd name="connsiteY181" fmla="*/ 1025086 h 1628517"/>
              <a:gd name="connsiteX182" fmla="*/ 13945595 w 17881469"/>
              <a:gd name="connsiteY182" fmla="*/ 200444 h 1628517"/>
              <a:gd name="connsiteX183" fmla="*/ 13910111 w 17881469"/>
              <a:gd name="connsiteY183" fmla="*/ 164968 h 1628517"/>
              <a:gd name="connsiteX184" fmla="*/ 10805652 w 17881469"/>
              <a:gd name="connsiteY184" fmla="*/ 164968 h 1628517"/>
              <a:gd name="connsiteX185" fmla="*/ 10770502 w 17881469"/>
              <a:gd name="connsiteY185" fmla="*/ 200444 h 1628517"/>
              <a:gd name="connsiteX186" fmla="*/ 10770502 w 17881469"/>
              <a:gd name="connsiteY186" fmla="*/ 1025086 h 1628517"/>
              <a:gd name="connsiteX187" fmla="*/ 10805652 w 17881469"/>
              <a:gd name="connsiteY187" fmla="*/ 1060561 h 1628517"/>
              <a:gd name="connsiteX188" fmla="*/ 12148687 w 17881469"/>
              <a:gd name="connsiteY188" fmla="*/ 1060561 h 1628517"/>
              <a:gd name="connsiteX189" fmla="*/ 12184171 w 17881469"/>
              <a:gd name="connsiteY189" fmla="*/ 1025086 h 1628517"/>
              <a:gd name="connsiteX190" fmla="*/ 12184171 w 17881469"/>
              <a:gd name="connsiteY190" fmla="*/ 200444 h 1628517"/>
              <a:gd name="connsiteX191" fmla="*/ 12148687 w 17881469"/>
              <a:gd name="connsiteY191" fmla="*/ 164968 h 1628517"/>
              <a:gd name="connsiteX192" fmla="*/ 9044228 w 17881469"/>
              <a:gd name="connsiteY192" fmla="*/ 164968 h 1628517"/>
              <a:gd name="connsiteX193" fmla="*/ 9009078 w 17881469"/>
              <a:gd name="connsiteY193" fmla="*/ 200444 h 1628517"/>
              <a:gd name="connsiteX194" fmla="*/ 9009078 w 17881469"/>
              <a:gd name="connsiteY194" fmla="*/ 1025086 h 1628517"/>
              <a:gd name="connsiteX195" fmla="*/ 9044228 w 17881469"/>
              <a:gd name="connsiteY195" fmla="*/ 1060561 h 1628517"/>
              <a:gd name="connsiteX196" fmla="*/ 10387263 w 17881469"/>
              <a:gd name="connsiteY196" fmla="*/ 1060561 h 1628517"/>
              <a:gd name="connsiteX197" fmla="*/ 10422747 w 17881469"/>
              <a:gd name="connsiteY197" fmla="*/ 1025086 h 1628517"/>
              <a:gd name="connsiteX198" fmla="*/ 10422747 w 17881469"/>
              <a:gd name="connsiteY198" fmla="*/ 200444 h 1628517"/>
              <a:gd name="connsiteX199" fmla="*/ 10387263 w 17881469"/>
              <a:gd name="connsiteY199" fmla="*/ 164968 h 1628517"/>
              <a:gd name="connsiteX200" fmla="*/ 7282804 w 17881469"/>
              <a:gd name="connsiteY200" fmla="*/ 164968 h 1628517"/>
              <a:gd name="connsiteX201" fmla="*/ 7247654 w 17881469"/>
              <a:gd name="connsiteY201" fmla="*/ 200444 h 1628517"/>
              <a:gd name="connsiteX202" fmla="*/ 7247654 w 17881469"/>
              <a:gd name="connsiteY202" fmla="*/ 1025086 h 1628517"/>
              <a:gd name="connsiteX203" fmla="*/ 7282804 w 17881469"/>
              <a:gd name="connsiteY203" fmla="*/ 1060561 h 1628517"/>
              <a:gd name="connsiteX204" fmla="*/ 8625839 w 17881469"/>
              <a:gd name="connsiteY204" fmla="*/ 1060561 h 1628517"/>
              <a:gd name="connsiteX205" fmla="*/ 8661323 w 17881469"/>
              <a:gd name="connsiteY205" fmla="*/ 1025086 h 1628517"/>
              <a:gd name="connsiteX206" fmla="*/ 8661323 w 17881469"/>
              <a:gd name="connsiteY206" fmla="*/ 200444 h 1628517"/>
              <a:gd name="connsiteX207" fmla="*/ 8625839 w 17881469"/>
              <a:gd name="connsiteY207" fmla="*/ 164968 h 1628517"/>
              <a:gd name="connsiteX208" fmla="*/ 5521382 w 17881469"/>
              <a:gd name="connsiteY208" fmla="*/ 164968 h 1628517"/>
              <a:gd name="connsiteX209" fmla="*/ 5486232 w 17881469"/>
              <a:gd name="connsiteY209" fmla="*/ 200444 h 1628517"/>
              <a:gd name="connsiteX210" fmla="*/ 5486232 w 17881469"/>
              <a:gd name="connsiteY210" fmla="*/ 1025086 h 1628517"/>
              <a:gd name="connsiteX211" fmla="*/ 5521382 w 17881469"/>
              <a:gd name="connsiteY211" fmla="*/ 1060561 h 1628517"/>
              <a:gd name="connsiteX212" fmla="*/ 6864416 w 17881469"/>
              <a:gd name="connsiteY212" fmla="*/ 1060561 h 1628517"/>
              <a:gd name="connsiteX213" fmla="*/ 6899899 w 17881469"/>
              <a:gd name="connsiteY213" fmla="*/ 1025086 h 1628517"/>
              <a:gd name="connsiteX214" fmla="*/ 6899899 w 17881469"/>
              <a:gd name="connsiteY214" fmla="*/ 200444 h 1628517"/>
              <a:gd name="connsiteX215" fmla="*/ 6864416 w 17881469"/>
              <a:gd name="connsiteY215" fmla="*/ 164968 h 1628517"/>
              <a:gd name="connsiteX216" fmla="*/ 3759959 w 17881469"/>
              <a:gd name="connsiteY216" fmla="*/ 164968 h 1628517"/>
              <a:gd name="connsiteX217" fmla="*/ 3724808 w 17881469"/>
              <a:gd name="connsiteY217" fmla="*/ 200444 h 1628517"/>
              <a:gd name="connsiteX218" fmla="*/ 3724808 w 17881469"/>
              <a:gd name="connsiteY218" fmla="*/ 1025086 h 1628517"/>
              <a:gd name="connsiteX219" fmla="*/ 3759959 w 17881469"/>
              <a:gd name="connsiteY219" fmla="*/ 1060561 h 1628517"/>
              <a:gd name="connsiteX220" fmla="*/ 5102993 w 17881469"/>
              <a:gd name="connsiteY220" fmla="*/ 1060561 h 1628517"/>
              <a:gd name="connsiteX221" fmla="*/ 5138476 w 17881469"/>
              <a:gd name="connsiteY221" fmla="*/ 1025086 h 1628517"/>
              <a:gd name="connsiteX222" fmla="*/ 5138476 w 17881469"/>
              <a:gd name="connsiteY222" fmla="*/ 200444 h 1628517"/>
              <a:gd name="connsiteX223" fmla="*/ 5102993 w 17881469"/>
              <a:gd name="connsiteY223" fmla="*/ 164968 h 1628517"/>
              <a:gd name="connsiteX224" fmla="*/ 1998534 w 17881469"/>
              <a:gd name="connsiteY224" fmla="*/ 164968 h 1628517"/>
              <a:gd name="connsiteX225" fmla="*/ 1963384 w 17881469"/>
              <a:gd name="connsiteY225" fmla="*/ 200444 h 1628517"/>
              <a:gd name="connsiteX226" fmla="*/ 1963384 w 17881469"/>
              <a:gd name="connsiteY226" fmla="*/ 1025086 h 1628517"/>
              <a:gd name="connsiteX227" fmla="*/ 1998534 w 17881469"/>
              <a:gd name="connsiteY227" fmla="*/ 1060561 h 1628517"/>
              <a:gd name="connsiteX228" fmla="*/ 3341567 w 17881469"/>
              <a:gd name="connsiteY228" fmla="*/ 1060561 h 1628517"/>
              <a:gd name="connsiteX229" fmla="*/ 3377054 w 17881469"/>
              <a:gd name="connsiteY229" fmla="*/ 1025086 h 1628517"/>
              <a:gd name="connsiteX230" fmla="*/ 3377054 w 17881469"/>
              <a:gd name="connsiteY230" fmla="*/ 200444 h 1628517"/>
              <a:gd name="connsiteX231" fmla="*/ 3341567 w 17881469"/>
              <a:gd name="connsiteY231" fmla="*/ 164968 h 1628517"/>
              <a:gd name="connsiteX232" fmla="*/ 237109 w 17881469"/>
              <a:gd name="connsiteY232" fmla="*/ 164968 h 1628517"/>
              <a:gd name="connsiteX233" fmla="*/ 201960 w 17881469"/>
              <a:gd name="connsiteY233" fmla="*/ 200444 h 1628517"/>
              <a:gd name="connsiteX234" fmla="*/ 201960 w 17881469"/>
              <a:gd name="connsiteY234" fmla="*/ 1025086 h 1628517"/>
              <a:gd name="connsiteX235" fmla="*/ 237109 w 17881469"/>
              <a:gd name="connsiteY235" fmla="*/ 1060561 h 1628517"/>
              <a:gd name="connsiteX236" fmla="*/ 1580144 w 17881469"/>
              <a:gd name="connsiteY236" fmla="*/ 1060561 h 1628517"/>
              <a:gd name="connsiteX237" fmla="*/ 1615629 w 17881469"/>
              <a:gd name="connsiteY237" fmla="*/ 1025086 h 1628517"/>
              <a:gd name="connsiteX238" fmla="*/ 1615629 w 17881469"/>
              <a:gd name="connsiteY238" fmla="*/ 200444 h 1628517"/>
              <a:gd name="connsiteX239" fmla="*/ 1580144 w 17881469"/>
              <a:gd name="connsiteY239" fmla="*/ 164968 h 1628517"/>
              <a:gd name="connsiteX240" fmla="*/ 0 w 17881469"/>
              <a:gd name="connsiteY240" fmla="*/ 0 h 1628517"/>
              <a:gd name="connsiteX241" fmla="*/ 17881469 w 17881469"/>
              <a:gd name="connsiteY241" fmla="*/ 0 h 1628517"/>
              <a:gd name="connsiteX242" fmla="*/ 17881469 w 17881469"/>
              <a:gd name="connsiteY242" fmla="*/ 1628517 h 1628517"/>
              <a:gd name="connsiteX243" fmla="*/ 0 w 17881469"/>
              <a:gd name="connsiteY243" fmla="*/ 1628517 h 1628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</a:cxnLst>
            <a:rect l="l" t="t" r="r" b="b"/>
            <a:pathLst>
              <a:path w="17881469" h="1628517">
                <a:moveTo>
                  <a:pt x="16633185" y="1176165"/>
                </a:moveTo>
                <a:lnTo>
                  <a:pt x="16888555" y="1176165"/>
                </a:lnTo>
                <a:lnTo>
                  <a:pt x="16888555" y="1234589"/>
                </a:lnTo>
                <a:lnTo>
                  <a:pt x="16633185" y="1234589"/>
                </a:lnTo>
                <a:close/>
                <a:moveTo>
                  <a:pt x="14871761" y="1176165"/>
                </a:moveTo>
                <a:lnTo>
                  <a:pt x="15127132" y="1176165"/>
                </a:lnTo>
                <a:lnTo>
                  <a:pt x="15127132" y="1234589"/>
                </a:lnTo>
                <a:lnTo>
                  <a:pt x="14871761" y="1234589"/>
                </a:lnTo>
                <a:close/>
                <a:moveTo>
                  <a:pt x="13110337" y="1176165"/>
                </a:moveTo>
                <a:lnTo>
                  <a:pt x="13365708" y="1176165"/>
                </a:lnTo>
                <a:lnTo>
                  <a:pt x="13365708" y="1234589"/>
                </a:lnTo>
                <a:lnTo>
                  <a:pt x="13110337" y="1234589"/>
                </a:lnTo>
                <a:close/>
                <a:moveTo>
                  <a:pt x="11348913" y="1176165"/>
                </a:moveTo>
                <a:lnTo>
                  <a:pt x="11604284" y="1176165"/>
                </a:lnTo>
                <a:lnTo>
                  <a:pt x="11604284" y="1234589"/>
                </a:lnTo>
                <a:lnTo>
                  <a:pt x="11348913" y="1234589"/>
                </a:lnTo>
                <a:close/>
                <a:moveTo>
                  <a:pt x="9587489" y="1176165"/>
                </a:moveTo>
                <a:lnTo>
                  <a:pt x="9842860" y="1176165"/>
                </a:lnTo>
                <a:lnTo>
                  <a:pt x="9842860" y="1234589"/>
                </a:lnTo>
                <a:lnTo>
                  <a:pt x="9587489" y="1234589"/>
                </a:lnTo>
                <a:close/>
                <a:moveTo>
                  <a:pt x="7826065" y="1176165"/>
                </a:moveTo>
                <a:lnTo>
                  <a:pt x="8081436" y="1176165"/>
                </a:lnTo>
                <a:lnTo>
                  <a:pt x="8081436" y="1234589"/>
                </a:lnTo>
                <a:lnTo>
                  <a:pt x="7826065" y="1234589"/>
                </a:lnTo>
                <a:close/>
                <a:moveTo>
                  <a:pt x="6064643" y="1176165"/>
                </a:moveTo>
                <a:lnTo>
                  <a:pt x="6320012" y="1176165"/>
                </a:lnTo>
                <a:lnTo>
                  <a:pt x="6320012" y="1234589"/>
                </a:lnTo>
                <a:lnTo>
                  <a:pt x="6064643" y="1234589"/>
                </a:lnTo>
                <a:close/>
                <a:moveTo>
                  <a:pt x="4303220" y="1176165"/>
                </a:moveTo>
                <a:lnTo>
                  <a:pt x="4558589" y="1176165"/>
                </a:lnTo>
                <a:lnTo>
                  <a:pt x="4558589" y="1234589"/>
                </a:lnTo>
                <a:lnTo>
                  <a:pt x="4303220" y="1234589"/>
                </a:lnTo>
                <a:close/>
                <a:moveTo>
                  <a:pt x="2541795" y="1176165"/>
                </a:moveTo>
                <a:lnTo>
                  <a:pt x="2797165" y="1176165"/>
                </a:lnTo>
                <a:lnTo>
                  <a:pt x="2797165" y="1234589"/>
                </a:lnTo>
                <a:lnTo>
                  <a:pt x="2541795" y="1234589"/>
                </a:lnTo>
                <a:close/>
                <a:moveTo>
                  <a:pt x="780370" y="1176165"/>
                </a:moveTo>
                <a:lnTo>
                  <a:pt x="1035741" y="1176165"/>
                </a:lnTo>
                <a:lnTo>
                  <a:pt x="1035741" y="1234589"/>
                </a:lnTo>
                <a:lnTo>
                  <a:pt x="780370" y="1234589"/>
                </a:lnTo>
                <a:close/>
                <a:moveTo>
                  <a:pt x="15913259" y="1121412"/>
                </a:moveTo>
                <a:cubicBezTo>
                  <a:pt x="15910583" y="1121412"/>
                  <a:pt x="15908239" y="1122414"/>
                  <a:pt x="15906565" y="1124417"/>
                </a:cubicBezTo>
                <a:cubicBezTo>
                  <a:pt x="15904893" y="1126420"/>
                  <a:pt x="15904223" y="1128758"/>
                  <a:pt x="15904557" y="1131094"/>
                </a:cubicBezTo>
                <a:cubicBezTo>
                  <a:pt x="15904893" y="1133098"/>
                  <a:pt x="15930663" y="1289342"/>
                  <a:pt x="16128801" y="1289342"/>
                </a:cubicBezTo>
                <a:lnTo>
                  <a:pt x="17392939" y="1289342"/>
                </a:lnTo>
                <a:cubicBezTo>
                  <a:pt x="17591413" y="1289342"/>
                  <a:pt x="17616849" y="1133098"/>
                  <a:pt x="17617183" y="1131094"/>
                </a:cubicBezTo>
                <a:cubicBezTo>
                  <a:pt x="17617517" y="1128758"/>
                  <a:pt x="17616849" y="1126420"/>
                  <a:pt x="17615175" y="1124417"/>
                </a:cubicBezTo>
                <a:cubicBezTo>
                  <a:pt x="17613501" y="1122414"/>
                  <a:pt x="17611159" y="1121412"/>
                  <a:pt x="17608481" y="1121412"/>
                </a:cubicBezTo>
                <a:close/>
                <a:moveTo>
                  <a:pt x="14151835" y="1121412"/>
                </a:moveTo>
                <a:cubicBezTo>
                  <a:pt x="14149159" y="1121412"/>
                  <a:pt x="14146816" y="1122414"/>
                  <a:pt x="14145142" y="1124417"/>
                </a:cubicBezTo>
                <a:cubicBezTo>
                  <a:pt x="14143468" y="1126420"/>
                  <a:pt x="14142799" y="1128758"/>
                  <a:pt x="14143134" y="1131094"/>
                </a:cubicBezTo>
                <a:cubicBezTo>
                  <a:pt x="14143468" y="1133098"/>
                  <a:pt x="14169239" y="1289342"/>
                  <a:pt x="14367378" y="1289342"/>
                </a:cubicBezTo>
                <a:lnTo>
                  <a:pt x="15631515" y="1289342"/>
                </a:lnTo>
                <a:cubicBezTo>
                  <a:pt x="15829989" y="1289342"/>
                  <a:pt x="15855425" y="1133098"/>
                  <a:pt x="15855759" y="1131094"/>
                </a:cubicBezTo>
                <a:cubicBezTo>
                  <a:pt x="15856093" y="1128758"/>
                  <a:pt x="15855425" y="1126420"/>
                  <a:pt x="15853751" y="1124417"/>
                </a:cubicBezTo>
                <a:cubicBezTo>
                  <a:pt x="15852077" y="1122414"/>
                  <a:pt x="15849735" y="1121412"/>
                  <a:pt x="15847057" y="1121412"/>
                </a:cubicBezTo>
                <a:close/>
                <a:moveTo>
                  <a:pt x="12390411" y="1121412"/>
                </a:moveTo>
                <a:cubicBezTo>
                  <a:pt x="12387735" y="1121412"/>
                  <a:pt x="12385392" y="1122414"/>
                  <a:pt x="12383718" y="1124417"/>
                </a:cubicBezTo>
                <a:cubicBezTo>
                  <a:pt x="12382044" y="1126420"/>
                  <a:pt x="12381375" y="1128758"/>
                  <a:pt x="12381710" y="1131094"/>
                </a:cubicBezTo>
                <a:cubicBezTo>
                  <a:pt x="12382044" y="1133098"/>
                  <a:pt x="12407815" y="1289342"/>
                  <a:pt x="12605954" y="1289342"/>
                </a:cubicBezTo>
                <a:lnTo>
                  <a:pt x="13870091" y="1289342"/>
                </a:lnTo>
                <a:cubicBezTo>
                  <a:pt x="14068564" y="1289342"/>
                  <a:pt x="14094001" y="1133098"/>
                  <a:pt x="14094335" y="1131094"/>
                </a:cubicBezTo>
                <a:cubicBezTo>
                  <a:pt x="14094670" y="1128758"/>
                  <a:pt x="14094001" y="1126420"/>
                  <a:pt x="14092327" y="1124417"/>
                </a:cubicBezTo>
                <a:cubicBezTo>
                  <a:pt x="14090653" y="1122414"/>
                  <a:pt x="14088311" y="1121412"/>
                  <a:pt x="14085634" y="1121412"/>
                </a:cubicBezTo>
                <a:close/>
                <a:moveTo>
                  <a:pt x="10628987" y="1121412"/>
                </a:moveTo>
                <a:cubicBezTo>
                  <a:pt x="10626311" y="1121412"/>
                  <a:pt x="10623968" y="1122414"/>
                  <a:pt x="10622294" y="1124417"/>
                </a:cubicBezTo>
                <a:cubicBezTo>
                  <a:pt x="10620620" y="1126420"/>
                  <a:pt x="10619951" y="1128758"/>
                  <a:pt x="10620286" y="1131094"/>
                </a:cubicBezTo>
                <a:cubicBezTo>
                  <a:pt x="10620620" y="1133098"/>
                  <a:pt x="10646391" y="1289342"/>
                  <a:pt x="10844530" y="1289342"/>
                </a:cubicBezTo>
                <a:lnTo>
                  <a:pt x="12108667" y="1289342"/>
                </a:lnTo>
                <a:cubicBezTo>
                  <a:pt x="12307140" y="1289342"/>
                  <a:pt x="12332577" y="1133098"/>
                  <a:pt x="12332911" y="1131094"/>
                </a:cubicBezTo>
                <a:cubicBezTo>
                  <a:pt x="12333246" y="1128758"/>
                  <a:pt x="12332577" y="1126420"/>
                  <a:pt x="12330903" y="1124417"/>
                </a:cubicBezTo>
                <a:cubicBezTo>
                  <a:pt x="12329229" y="1122414"/>
                  <a:pt x="12326887" y="1121412"/>
                  <a:pt x="12324210" y="1121412"/>
                </a:cubicBezTo>
                <a:close/>
                <a:moveTo>
                  <a:pt x="8867563" y="1121412"/>
                </a:moveTo>
                <a:cubicBezTo>
                  <a:pt x="8864887" y="1121412"/>
                  <a:pt x="8862544" y="1122414"/>
                  <a:pt x="8860870" y="1124417"/>
                </a:cubicBezTo>
                <a:cubicBezTo>
                  <a:pt x="8859196" y="1126420"/>
                  <a:pt x="8858527" y="1128758"/>
                  <a:pt x="8858862" y="1131094"/>
                </a:cubicBezTo>
                <a:cubicBezTo>
                  <a:pt x="8859196" y="1133098"/>
                  <a:pt x="8884967" y="1289342"/>
                  <a:pt x="9083106" y="1289342"/>
                </a:cubicBezTo>
                <a:lnTo>
                  <a:pt x="10347243" y="1289342"/>
                </a:lnTo>
                <a:cubicBezTo>
                  <a:pt x="10545716" y="1289342"/>
                  <a:pt x="10571153" y="1133098"/>
                  <a:pt x="10571487" y="1131094"/>
                </a:cubicBezTo>
                <a:cubicBezTo>
                  <a:pt x="10571822" y="1128758"/>
                  <a:pt x="10571153" y="1126420"/>
                  <a:pt x="10569479" y="1124417"/>
                </a:cubicBezTo>
                <a:cubicBezTo>
                  <a:pt x="10567805" y="1122414"/>
                  <a:pt x="10565463" y="1121412"/>
                  <a:pt x="10562786" y="1121412"/>
                </a:cubicBezTo>
                <a:close/>
                <a:moveTo>
                  <a:pt x="7106139" y="1121412"/>
                </a:moveTo>
                <a:cubicBezTo>
                  <a:pt x="7103463" y="1121412"/>
                  <a:pt x="7101120" y="1122414"/>
                  <a:pt x="7099446" y="1124417"/>
                </a:cubicBezTo>
                <a:cubicBezTo>
                  <a:pt x="7097772" y="1126420"/>
                  <a:pt x="7097103" y="1128758"/>
                  <a:pt x="7097438" y="1131094"/>
                </a:cubicBezTo>
                <a:cubicBezTo>
                  <a:pt x="7097772" y="1133098"/>
                  <a:pt x="7123543" y="1289342"/>
                  <a:pt x="7321682" y="1289342"/>
                </a:cubicBezTo>
                <a:lnTo>
                  <a:pt x="8585819" y="1289342"/>
                </a:lnTo>
                <a:cubicBezTo>
                  <a:pt x="8784292" y="1289342"/>
                  <a:pt x="8809729" y="1133098"/>
                  <a:pt x="8810063" y="1131094"/>
                </a:cubicBezTo>
                <a:cubicBezTo>
                  <a:pt x="8810398" y="1128758"/>
                  <a:pt x="8809729" y="1126420"/>
                  <a:pt x="8808055" y="1124417"/>
                </a:cubicBezTo>
                <a:cubicBezTo>
                  <a:pt x="8806381" y="1122414"/>
                  <a:pt x="8804039" y="1121412"/>
                  <a:pt x="8801362" y="1121412"/>
                </a:cubicBezTo>
                <a:close/>
                <a:moveTo>
                  <a:pt x="5344718" y="1121412"/>
                </a:moveTo>
                <a:cubicBezTo>
                  <a:pt x="5342039" y="1121412"/>
                  <a:pt x="5339698" y="1122414"/>
                  <a:pt x="5338023" y="1124417"/>
                </a:cubicBezTo>
                <a:cubicBezTo>
                  <a:pt x="5336351" y="1126420"/>
                  <a:pt x="5335679" y="1128758"/>
                  <a:pt x="5336015" y="1131094"/>
                </a:cubicBezTo>
                <a:cubicBezTo>
                  <a:pt x="5336351" y="1133098"/>
                  <a:pt x="5362122" y="1289342"/>
                  <a:pt x="5560259" y="1289342"/>
                </a:cubicBezTo>
                <a:lnTo>
                  <a:pt x="6824396" y="1289342"/>
                </a:lnTo>
                <a:cubicBezTo>
                  <a:pt x="7022868" y="1289342"/>
                  <a:pt x="7048305" y="1133098"/>
                  <a:pt x="7048639" y="1131094"/>
                </a:cubicBezTo>
                <a:cubicBezTo>
                  <a:pt x="7048974" y="1128758"/>
                  <a:pt x="7048305" y="1126420"/>
                  <a:pt x="7046631" y="1124417"/>
                </a:cubicBezTo>
                <a:cubicBezTo>
                  <a:pt x="7044957" y="1122414"/>
                  <a:pt x="7042615" y="1121412"/>
                  <a:pt x="7039938" y="1121412"/>
                </a:cubicBezTo>
                <a:close/>
                <a:moveTo>
                  <a:pt x="3583292" y="1121412"/>
                </a:moveTo>
                <a:cubicBezTo>
                  <a:pt x="3580616" y="1121412"/>
                  <a:pt x="3578273" y="1122414"/>
                  <a:pt x="3576600" y="1124417"/>
                </a:cubicBezTo>
                <a:cubicBezTo>
                  <a:pt x="3574925" y="1126420"/>
                  <a:pt x="3574256" y="1128758"/>
                  <a:pt x="3574592" y="1131094"/>
                </a:cubicBezTo>
                <a:cubicBezTo>
                  <a:pt x="3574925" y="1133098"/>
                  <a:pt x="3600698" y="1289342"/>
                  <a:pt x="3798836" y="1289342"/>
                </a:cubicBezTo>
                <a:lnTo>
                  <a:pt x="5062972" y="1289342"/>
                </a:lnTo>
                <a:cubicBezTo>
                  <a:pt x="5261445" y="1289342"/>
                  <a:pt x="5286881" y="1133098"/>
                  <a:pt x="5287217" y="1131094"/>
                </a:cubicBezTo>
                <a:cubicBezTo>
                  <a:pt x="5287552" y="1128758"/>
                  <a:pt x="5286881" y="1126420"/>
                  <a:pt x="5285208" y="1124417"/>
                </a:cubicBezTo>
                <a:cubicBezTo>
                  <a:pt x="5283535" y="1122414"/>
                  <a:pt x="5281193" y="1121412"/>
                  <a:pt x="5278516" y="1121412"/>
                </a:cubicBezTo>
                <a:close/>
                <a:moveTo>
                  <a:pt x="1821869" y="1121412"/>
                </a:moveTo>
                <a:cubicBezTo>
                  <a:pt x="1819193" y="1121412"/>
                  <a:pt x="1816849" y="1122414"/>
                  <a:pt x="1815177" y="1124417"/>
                </a:cubicBezTo>
                <a:cubicBezTo>
                  <a:pt x="1813502" y="1126420"/>
                  <a:pt x="1812833" y="1128758"/>
                  <a:pt x="1813167" y="1131094"/>
                </a:cubicBezTo>
                <a:cubicBezTo>
                  <a:pt x="1813502" y="1133098"/>
                  <a:pt x="1839273" y="1289342"/>
                  <a:pt x="2037412" y="1289342"/>
                </a:cubicBezTo>
                <a:lnTo>
                  <a:pt x="3301549" y="1289342"/>
                </a:lnTo>
                <a:cubicBezTo>
                  <a:pt x="3500022" y="1289342"/>
                  <a:pt x="3525458" y="1133098"/>
                  <a:pt x="3525793" y="1131094"/>
                </a:cubicBezTo>
                <a:cubicBezTo>
                  <a:pt x="3526128" y="1128758"/>
                  <a:pt x="3525458" y="1126420"/>
                  <a:pt x="3523785" y="1124417"/>
                </a:cubicBezTo>
                <a:cubicBezTo>
                  <a:pt x="3522112" y="1122414"/>
                  <a:pt x="3519770" y="1121412"/>
                  <a:pt x="3517092" y="1121412"/>
                </a:cubicBezTo>
                <a:close/>
                <a:moveTo>
                  <a:pt x="60445" y="1121412"/>
                </a:moveTo>
                <a:cubicBezTo>
                  <a:pt x="57768" y="1121412"/>
                  <a:pt x="55425" y="1122414"/>
                  <a:pt x="53752" y="1124417"/>
                </a:cubicBezTo>
                <a:cubicBezTo>
                  <a:pt x="52078" y="1126420"/>
                  <a:pt x="51408" y="1128758"/>
                  <a:pt x="51743" y="1131094"/>
                </a:cubicBezTo>
                <a:cubicBezTo>
                  <a:pt x="52078" y="1133098"/>
                  <a:pt x="77849" y="1289342"/>
                  <a:pt x="275988" y="1289342"/>
                </a:cubicBezTo>
                <a:lnTo>
                  <a:pt x="1540125" y="1289342"/>
                </a:lnTo>
                <a:cubicBezTo>
                  <a:pt x="1738599" y="1289342"/>
                  <a:pt x="1764034" y="1133098"/>
                  <a:pt x="1764369" y="1131094"/>
                </a:cubicBezTo>
                <a:cubicBezTo>
                  <a:pt x="1764704" y="1128758"/>
                  <a:pt x="1764034" y="1126420"/>
                  <a:pt x="1762361" y="1124417"/>
                </a:cubicBezTo>
                <a:cubicBezTo>
                  <a:pt x="1760687" y="1122414"/>
                  <a:pt x="1758345" y="1121412"/>
                  <a:pt x="1755667" y="1121412"/>
                </a:cubicBezTo>
                <a:close/>
                <a:moveTo>
                  <a:pt x="16177965" y="288129"/>
                </a:moveTo>
                <a:lnTo>
                  <a:pt x="17345253" y="288129"/>
                </a:lnTo>
                <a:lnTo>
                  <a:pt x="17345253" y="937401"/>
                </a:lnTo>
                <a:lnTo>
                  <a:pt x="16177965" y="937401"/>
                </a:lnTo>
                <a:close/>
                <a:moveTo>
                  <a:pt x="14416540" y="288129"/>
                </a:moveTo>
                <a:lnTo>
                  <a:pt x="15583829" y="288129"/>
                </a:lnTo>
                <a:lnTo>
                  <a:pt x="15583829" y="937401"/>
                </a:lnTo>
                <a:lnTo>
                  <a:pt x="14416540" y="937401"/>
                </a:lnTo>
                <a:close/>
                <a:moveTo>
                  <a:pt x="12655116" y="288129"/>
                </a:moveTo>
                <a:lnTo>
                  <a:pt x="13822405" y="288129"/>
                </a:lnTo>
                <a:lnTo>
                  <a:pt x="13822405" y="937401"/>
                </a:lnTo>
                <a:lnTo>
                  <a:pt x="12655116" y="937401"/>
                </a:lnTo>
                <a:close/>
                <a:moveTo>
                  <a:pt x="10893692" y="288129"/>
                </a:moveTo>
                <a:lnTo>
                  <a:pt x="12060981" y="288129"/>
                </a:lnTo>
                <a:lnTo>
                  <a:pt x="12060981" y="937401"/>
                </a:lnTo>
                <a:lnTo>
                  <a:pt x="10893692" y="937401"/>
                </a:lnTo>
                <a:close/>
                <a:moveTo>
                  <a:pt x="9132268" y="288129"/>
                </a:moveTo>
                <a:lnTo>
                  <a:pt x="10299557" y="288129"/>
                </a:lnTo>
                <a:lnTo>
                  <a:pt x="10299557" y="937401"/>
                </a:lnTo>
                <a:lnTo>
                  <a:pt x="9132268" y="937401"/>
                </a:lnTo>
                <a:close/>
                <a:moveTo>
                  <a:pt x="7370844" y="288129"/>
                </a:moveTo>
                <a:lnTo>
                  <a:pt x="8538133" y="288129"/>
                </a:lnTo>
                <a:lnTo>
                  <a:pt x="8538133" y="937401"/>
                </a:lnTo>
                <a:lnTo>
                  <a:pt x="7370844" y="937401"/>
                </a:lnTo>
                <a:close/>
                <a:moveTo>
                  <a:pt x="5609421" y="288129"/>
                </a:moveTo>
                <a:lnTo>
                  <a:pt x="6776711" y="288129"/>
                </a:lnTo>
                <a:lnTo>
                  <a:pt x="6776711" y="937401"/>
                </a:lnTo>
                <a:lnTo>
                  <a:pt x="5609421" y="937401"/>
                </a:lnTo>
                <a:close/>
                <a:moveTo>
                  <a:pt x="3847998" y="288129"/>
                </a:moveTo>
                <a:lnTo>
                  <a:pt x="5015287" y="288129"/>
                </a:lnTo>
                <a:lnTo>
                  <a:pt x="5015287" y="937401"/>
                </a:lnTo>
                <a:lnTo>
                  <a:pt x="3847998" y="937401"/>
                </a:lnTo>
                <a:close/>
                <a:moveTo>
                  <a:pt x="2086574" y="288129"/>
                </a:moveTo>
                <a:lnTo>
                  <a:pt x="3253864" y="288129"/>
                </a:lnTo>
                <a:lnTo>
                  <a:pt x="3253864" y="937401"/>
                </a:lnTo>
                <a:lnTo>
                  <a:pt x="2086574" y="937401"/>
                </a:lnTo>
                <a:close/>
                <a:moveTo>
                  <a:pt x="325150" y="288129"/>
                </a:moveTo>
                <a:lnTo>
                  <a:pt x="1492439" y="288129"/>
                </a:lnTo>
                <a:lnTo>
                  <a:pt x="1492439" y="937401"/>
                </a:lnTo>
                <a:lnTo>
                  <a:pt x="325150" y="937401"/>
                </a:lnTo>
                <a:close/>
                <a:moveTo>
                  <a:pt x="16089925" y="164968"/>
                </a:moveTo>
                <a:cubicBezTo>
                  <a:pt x="16070507" y="164968"/>
                  <a:pt x="16054775" y="181032"/>
                  <a:pt x="16054775" y="200444"/>
                </a:cubicBezTo>
                <a:lnTo>
                  <a:pt x="16054775" y="1025086"/>
                </a:lnTo>
                <a:cubicBezTo>
                  <a:pt x="16054775" y="1044497"/>
                  <a:pt x="16070507" y="1060561"/>
                  <a:pt x="16089925" y="1060561"/>
                </a:cubicBezTo>
                <a:lnTo>
                  <a:pt x="17432959" y="1060561"/>
                </a:lnTo>
                <a:cubicBezTo>
                  <a:pt x="17452709" y="1060561"/>
                  <a:pt x="17468443" y="1044497"/>
                  <a:pt x="17468443" y="1025086"/>
                </a:cubicBezTo>
                <a:lnTo>
                  <a:pt x="17468443" y="200444"/>
                </a:lnTo>
                <a:cubicBezTo>
                  <a:pt x="17468443" y="181032"/>
                  <a:pt x="17452709" y="164968"/>
                  <a:pt x="17432959" y="164968"/>
                </a:cubicBezTo>
                <a:close/>
                <a:moveTo>
                  <a:pt x="14328500" y="164968"/>
                </a:moveTo>
                <a:cubicBezTo>
                  <a:pt x="14309084" y="164968"/>
                  <a:pt x="14293350" y="181032"/>
                  <a:pt x="14293350" y="200444"/>
                </a:cubicBezTo>
                <a:lnTo>
                  <a:pt x="14293350" y="1025086"/>
                </a:lnTo>
                <a:cubicBezTo>
                  <a:pt x="14293350" y="1044497"/>
                  <a:pt x="14309084" y="1060561"/>
                  <a:pt x="14328500" y="1060561"/>
                </a:cubicBezTo>
                <a:lnTo>
                  <a:pt x="15671535" y="1060561"/>
                </a:lnTo>
                <a:cubicBezTo>
                  <a:pt x="15691285" y="1060561"/>
                  <a:pt x="15707019" y="1044497"/>
                  <a:pt x="15707019" y="1025086"/>
                </a:cubicBezTo>
                <a:lnTo>
                  <a:pt x="15707019" y="200444"/>
                </a:lnTo>
                <a:cubicBezTo>
                  <a:pt x="15707019" y="181032"/>
                  <a:pt x="15691285" y="164968"/>
                  <a:pt x="15671535" y="164968"/>
                </a:cubicBezTo>
                <a:close/>
                <a:moveTo>
                  <a:pt x="12567076" y="164968"/>
                </a:moveTo>
                <a:cubicBezTo>
                  <a:pt x="12547660" y="164968"/>
                  <a:pt x="12531926" y="181032"/>
                  <a:pt x="12531926" y="200444"/>
                </a:cubicBezTo>
                <a:lnTo>
                  <a:pt x="12531926" y="1025086"/>
                </a:lnTo>
                <a:cubicBezTo>
                  <a:pt x="12531926" y="1044497"/>
                  <a:pt x="12547660" y="1060561"/>
                  <a:pt x="12567076" y="1060561"/>
                </a:cubicBezTo>
                <a:lnTo>
                  <a:pt x="13910111" y="1060561"/>
                </a:lnTo>
                <a:cubicBezTo>
                  <a:pt x="13929862" y="1060561"/>
                  <a:pt x="13945595" y="1044497"/>
                  <a:pt x="13945595" y="1025086"/>
                </a:cubicBezTo>
                <a:lnTo>
                  <a:pt x="13945595" y="200444"/>
                </a:lnTo>
                <a:cubicBezTo>
                  <a:pt x="13945595" y="181032"/>
                  <a:pt x="13929862" y="164968"/>
                  <a:pt x="13910111" y="164968"/>
                </a:cubicBezTo>
                <a:close/>
                <a:moveTo>
                  <a:pt x="10805652" y="164968"/>
                </a:moveTo>
                <a:cubicBezTo>
                  <a:pt x="10786236" y="164968"/>
                  <a:pt x="10770502" y="181032"/>
                  <a:pt x="10770502" y="200444"/>
                </a:cubicBezTo>
                <a:lnTo>
                  <a:pt x="10770502" y="1025086"/>
                </a:lnTo>
                <a:cubicBezTo>
                  <a:pt x="10770502" y="1044497"/>
                  <a:pt x="10786236" y="1060561"/>
                  <a:pt x="10805652" y="1060561"/>
                </a:cubicBezTo>
                <a:lnTo>
                  <a:pt x="12148687" y="1060561"/>
                </a:lnTo>
                <a:cubicBezTo>
                  <a:pt x="12168438" y="1060561"/>
                  <a:pt x="12184171" y="1044497"/>
                  <a:pt x="12184171" y="1025086"/>
                </a:cubicBezTo>
                <a:lnTo>
                  <a:pt x="12184171" y="200444"/>
                </a:lnTo>
                <a:cubicBezTo>
                  <a:pt x="12184171" y="181032"/>
                  <a:pt x="12168438" y="164968"/>
                  <a:pt x="12148687" y="164968"/>
                </a:cubicBezTo>
                <a:close/>
                <a:moveTo>
                  <a:pt x="9044228" y="164968"/>
                </a:moveTo>
                <a:cubicBezTo>
                  <a:pt x="9024812" y="164968"/>
                  <a:pt x="9009078" y="181032"/>
                  <a:pt x="9009078" y="200444"/>
                </a:cubicBezTo>
                <a:lnTo>
                  <a:pt x="9009078" y="1025086"/>
                </a:lnTo>
                <a:cubicBezTo>
                  <a:pt x="9009078" y="1044497"/>
                  <a:pt x="9024812" y="1060561"/>
                  <a:pt x="9044228" y="1060561"/>
                </a:cubicBezTo>
                <a:lnTo>
                  <a:pt x="10387263" y="1060561"/>
                </a:lnTo>
                <a:cubicBezTo>
                  <a:pt x="10407014" y="1060561"/>
                  <a:pt x="10422747" y="1044497"/>
                  <a:pt x="10422747" y="1025086"/>
                </a:cubicBezTo>
                <a:lnTo>
                  <a:pt x="10422747" y="200444"/>
                </a:lnTo>
                <a:cubicBezTo>
                  <a:pt x="10422747" y="181032"/>
                  <a:pt x="10407014" y="164968"/>
                  <a:pt x="10387263" y="164968"/>
                </a:cubicBezTo>
                <a:close/>
                <a:moveTo>
                  <a:pt x="7282804" y="164968"/>
                </a:moveTo>
                <a:cubicBezTo>
                  <a:pt x="7263388" y="164968"/>
                  <a:pt x="7247654" y="181032"/>
                  <a:pt x="7247654" y="200444"/>
                </a:cubicBezTo>
                <a:lnTo>
                  <a:pt x="7247654" y="1025086"/>
                </a:lnTo>
                <a:cubicBezTo>
                  <a:pt x="7247654" y="1044497"/>
                  <a:pt x="7263388" y="1060561"/>
                  <a:pt x="7282804" y="1060561"/>
                </a:cubicBezTo>
                <a:lnTo>
                  <a:pt x="8625839" y="1060561"/>
                </a:lnTo>
                <a:cubicBezTo>
                  <a:pt x="8645590" y="1060561"/>
                  <a:pt x="8661323" y="1044497"/>
                  <a:pt x="8661323" y="1025086"/>
                </a:cubicBezTo>
                <a:lnTo>
                  <a:pt x="8661323" y="200444"/>
                </a:lnTo>
                <a:cubicBezTo>
                  <a:pt x="8661323" y="181032"/>
                  <a:pt x="8645590" y="164968"/>
                  <a:pt x="8625839" y="164968"/>
                </a:cubicBezTo>
                <a:close/>
                <a:moveTo>
                  <a:pt x="5521382" y="164968"/>
                </a:moveTo>
                <a:cubicBezTo>
                  <a:pt x="5501967" y="164968"/>
                  <a:pt x="5486232" y="181032"/>
                  <a:pt x="5486232" y="200444"/>
                </a:cubicBezTo>
                <a:lnTo>
                  <a:pt x="5486232" y="1025086"/>
                </a:lnTo>
                <a:cubicBezTo>
                  <a:pt x="5486232" y="1044497"/>
                  <a:pt x="5501967" y="1060561"/>
                  <a:pt x="5521382" y="1060561"/>
                </a:cubicBezTo>
                <a:lnTo>
                  <a:pt x="6864416" y="1060561"/>
                </a:lnTo>
                <a:cubicBezTo>
                  <a:pt x="6884167" y="1060561"/>
                  <a:pt x="6899899" y="1044497"/>
                  <a:pt x="6899899" y="1025086"/>
                </a:cubicBezTo>
                <a:lnTo>
                  <a:pt x="6899899" y="200444"/>
                </a:lnTo>
                <a:cubicBezTo>
                  <a:pt x="6899899" y="181032"/>
                  <a:pt x="6884167" y="164968"/>
                  <a:pt x="6864416" y="164968"/>
                </a:cubicBezTo>
                <a:close/>
                <a:moveTo>
                  <a:pt x="3759959" y="164968"/>
                </a:moveTo>
                <a:cubicBezTo>
                  <a:pt x="3740541" y="164968"/>
                  <a:pt x="3724808" y="181032"/>
                  <a:pt x="3724808" y="200444"/>
                </a:cubicBezTo>
                <a:lnTo>
                  <a:pt x="3724808" y="1025086"/>
                </a:lnTo>
                <a:cubicBezTo>
                  <a:pt x="3724808" y="1044497"/>
                  <a:pt x="3740541" y="1060561"/>
                  <a:pt x="3759959" y="1060561"/>
                </a:cubicBezTo>
                <a:lnTo>
                  <a:pt x="5102993" y="1060561"/>
                </a:lnTo>
                <a:cubicBezTo>
                  <a:pt x="5122744" y="1060561"/>
                  <a:pt x="5138476" y="1044497"/>
                  <a:pt x="5138476" y="1025086"/>
                </a:cubicBezTo>
                <a:lnTo>
                  <a:pt x="5138476" y="200444"/>
                </a:lnTo>
                <a:cubicBezTo>
                  <a:pt x="5138476" y="181032"/>
                  <a:pt x="5122744" y="164968"/>
                  <a:pt x="5102993" y="164968"/>
                </a:cubicBezTo>
                <a:close/>
                <a:moveTo>
                  <a:pt x="1998534" y="164968"/>
                </a:moveTo>
                <a:cubicBezTo>
                  <a:pt x="1979117" y="164968"/>
                  <a:pt x="1963384" y="181032"/>
                  <a:pt x="1963384" y="200444"/>
                </a:cubicBezTo>
                <a:lnTo>
                  <a:pt x="1963384" y="1025086"/>
                </a:lnTo>
                <a:cubicBezTo>
                  <a:pt x="1963384" y="1044497"/>
                  <a:pt x="1979117" y="1060561"/>
                  <a:pt x="1998534" y="1060561"/>
                </a:cubicBezTo>
                <a:lnTo>
                  <a:pt x="3341567" y="1060561"/>
                </a:lnTo>
                <a:cubicBezTo>
                  <a:pt x="3361319" y="1060561"/>
                  <a:pt x="3377054" y="1044497"/>
                  <a:pt x="3377054" y="1025086"/>
                </a:cubicBezTo>
                <a:lnTo>
                  <a:pt x="3377054" y="200444"/>
                </a:lnTo>
                <a:cubicBezTo>
                  <a:pt x="3377054" y="181032"/>
                  <a:pt x="3361319" y="164968"/>
                  <a:pt x="3341567" y="164968"/>
                </a:cubicBezTo>
                <a:close/>
                <a:moveTo>
                  <a:pt x="237109" y="164968"/>
                </a:moveTo>
                <a:cubicBezTo>
                  <a:pt x="217693" y="164968"/>
                  <a:pt x="201960" y="181032"/>
                  <a:pt x="201960" y="200444"/>
                </a:cubicBezTo>
                <a:lnTo>
                  <a:pt x="201960" y="1025086"/>
                </a:lnTo>
                <a:cubicBezTo>
                  <a:pt x="201960" y="1044497"/>
                  <a:pt x="217693" y="1060561"/>
                  <a:pt x="237109" y="1060561"/>
                </a:cubicBezTo>
                <a:lnTo>
                  <a:pt x="1580144" y="1060561"/>
                </a:lnTo>
                <a:cubicBezTo>
                  <a:pt x="1599895" y="1060561"/>
                  <a:pt x="1615629" y="1044497"/>
                  <a:pt x="1615629" y="1025086"/>
                </a:cubicBezTo>
                <a:lnTo>
                  <a:pt x="1615629" y="200444"/>
                </a:lnTo>
                <a:cubicBezTo>
                  <a:pt x="1615629" y="181032"/>
                  <a:pt x="1599895" y="164968"/>
                  <a:pt x="1580144" y="164968"/>
                </a:cubicBezTo>
                <a:close/>
                <a:moveTo>
                  <a:pt x="0" y="0"/>
                </a:moveTo>
                <a:lnTo>
                  <a:pt x="17881469" y="0"/>
                </a:lnTo>
                <a:lnTo>
                  <a:pt x="17881469" y="1628517"/>
                </a:lnTo>
                <a:lnTo>
                  <a:pt x="0" y="16285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 169">
            <a:extLst>
              <a:ext uri="{FF2B5EF4-FFF2-40B4-BE49-F238E27FC236}">
                <a16:creationId xmlns:a16="http://schemas.microsoft.com/office/drawing/2014/main" id="{18C5E796-C3D0-6841-A173-2136AEC26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749" y="11284813"/>
            <a:ext cx="17367478" cy="1386187"/>
          </a:xfrm>
          <a:custGeom>
            <a:avLst/>
            <a:gdLst>
              <a:gd name="connsiteX0" fmla="*/ 15795956 w 17367478"/>
              <a:gd name="connsiteY0" fmla="*/ 90046 h 1386187"/>
              <a:gd name="connsiteX1" fmla="*/ 15795956 w 17367478"/>
              <a:gd name="connsiteY1" fmla="*/ 1063443 h 1386187"/>
              <a:gd name="connsiteX2" fmla="*/ 15804024 w 17367478"/>
              <a:gd name="connsiteY2" fmla="*/ 1071834 h 1386187"/>
              <a:gd name="connsiteX3" fmla="*/ 17269036 w 17367478"/>
              <a:gd name="connsiteY3" fmla="*/ 1071834 h 1386187"/>
              <a:gd name="connsiteX4" fmla="*/ 17277426 w 17367478"/>
              <a:gd name="connsiteY4" fmla="*/ 1063443 h 1386187"/>
              <a:gd name="connsiteX5" fmla="*/ 17277426 w 17367478"/>
              <a:gd name="connsiteY5" fmla="*/ 98114 h 1386187"/>
              <a:gd name="connsiteX6" fmla="*/ 17277426 w 17367478"/>
              <a:gd name="connsiteY6" fmla="*/ 90046 h 1386187"/>
              <a:gd name="connsiteX7" fmla="*/ 14048799 w 17367478"/>
              <a:gd name="connsiteY7" fmla="*/ 90046 h 1386187"/>
              <a:gd name="connsiteX8" fmla="*/ 14048799 w 17367478"/>
              <a:gd name="connsiteY8" fmla="*/ 1063443 h 1386187"/>
              <a:gd name="connsiteX9" fmla="*/ 14056868 w 17367478"/>
              <a:gd name="connsiteY9" fmla="*/ 1071834 h 1386187"/>
              <a:gd name="connsiteX10" fmla="*/ 15521878 w 17367478"/>
              <a:gd name="connsiteY10" fmla="*/ 1071834 h 1386187"/>
              <a:gd name="connsiteX11" fmla="*/ 15530270 w 17367478"/>
              <a:gd name="connsiteY11" fmla="*/ 1063443 h 1386187"/>
              <a:gd name="connsiteX12" fmla="*/ 15530270 w 17367478"/>
              <a:gd name="connsiteY12" fmla="*/ 98114 h 1386187"/>
              <a:gd name="connsiteX13" fmla="*/ 15530270 w 17367478"/>
              <a:gd name="connsiteY13" fmla="*/ 90046 h 1386187"/>
              <a:gd name="connsiteX14" fmla="*/ 12301642 w 17367478"/>
              <a:gd name="connsiteY14" fmla="*/ 90046 h 1386187"/>
              <a:gd name="connsiteX15" fmla="*/ 12301642 w 17367478"/>
              <a:gd name="connsiteY15" fmla="*/ 1063443 h 1386187"/>
              <a:gd name="connsiteX16" fmla="*/ 12309711 w 17367478"/>
              <a:gd name="connsiteY16" fmla="*/ 1071834 h 1386187"/>
              <a:gd name="connsiteX17" fmla="*/ 13774721 w 17367478"/>
              <a:gd name="connsiteY17" fmla="*/ 1071834 h 1386187"/>
              <a:gd name="connsiteX18" fmla="*/ 13783113 w 17367478"/>
              <a:gd name="connsiteY18" fmla="*/ 1063443 h 1386187"/>
              <a:gd name="connsiteX19" fmla="*/ 13783113 w 17367478"/>
              <a:gd name="connsiteY19" fmla="*/ 98114 h 1386187"/>
              <a:gd name="connsiteX20" fmla="*/ 13783113 w 17367478"/>
              <a:gd name="connsiteY20" fmla="*/ 90046 h 1386187"/>
              <a:gd name="connsiteX21" fmla="*/ 10554486 w 17367478"/>
              <a:gd name="connsiteY21" fmla="*/ 90046 h 1386187"/>
              <a:gd name="connsiteX22" fmla="*/ 10554486 w 17367478"/>
              <a:gd name="connsiteY22" fmla="*/ 1063443 h 1386187"/>
              <a:gd name="connsiteX23" fmla="*/ 10562555 w 17367478"/>
              <a:gd name="connsiteY23" fmla="*/ 1071834 h 1386187"/>
              <a:gd name="connsiteX24" fmla="*/ 12027565 w 17367478"/>
              <a:gd name="connsiteY24" fmla="*/ 1071834 h 1386187"/>
              <a:gd name="connsiteX25" fmla="*/ 12035957 w 17367478"/>
              <a:gd name="connsiteY25" fmla="*/ 1063443 h 1386187"/>
              <a:gd name="connsiteX26" fmla="*/ 12035957 w 17367478"/>
              <a:gd name="connsiteY26" fmla="*/ 98114 h 1386187"/>
              <a:gd name="connsiteX27" fmla="*/ 12035957 w 17367478"/>
              <a:gd name="connsiteY27" fmla="*/ 90046 h 1386187"/>
              <a:gd name="connsiteX28" fmla="*/ 8825187 w 17367478"/>
              <a:gd name="connsiteY28" fmla="*/ 90046 h 1386187"/>
              <a:gd name="connsiteX29" fmla="*/ 8825187 w 17367478"/>
              <a:gd name="connsiteY29" fmla="*/ 1063443 h 1386187"/>
              <a:gd name="connsiteX30" fmla="*/ 8833256 w 17367478"/>
              <a:gd name="connsiteY30" fmla="*/ 1071834 h 1386187"/>
              <a:gd name="connsiteX31" fmla="*/ 10298266 w 17367478"/>
              <a:gd name="connsiteY31" fmla="*/ 1071834 h 1386187"/>
              <a:gd name="connsiteX32" fmla="*/ 10306658 w 17367478"/>
              <a:gd name="connsiteY32" fmla="*/ 1063443 h 1386187"/>
              <a:gd name="connsiteX33" fmla="*/ 10306658 w 17367478"/>
              <a:gd name="connsiteY33" fmla="*/ 98114 h 1386187"/>
              <a:gd name="connsiteX34" fmla="*/ 10306658 w 17367478"/>
              <a:gd name="connsiteY34" fmla="*/ 90046 h 1386187"/>
              <a:gd name="connsiteX35" fmla="*/ 7078030 w 17367478"/>
              <a:gd name="connsiteY35" fmla="*/ 90046 h 1386187"/>
              <a:gd name="connsiteX36" fmla="*/ 7078030 w 17367478"/>
              <a:gd name="connsiteY36" fmla="*/ 1063443 h 1386187"/>
              <a:gd name="connsiteX37" fmla="*/ 7086099 w 17367478"/>
              <a:gd name="connsiteY37" fmla="*/ 1071834 h 1386187"/>
              <a:gd name="connsiteX38" fmla="*/ 8551109 w 17367478"/>
              <a:gd name="connsiteY38" fmla="*/ 1071834 h 1386187"/>
              <a:gd name="connsiteX39" fmla="*/ 8559501 w 17367478"/>
              <a:gd name="connsiteY39" fmla="*/ 1063443 h 1386187"/>
              <a:gd name="connsiteX40" fmla="*/ 8559501 w 17367478"/>
              <a:gd name="connsiteY40" fmla="*/ 98114 h 1386187"/>
              <a:gd name="connsiteX41" fmla="*/ 8559501 w 17367478"/>
              <a:gd name="connsiteY41" fmla="*/ 90046 h 1386187"/>
              <a:gd name="connsiteX42" fmla="*/ 5330874 w 17367478"/>
              <a:gd name="connsiteY42" fmla="*/ 90046 h 1386187"/>
              <a:gd name="connsiteX43" fmla="*/ 5330874 w 17367478"/>
              <a:gd name="connsiteY43" fmla="*/ 1063443 h 1386187"/>
              <a:gd name="connsiteX44" fmla="*/ 5338943 w 17367478"/>
              <a:gd name="connsiteY44" fmla="*/ 1071834 h 1386187"/>
              <a:gd name="connsiteX45" fmla="*/ 6803953 w 17367478"/>
              <a:gd name="connsiteY45" fmla="*/ 1071834 h 1386187"/>
              <a:gd name="connsiteX46" fmla="*/ 6812345 w 17367478"/>
              <a:gd name="connsiteY46" fmla="*/ 1063443 h 1386187"/>
              <a:gd name="connsiteX47" fmla="*/ 6812345 w 17367478"/>
              <a:gd name="connsiteY47" fmla="*/ 98114 h 1386187"/>
              <a:gd name="connsiteX48" fmla="*/ 6812345 w 17367478"/>
              <a:gd name="connsiteY48" fmla="*/ 90046 h 1386187"/>
              <a:gd name="connsiteX49" fmla="*/ 3583717 w 17367478"/>
              <a:gd name="connsiteY49" fmla="*/ 90046 h 1386187"/>
              <a:gd name="connsiteX50" fmla="*/ 3583717 w 17367478"/>
              <a:gd name="connsiteY50" fmla="*/ 1063443 h 1386187"/>
              <a:gd name="connsiteX51" fmla="*/ 3591786 w 17367478"/>
              <a:gd name="connsiteY51" fmla="*/ 1071834 h 1386187"/>
              <a:gd name="connsiteX52" fmla="*/ 5056796 w 17367478"/>
              <a:gd name="connsiteY52" fmla="*/ 1071834 h 1386187"/>
              <a:gd name="connsiteX53" fmla="*/ 5065189 w 17367478"/>
              <a:gd name="connsiteY53" fmla="*/ 1063443 h 1386187"/>
              <a:gd name="connsiteX54" fmla="*/ 5065189 w 17367478"/>
              <a:gd name="connsiteY54" fmla="*/ 98114 h 1386187"/>
              <a:gd name="connsiteX55" fmla="*/ 5065189 w 17367478"/>
              <a:gd name="connsiteY55" fmla="*/ 90046 h 1386187"/>
              <a:gd name="connsiteX56" fmla="*/ 1836561 w 17367478"/>
              <a:gd name="connsiteY56" fmla="*/ 90046 h 1386187"/>
              <a:gd name="connsiteX57" fmla="*/ 1836561 w 17367478"/>
              <a:gd name="connsiteY57" fmla="*/ 1063443 h 1386187"/>
              <a:gd name="connsiteX58" fmla="*/ 1844630 w 17367478"/>
              <a:gd name="connsiteY58" fmla="*/ 1071834 h 1386187"/>
              <a:gd name="connsiteX59" fmla="*/ 3309640 w 17367478"/>
              <a:gd name="connsiteY59" fmla="*/ 1071834 h 1386187"/>
              <a:gd name="connsiteX60" fmla="*/ 3318031 w 17367478"/>
              <a:gd name="connsiteY60" fmla="*/ 1063443 h 1386187"/>
              <a:gd name="connsiteX61" fmla="*/ 3318031 w 17367478"/>
              <a:gd name="connsiteY61" fmla="*/ 98114 h 1386187"/>
              <a:gd name="connsiteX62" fmla="*/ 3318031 w 17367478"/>
              <a:gd name="connsiteY62" fmla="*/ 90046 h 1386187"/>
              <a:gd name="connsiteX63" fmla="*/ 89405 w 17367478"/>
              <a:gd name="connsiteY63" fmla="*/ 90046 h 1386187"/>
              <a:gd name="connsiteX64" fmla="*/ 89405 w 17367478"/>
              <a:gd name="connsiteY64" fmla="*/ 1063443 h 1386187"/>
              <a:gd name="connsiteX65" fmla="*/ 97474 w 17367478"/>
              <a:gd name="connsiteY65" fmla="*/ 1071834 h 1386187"/>
              <a:gd name="connsiteX66" fmla="*/ 1562485 w 17367478"/>
              <a:gd name="connsiteY66" fmla="*/ 1071834 h 1386187"/>
              <a:gd name="connsiteX67" fmla="*/ 1570877 w 17367478"/>
              <a:gd name="connsiteY67" fmla="*/ 1063443 h 1386187"/>
              <a:gd name="connsiteX68" fmla="*/ 1570877 w 17367478"/>
              <a:gd name="connsiteY68" fmla="*/ 98114 h 1386187"/>
              <a:gd name="connsiteX69" fmla="*/ 1570877 w 17367478"/>
              <a:gd name="connsiteY69" fmla="*/ 90046 h 1386187"/>
              <a:gd name="connsiteX70" fmla="*/ 15795956 w 17367478"/>
              <a:gd name="connsiteY70" fmla="*/ 0 h 1386187"/>
              <a:gd name="connsiteX71" fmla="*/ 17277426 w 17367478"/>
              <a:gd name="connsiteY71" fmla="*/ 0 h 1386187"/>
              <a:gd name="connsiteX72" fmla="*/ 17277426 w 17367478"/>
              <a:gd name="connsiteY72" fmla="*/ 2259 h 1386187"/>
              <a:gd name="connsiteX73" fmla="*/ 17367478 w 17367478"/>
              <a:gd name="connsiteY73" fmla="*/ 90046 h 1386187"/>
              <a:gd name="connsiteX74" fmla="*/ 17367478 w 17367478"/>
              <a:gd name="connsiteY74" fmla="*/ 1063443 h 1386187"/>
              <a:gd name="connsiteX75" fmla="*/ 17353598 w 17367478"/>
              <a:gd name="connsiteY75" fmla="*/ 1112177 h 1386187"/>
              <a:gd name="connsiteX76" fmla="*/ 17269036 w 17367478"/>
              <a:gd name="connsiteY76" fmla="*/ 1161880 h 1386187"/>
              <a:gd name="connsiteX77" fmla="*/ 16734544 w 17367478"/>
              <a:gd name="connsiteY77" fmla="*/ 1161880 h 1386187"/>
              <a:gd name="connsiteX78" fmla="*/ 16734544 w 17367478"/>
              <a:gd name="connsiteY78" fmla="*/ 1296787 h 1386187"/>
              <a:gd name="connsiteX79" fmla="*/ 16836214 w 17367478"/>
              <a:gd name="connsiteY79" fmla="*/ 1296787 h 1386187"/>
              <a:gd name="connsiteX80" fmla="*/ 16881722 w 17367478"/>
              <a:gd name="connsiteY80" fmla="*/ 1341326 h 1386187"/>
              <a:gd name="connsiteX81" fmla="*/ 16836214 w 17367478"/>
              <a:gd name="connsiteY81" fmla="*/ 1386187 h 1386187"/>
              <a:gd name="connsiteX82" fmla="*/ 16237492 w 17367478"/>
              <a:gd name="connsiteY82" fmla="*/ 1386187 h 1386187"/>
              <a:gd name="connsiteX83" fmla="*/ 16192628 w 17367478"/>
              <a:gd name="connsiteY83" fmla="*/ 1341326 h 1386187"/>
              <a:gd name="connsiteX84" fmla="*/ 16237492 w 17367478"/>
              <a:gd name="connsiteY84" fmla="*/ 1296787 h 1386187"/>
              <a:gd name="connsiteX85" fmla="*/ 16338840 w 17367478"/>
              <a:gd name="connsiteY85" fmla="*/ 1296787 h 1386187"/>
              <a:gd name="connsiteX86" fmla="*/ 16338840 w 17367478"/>
              <a:gd name="connsiteY86" fmla="*/ 1161880 h 1386187"/>
              <a:gd name="connsiteX87" fmla="*/ 15804024 w 17367478"/>
              <a:gd name="connsiteY87" fmla="*/ 1161880 h 1386187"/>
              <a:gd name="connsiteX88" fmla="*/ 15719462 w 17367478"/>
              <a:gd name="connsiteY88" fmla="*/ 1112177 h 1386187"/>
              <a:gd name="connsiteX89" fmla="*/ 15706550 w 17367478"/>
              <a:gd name="connsiteY89" fmla="*/ 1063443 h 1386187"/>
              <a:gd name="connsiteX90" fmla="*/ 15706550 w 17367478"/>
              <a:gd name="connsiteY90" fmla="*/ 90046 h 1386187"/>
              <a:gd name="connsiteX91" fmla="*/ 15795956 w 17367478"/>
              <a:gd name="connsiteY91" fmla="*/ 2259 h 1386187"/>
              <a:gd name="connsiteX92" fmla="*/ 14048799 w 17367478"/>
              <a:gd name="connsiteY92" fmla="*/ 0 h 1386187"/>
              <a:gd name="connsiteX93" fmla="*/ 15530270 w 17367478"/>
              <a:gd name="connsiteY93" fmla="*/ 0 h 1386187"/>
              <a:gd name="connsiteX94" fmla="*/ 15530270 w 17367478"/>
              <a:gd name="connsiteY94" fmla="*/ 2259 h 1386187"/>
              <a:gd name="connsiteX95" fmla="*/ 15620320 w 17367478"/>
              <a:gd name="connsiteY95" fmla="*/ 90046 h 1386187"/>
              <a:gd name="connsiteX96" fmla="*/ 15620320 w 17367478"/>
              <a:gd name="connsiteY96" fmla="*/ 1063443 h 1386187"/>
              <a:gd name="connsiteX97" fmla="*/ 15606442 w 17367478"/>
              <a:gd name="connsiteY97" fmla="*/ 1112177 h 1386187"/>
              <a:gd name="connsiteX98" fmla="*/ 15521878 w 17367478"/>
              <a:gd name="connsiteY98" fmla="*/ 1161880 h 1386187"/>
              <a:gd name="connsiteX99" fmla="*/ 14987387 w 17367478"/>
              <a:gd name="connsiteY99" fmla="*/ 1161880 h 1386187"/>
              <a:gd name="connsiteX100" fmla="*/ 14987387 w 17367478"/>
              <a:gd name="connsiteY100" fmla="*/ 1296787 h 1386187"/>
              <a:gd name="connsiteX101" fmla="*/ 15089056 w 17367478"/>
              <a:gd name="connsiteY101" fmla="*/ 1296787 h 1386187"/>
              <a:gd name="connsiteX102" fmla="*/ 15134566 w 17367478"/>
              <a:gd name="connsiteY102" fmla="*/ 1341326 h 1386187"/>
              <a:gd name="connsiteX103" fmla="*/ 15089056 w 17367478"/>
              <a:gd name="connsiteY103" fmla="*/ 1386187 h 1386187"/>
              <a:gd name="connsiteX104" fmla="*/ 14490335 w 17367478"/>
              <a:gd name="connsiteY104" fmla="*/ 1386187 h 1386187"/>
              <a:gd name="connsiteX105" fmla="*/ 14445472 w 17367478"/>
              <a:gd name="connsiteY105" fmla="*/ 1341326 h 1386187"/>
              <a:gd name="connsiteX106" fmla="*/ 14490335 w 17367478"/>
              <a:gd name="connsiteY106" fmla="*/ 1296787 h 1386187"/>
              <a:gd name="connsiteX107" fmla="*/ 14591682 w 17367478"/>
              <a:gd name="connsiteY107" fmla="*/ 1296787 h 1386187"/>
              <a:gd name="connsiteX108" fmla="*/ 14591682 w 17367478"/>
              <a:gd name="connsiteY108" fmla="*/ 1161880 h 1386187"/>
              <a:gd name="connsiteX109" fmla="*/ 14056868 w 17367478"/>
              <a:gd name="connsiteY109" fmla="*/ 1161880 h 1386187"/>
              <a:gd name="connsiteX110" fmla="*/ 13972304 w 17367478"/>
              <a:gd name="connsiteY110" fmla="*/ 1112177 h 1386187"/>
              <a:gd name="connsiteX111" fmla="*/ 13959394 w 17367478"/>
              <a:gd name="connsiteY111" fmla="*/ 1063443 h 1386187"/>
              <a:gd name="connsiteX112" fmla="*/ 13959394 w 17367478"/>
              <a:gd name="connsiteY112" fmla="*/ 90046 h 1386187"/>
              <a:gd name="connsiteX113" fmla="*/ 14048799 w 17367478"/>
              <a:gd name="connsiteY113" fmla="*/ 2259 h 1386187"/>
              <a:gd name="connsiteX114" fmla="*/ 12301642 w 17367478"/>
              <a:gd name="connsiteY114" fmla="*/ 0 h 1386187"/>
              <a:gd name="connsiteX115" fmla="*/ 13783113 w 17367478"/>
              <a:gd name="connsiteY115" fmla="*/ 0 h 1386187"/>
              <a:gd name="connsiteX116" fmla="*/ 13783113 w 17367478"/>
              <a:gd name="connsiteY116" fmla="*/ 2259 h 1386187"/>
              <a:gd name="connsiteX117" fmla="*/ 13873163 w 17367478"/>
              <a:gd name="connsiteY117" fmla="*/ 90046 h 1386187"/>
              <a:gd name="connsiteX118" fmla="*/ 13873163 w 17367478"/>
              <a:gd name="connsiteY118" fmla="*/ 1063443 h 1386187"/>
              <a:gd name="connsiteX119" fmla="*/ 13859284 w 17367478"/>
              <a:gd name="connsiteY119" fmla="*/ 1112177 h 1386187"/>
              <a:gd name="connsiteX120" fmla="*/ 13774721 w 17367478"/>
              <a:gd name="connsiteY120" fmla="*/ 1161880 h 1386187"/>
              <a:gd name="connsiteX121" fmla="*/ 13240230 w 17367478"/>
              <a:gd name="connsiteY121" fmla="*/ 1161880 h 1386187"/>
              <a:gd name="connsiteX122" fmla="*/ 13240230 w 17367478"/>
              <a:gd name="connsiteY122" fmla="*/ 1296787 h 1386187"/>
              <a:gd name="connsiteX123" fmla="*/ 13341899 w 17367478"/>
              <a:gd name="connsiteY123" fmla="*/ 1296787 h 1386187"/>
              <a:gd name="connsiteX124" fmla="*/ 13387408 w 17367478"/>
              <a:gd name="connsiteY124" fmla="*/ 1341326 h 1386187"/>
              <a:gd name="connsiteX125" fmla="*/ 13341899 w 17367478"/>
              <a:gd name="connsiteY125" fmla="*/ 1386187 h 1386187"/>
              <a:gd name="connsiteX126" fmla="*/ 12743178 w 17367478"/>
              <a:gd name="connsiteY126" fmla="*/ 1386187 h 1386187"/>
              <a:gd name="connsiteX127" fmla="*/ 12698315 w 17367478"/>
              <a:gd name="connsiteY127" fmla="*/ 1341326 h 1386187"/>
              <a:gd name="connsiteX128" fmla="*/ 12743178 w 17367478"/>
              <a:gd name="connsiteY128" fmla="*/ 1296787 h 1386187"/>
              <a:gd name="connsiteX129" fmla="*/ 12844525 w 17367478"/>
              <a:gd name="connsiteY129" fmla="*/ 1296787 h 1386187"/>
              <a:gd name="connsiteX130" fmla="*/ 12844525 w 17367478"/>
              <a:gd name="connsiteY130" fmla="*/ 1161880 h 1386187"/>
              <a:gd name="connsiteX131" fmla="*/ 12309711 w 17367478"/>
              <a:gd name="connsiteY131" fmla="*/ 1161880 h 1386187"/>
              <a:gd name="connsiteX132" fmla="*/ 12225147 w 17367478"/>
              <a:gd name="connsiteY132" fmla="*/ 1112177 h 1386187"/>
              <a:gd name="connsiteX133" fmla="*/ 12212237 w 17367478"/>
              <a:gd name="connsiteY133" fmla="*/ 1063443 h 1386187"/>
              <a:gd name="connsiteX134" fmla="*/ 12212237 w 17367478"/>
              <a:gd name="connsiteY134" fmla="*/ 90046 h 1386187"/>
              <a:gd name="connsiteX135" fmla="*/ 12301642 w 17367478"/>
              <a:gd name="connsiteY135" fmla="*/ 2259 h 1386187"/>
              <a:gd name="connsiteX136" fmla="*/ 10554486 w 17367478"/>
              <a:gd name="connsiteY136" fmla="*/ 0 h 1386187"/>
              <a:gd name="connsiteX137" fmla="*/ 12035957 w 17367478"/>
              <a:gd name="connsiteY137" fmla="*/ 0 h 1386187"/>
              <a:gd name="connsiteX138" fmla="*/ 12035957 w 17367478"/>
              <a:gd name="connsiteY138" fmla="*/ 2259 h 1386187"/>
              <a:gd name="connsiteX139" fmla="*/ 12126007 w 17367478"/>
              <a:gd name="connsiteY139" fmla="*/ 90046 h 1386187"/>
              <a:gd name="connsiteX140" fmla="*/ 12126007 w 17367478"/>
              <a:gd name="connsiteY140" fmla="*/ 1063443 h 1386187"/>
              <a:gd name="connsiteX141" fmla="*/ 12112128 w 17367478"/>
              <a:gd name="connsiteY141" fmla="*/ 1112177 h 1386187"/>
              <a:gd name="connsiteX142" fmla="*/ 12027565 w 17367478"/>
              <a:gd name="connsiteY142" fmla="*/ 1161880 h 1386187"/>
              <a:gd name="connsiteX143" fmla="*/ 11493074 w 17367478"/>
              <a:gd name="connsiteY143" fmla="*/ 1161880 h 1386187"/>
              <a:gd name="connsiteX144" fmla="*/ 11493074 w 17367478"/>
              <a:gd name="connsiteY144" fmla="*/ 1296787 h 1386187"/>
              <a:gd name="connsiteX145" fmla="*/ 11594743 w 17367478"/>
              <a:gd name="connsiteY145" fmla="*/ 1296787 h 1386187"/>
              <a:gd name="connsiteX146" fmla="*/ 11640252 w 17367478"/>
              <a:gd name="connsiteY146" fmla="*/ 1341326 h 1386187"/>
              <a:gd name="connsiteX147" fmla="*/ 11594743 w 17367478"/>
              <a:gd name="connsiteY147" fmla="*/ 1386187 h 1386187"/>
              <a:gd name="connsiteX148" fmla="*/ 10996022 w 17367478"/>
              <a:gd name="connsiteY148" fmla="*/ 1386187 h 1386187"/>
              <a:gd name="connsiteX149" fmla="*/ 10951159 w 17367478"/>
              <a:gd name="connsiteY149" fmla="*/ 1341326 h 1386187"/>
              <a:gd name="connsiteX150" fmla="*/ 10996022 w 17367478"/>
              <a:gd name="connsiteY150" fmla="*/ 1296787 h 1386187"/>
              <a:gd name="connsiteX151" fmla="*/ 11097369 w 17367478"/>
              <a:gd name="connsiteY151" fmla="*/ 1296787 h 1386187"/>
              <a:gd name="connsiteX152" fmla="*/ 11097369 w 17367478"/>
              <a:gd name="connsiteY152" fmla="*/ 1161880 h 1386187"/>
              <a:gd name="connsiteX153" fmla="*/ 10562555 w 17367478"/>
              <a:gd name="connsiteY153" fmla="*/ 1161880 h 1386187"/>
              <a:gd name="connsiteX154" fmla="*/ 10477991 w 17367478"/>
              <a:gd name="connsiteY154" fmla="*/ 1112177 h 1386187"/>
              <a:gd name="connsiteX155" fmla="*/ 10465081 w 17367478"/>
              <a:gd name="connsiteY155" fmla="*/ 1063443 h 1386187"/>
              <a:gd name="connsiteX156" fmla="*/ 10465081 w 17367478"/>
              <a:gd name="connsiteY156" fmla="*/ 90046 h 1386187"/>
              <a:gd name="connsiteX157" fmla="*/ 10554486 w 17367478"/>
              <a:gd name="connsiteY157" fmla="*/ 2259 h 1386187"/>
              <a:gd name="connsiteX158" fmla="*/ 8825187 w 17367478"/>
              <a:gd name="connsiteY158" fmla="*/ 0 h 1386187"/>
              <a:gd name="connsiteX159" fmla="*/ 10306658 w 17367478"/>
              <a:gd name="connsiteY159" fmla="*/ 0 h 1386187"/>
              <a:gd name="connsiteX160" fmla="*/ 10306658 w 17367478"/>
              <a:gd name="connsiteY160" fmla="*/ 2259 h 1386187"/>
              <a:gd name="connsiteX161" fmla="*/ 10396708 w 17367478"/>
              <a:gd name="connsiteY161" fmla="*/ 90046 h 1386187"/>
              <a:gd name="connsiteX162" fmla="*/ 10396708 w 17367478"/>
              <a:gd name="connsiteY162" fmla="*/ 1063443 h 1386187"/>
              <a:gd name="connsiteX163" fmla="*/ 10382830 w 17367478"/>
              <a:gd name="connsiteY163" fmla="*/ 1112177 h 1386187"/>
              <a:gd name="connsiteX164" fmla="*/ 10298266 w 17367478"/>
              <a:gd name="connsiteY164" fmla="*/ 1161880 h 1386187"/>
              <a:gd name="connsiteX165" fmla="*/ 9763775 w 17367478"/>
              <a:gd name="connsiteY165" fmla="*/ 1161880 h 1386187"/>
              <a:gd name="connsiteX166" fmla="*/ 9763775 w 17367478"/>
              <a:gd name="connsiteY166" fmla="*/ 1296787 h 1386187"/>
              <a:gd name="connsiteX167" fmla="*/ 9865444 w 17367478"/>
              <a:gd name="connsiteY167" fmla="*/ 1296787 h 1386187"/>
              <a:gd name="connsiteX168" fmla="*/ 9910954 w 17367478"/>
              <a:gd name="connsiteY168" fmla="*/ 1341326 h 1386187"/>
              <a:gd name="connsiteX169" fmla="*/ 9865444 w 17367478"/>
              <a:gd name="connsiteY169" fmla="*/ 1386187 h 1386187"/>
              <a:gd name="connsiteX170" fmla="*/ 9266723 w 17367478"/>
              <a:gd name="connsiteY170" fmla="*/ 1386187 h 1386187"/>
              <a:gd name="connsiteX171" fmla="*/ 9221860 w 17367478"/>
              <a:gd name="connsiteY171" fmla="*/ 1341326 h 1386187"/>
              <a:gd name="connsiteX172" fmla="*/ 9266723 w 17367478"/>
              <a:gd name="connsiteY172" fmla="*/ 1296787 h 1386187"/>
              <a:gd name="connsiteX173" fmla="*/ 9368070 w 17367478"/>
              <a:gd name="connsiteY173" fmla="*/ 1296787 h 1386187"/>
              <a:gd name="connsiteX174" fmla="*/ 9368070 w 17367478"/>
              <a:gd name="connsiteY174" fmla="*/ 1161880 h 1386187"/>
              <a:gd name="connsiteX175" fmla="*/ 8833256 w 17367478"/>
              <a:gd name="connsiteY175" fmla="*/ 1161880 h 1386187"/>
              <a:gd name="connsiteX176" fmla="*/ 8748692 w 17367478"/>
              <a:gd name="connsiteY176" fmla="*/ 1112177 h 1386187"/>
              <a:gd name="connsiteX177" fmla="*/ 8735782 w 17367478"/>
              <a:gd name="connsiteY177" fmla="*/ 1063443 h 1386187"/>
              <a:gd name="connsiteX178" fmla="*/ 8735782 w 17367478"/>
              <a:gd name="connsiteY178" fmla="*/ 90046 h 1386187"/>
              <a:gd name="connsiteX179" fmla="*/ 8825187 w 17367478"/>
              <a:gd name="connsiteY179" fmla="*/ 2259 h 1386187"/>
              <a:gd name="connsiteX180" fmla="*/ 7078030 w 17367478"/>
              <a:gd name="connsiteY180" fmla="*/ 0 h 1386187"/>
              <a:gd name="connsiteX181" fmla="*/ 8559501 w 17367478"/>
              <a:gd name="connsiteY181" fmla="*/ 0 h 1386187"/>
              <a:gd name="connsiteX182" fmla="*/ 8559501 w 17367478"/>
              <a:gd name="connsiteY182" fmla="*/ 2259 h 1386187"/>
              <a:gd name="connsiteX183" fmla="*/ 8649551 w 17367478"/>
              <a:gd name="connsiteY183" fmla="*/ 90046 h 1386187"/>
              <a:gd name="connsiteX184" fmla="*/ 8649551 w 17367478"/>
              <a:gd name="connsiteY184" fmla="*/ 1063443 h 1386187"/>
              <a:gd name="connsiteX185" fmla="*/ 8635672 w 17367478"/>
              <a:gd name="connsiteY185" fmla="*/ 1112177 h 1386187"/>
              <a:gd name="connsiteX186" fmla="*/ 8551109 w 17367478"/>
              <a:gd name="connsiteY186" fmla="*/ 1161880 h 1386187"/>
              <a:gd name="connsiteX187" fmla="*/ 8016618 w 17367478"/>
              <a:gd name="connsiteY187" fmla="*/ 1161880 h 1386187"/>
              <a:gd name="connsiteX188" fmla="*/ 8016618 w 17367478"/>
              <a:gd name="connsiteY188" fmla="*/ 1296787 h 1386187"/>
              <a:gd name="connsiteX189" fmla="*/ 8118287 w 17367478"/>
              <a:gd name="connsiteY189" fmla="*/ 1296787 h 1386187"/>
              <a:gd name="connsiteX190" fmla="*/ 8163796 w 17367478"/>
              <a:gd name="connsiteY190" fmla="*/ 1341326 h 1386187"/>
              <a:gd name="connsiteX191" fmla="*/ 8118287 w 17367478"/>
              <a:gd name="connsiteY191" fmla="*/ 1386187 h 1386187"/>
              <a:gd name="connsiteX192" fmla="*/ 7519566 w 17367478"/>
              <a:gd name="connsiteY192" fmla="*/ 1386187 h 1386187"/>
              <a:gd name="connsiteX193" fmla="*/ 7474703 w 17367478"/>
              <a:gd name="connsiteY193" fmla="*/ 1341326 h 1386187"/>
              <a:gd name="connsiteX194" fmla="*/ 7519566 w 17367478"/>
              <a:gd name="connsiteY194" fmla="*/ 1296787 h 1386187"/>
              <a:gd name="connsiteX195" fmla="*/ 7620913 w 17367478"/>
              <a:gd name="connsiteY195" fmla="*/ 1296787 h 1386187"/>
              <a:gd name="connsiteX196" fmla="*/ 7620913 w 17367478"/>
              <a:gd name="connsiteY196" fmla="*/ 1161880 h 1386187"/>
              <a:gd name="connsiteX197" fmla="*/ 7086099 w 17367478"/>
              <a:gd name="connsiteY197" fmla="*/ 1161880 h 1386187"/>
              <a:gd name="connsiteX198" fmla="*/ 7001535 w 17367478"/>
              <a:gd name="connsiteY198" fmla="*/ 1112177 h 1386187"/>
              <a:gd name="connsiteX199" fmla="*/ 6988625 w 17367478"/>
              <a:gd name="connsiteY199" fmla="*/ 1063443 h 1386187"/>
              <a:gd name="connsiteX200" fmla="*/ 6988625 w 17367478"/>
              <a:gd name="connsiteY200" fmla="*/ 90046 h 1386187"/>
              <a:gd name="connsiteX201" fmla="*/ 7078030 w 17367478"/>
              <a:gd name="connsiteY201" fmla="*/ 2259 h 1386187"/>
              <a:gd name="connsiteX202" fmla="*/ 5330874 w 17367478"/>
              <a:gd name="connsiteY202" fmla="*/ 0 h 1386187"/>
              <a:gd name="connsiteX203" fmla="*/ 6812345 w 17367478"/>
              <a:gd name="connsiteY203" fmla="*/ 0 h 1386187"/>
              <a:gd name="connsiteX204" fmla="*/ 6812345 w 17367478"/>
              <a:gd name="connsiteY204" fmla="*/ 2259 h 1386187"/>
              <a:gd name="connsiteX205" fmla="*/ 6902395 w 17367478"/>
              <a:gd name="connsiteY205" fmla="*/ 90046 h 1386187"/>
              <a:gd name="connsiteX206" fmla="*/ 6902395 w 17367478"/>
              <a:gd name="connsiteY206" fmla="*/ 1063443 h 1386187"/>
              <a:gd name="connsiteX207" fmla="*/ 6888516 w 17367478"/>
              <a:gd name="connsiteY207" fmla="*/ 1112177 h 1386187"/>
              <a:gd name="connsiteX208" fmla="*/ 6803953 w 17367478"/>
              <a:gd name="connsiteY208" fmla="*/ 1161880 h 1386187"/>
              <a:gd name="connsiteX209" fmla="*/ 6269462 w 17367478"/>
              <a:gd name="connsiteY209" fmla="*/ 1161880 h 1386187"/>
              <a:gd name="connsiteX210" fmla="*/ 6269462 w 17367478"/>
              <a:gd name="connsiteY210" fmla="*/ 1296787 h 1386187"/>
              <a:gd name="connsiteX211" fmla="*/ 6371133 w 17367478"/>
              <a:gd name="connsiteY211" fmla="*/ 1296787 h 1386187"/>
              <a:gd name="connsiteX212" fmla="*/ 6416641 w 17367478"/>
              <a:gd name="connsiteY212" fmla="*/ 1341326 h 1386187"/>
              <a:gd name="connsiteX213" fmla="*/ 6371133 w 17367478"/>
              <a:gd name="connsiteY213" fmla="*/ 1386187 h 1386187"/>
              <a:gd name="connsiteX214" fmla="*/ 5772410 w 17367478"/>
              <a:gd name="connsiteY214" fmla="*/ 1386187 h 1386187"/>
              <a:gd name="connsiteX215" fmla="*/ 5727548 w 17367478"/>
              <a:gd name="connsiteY215" fmla="*/ 1341326 h 1386187"/>
              <a:gd name="connsiteX216" fmla="*/ 5772410 w 17367478"/>
              <a:gd name="connsiteY216" fmla="*/ 1296787 h 1386187"/>
              <a:gd name="connsiteX217" fmla="*/ 5873758 w 17367478"/>
              <a:gd name="connsiteY217" fmla="*/ 1296787 h 1386187"/>
              <a:gd name="connsiteX218" fmla="*/ 5873758 w 17367478"/>
              <a:gd name="connsiteY218" fmla="*/ 1161880 h 1386187"/>
              <a:gd name="connsiteX219" fmla="*/ 5338943 w 17367478"/>
              <a:gd name="connsiteY219" fmla="*/ 1161880 h 1386187"/>
              <a:gd name="connsiteX220" fmla="*/ 5254380 w 17367478"/>
              <a:gd name="connsiteY220" fmla="*/ 1112177 h 1386187"/>
              <a:gd name="connsiteX221" fmla="*/ 5241470 w 17367478"/>
              <a:gd name="connsiteY221" fmla="*/ 1063443 h 1386187"/>
              <a:gd name="connsiteX222" fmla="*/ 5241470 w 17367478"/>
              <a:gd name="connsiteY222" fmla="*/ 90046 h 1386187"/>
              <a:gd name="connsiteX223" fmla="*/ 5330874 w 17367478"/>
              <a:gd name="connsiteY223" fmla="*/ 2259 h 1386187"/>
              <a:gd name="connsiteX224" fmla="*/ 3583717 w 17367478"/>
              <a:gd name="connsiteY224" fmla="*/ 0 h 1386187"/>
              <a:gd name="connsiteX225" fmla="*/ 5065189 w 17367478"/>
              <a:gd name="connsiteY225" fmla="*/ 0 h 1386187"/>
              <a:gd name="connsiteX226" fmla="*/ 5065189 w 17367478"/>
              <a:gd name="connsiteY226" fmla="*/ 2259 h 1386187"/>
              <a:gd name="connsiteX227" fmla="*/ 5155238 w 17367478"/>
              <a:gd name="connsiteY227" fmla="*/ 90046 h 1386187"/>
              <a:gd name="connsiteX228" fmla="*/ 5155238 w 17367478"/>
              <a:gd name="connsiteY228" fmla="*/ 1063443 h 1386187"/>
              <a:gd name="connsiteX229" fmla="*/ 5141360 w 17367478"/>
              <a:gd name="connsiteY229" fmla="*/ 1112177 h 1386187"/>
              <a:gd name="connsiteX230" fmla="*/ 5056796 w 17367478"/>
              <a:gd name="connsiteY230" fmla="*/ 1161880 h 1386187"/>
              <a:gd name="connsiteX231" fmla="*/ 4522305 w 17367478"/>
              <a:gd name="connsiteY231" fmla="*/ 1161880 h 1386187"/>
              <a:gd name="connsiteX232" fmla="*/ 4522305 w 17367478"/>
              <a:gd name="connsiteY232" fmla="*/ 1296787 h 1386187"/>
              <a:gd name="connsiteX233" fmla="*/ 4623975 w 17367478"/>
              <a:gd name="connsiteY233" fmla="*/ 1296787 h 1386187"/>
              <a:gd name="connsiteX234" fmla="*/ 4669484 w 17367478"/>
              <a:gd name="connsiteY234" fmla="*/ 1341326 h 1386187"/>
              <a:gd name="connsiteX235" fmla="*/ 4623975 w 17367478"/>
              <a:gd name="connsiteY235" fmla="*/ 1386187 h 1386187"/>
              <a:gd name="connsiteX236" fmla="*/ 4025254 w 17367478"/>
              <a:gd name="connsiteY236" fmla="*/ 1386187 h 1386187"/>
              <a:gd name="connsiteX237" fmla="*/ 3980391 w 17367478"/>
              <a:gd name="connsiteY237" fmla="*/ 1341326 h 1386187"/>
              <a:gd name="connsiteX238" fmla="*/ 4025254 w 17367478"/>
              <a:gd name="connsiteY238" fmla="*/ 1296787 h 1386187"/>
              <a:gd name="connsiteX239" fmla="*/ 4126601 w 17367478"/>
              <a:gd name="connsiteY239" fmla="*/ 1296787 h 1386187"/>
              <a:gd name="connsiteX240" fmla="*/ 4126601 w 17367478"/>
              <a:gd name="connsiteY240" fmla="*/ 1161880 h 1386187"/>
              <a:gd name="connsiteX241" fmla="*/ 3591786 w 17367478"/>
              <a:gd name="connsiteY241" fmla="*/ 1161880 h 1386187"/>
              <a:gd name="connsiteX242" fmla="*/ 3507223 w 17367478"/>
              <a:gd name="connsiteY242" fmla="*/ 1112177 h 1386187"/>
              <a:gd name="connsiteX243" fmla="*/ 3494313 w 17367478"/>
              <a:gd name="connsiteY243" fmla="*/ 1063443 h 1386187"/>
              <a:gd name="connsiteX244" fmla="*/ 3494313 w 17367478"/>
              <a:gd name="connsiteY244" fmla="*/ 90046 h 1386187"/>
              <a:gd name="connsiteX245" fmla="*/ 3583717 w 17367478"/>
              <a:gd name="connsiteY245" fmla="*/ 2259 h 1386187"/>
              <a:gd name="connsiteX246" fmla="*/ 1836561 w 17367478"/>
              <a:gd name="connsiteY246" fmla="*/ 0 h 1386187"/>
              <a:gd name="connsiteX247" fmla="*/ 3318031 w 17367478"/>
              <a:gd name="connsiteY247" fmla="*/ 0 h 1386187"/>
              <a:gd name="connsiteX248" fmla="*/ 3318031 w 17367478"/>
              <a:gd name="connsiteY248" fmla="*/ 2259 h 1386187"/>
              <a:gd name="connsiteX249" fmla="*/ 3408082 w 17367478"/>
              <a:gd name="connsiteY249" fmla="*/ 90046 h 1386187"/>
              <a:gd name="connsiteX250" fmla="*/ 3408082 w 17367478"/>
              <a:gd name="connsiteY250" fmla="*/ 1063443 h 1386187"/>
              <a:gd name="connsiteX251" fmla="*/ 3394203 w 17367478"/>
              <a:gd name="connsiteY251" fmla="*/ 1112177 h 1386187"/>
              <a:gd name="connsiteX252" fmla="*/ 3309640 w 17367478"/>
              <a:gd name="connsiteY252" fmla="*/ 1161880 h 1386187"/>
              <a:gd name="connsiteX253" fmla="*/ 2775148 w 17367478"/>
              <a:gd name="connsiteY253" fmla="*/ 1161880 h 1386187"/>
              <a:gd name="connsiteX254" fmla="*/ 2775148 w 17367478"/>
              <a:gd name="connsiteY254" fmla="*/ 1296787 h 1386187"/>
              <a:gd name="connsiteX255" fmla="*/ 2876818 w 17367478"/>
              <a:gd name="connsiteY255" fmla="*/ 1296787 h 1386187"/>
              <a:gd name="connsiteX256" fmla="*/ 2922327 w 17367478"/>
              <a:gd name="connsiteY256" fmla="*/ 1341326 h 1386187"/>
              <a:gd name="connsiteX257" fmla="*/ 2876818 w 17367478"/>
              <a:gd name="connsiteY257" fmla="*/ 1386187 h 1386187"/>
              <a:gd name="connsiteX258" fmla="*/ 2278097 w 17367478"/>
              <a:gd name="connsiteY258" fmla="*/ 1386187 h 1386187"/>
              <a:gd name="connsiteX259" fmla="*/ 2233234 w 17367478"/>
              <a:gd name="connsiteY259" fmla="*/ 1341326 h 1386187"/>
              <a:gd name="connsiteX260" fmla="*/ 2278097 w 17367478"/>
              <a:gd name="connsiteY260" fmla="*/ 1296787 h 1386187"/>
              <a:gd name="connsiteX261" fmla="*/ 2379444 w 17367478"/>
              <a:gd name="connsiteY261" fmla="*/ 1296787 h 1386187"/>
              <a:gd name="connsiteX262" fmla="*/ 2379444 w 17367478"/>
              <a:gd name="connsiteY262" fmla="*/ 1161880 h 1386187"/>
              <a:gd name="connsiteX263" fmla="*/ 1844630 w 17367478"/>
              <a:gd name="connsiteY263" fmla="*/ 1161880 h 1386187"/>
              <a:gd name="connsiteX264" fmla="*/ 1760067 w 17367478"/>
              <a:gd name="connsiteY264" fmla="*/ 1112177 h 1386187"/>
              <a:gd name="connsiteX265" fmla="*/ 1747156 w 17367478"/>
              <a:gd name="connsiteY265" fmla="*/ 1063443 h 1386187"/>
              <a:gd name="connsiteX266" fmla="*/ 1747156 w 17367478"/>
              <a:gd name="connsiteY266" fmla="*/ 90046 h 1386187"/>
              <a:gd name="connsiteX267" fmla="*/ 1836561 w 17367478"/>
              <a:gd name="connsiteY267" fmla="*/ 2259 h 1386187"/>
              <a:gd name="connsiteX268" fmla="*/ 89405 w 17367478"/>
              <a:gd name="connsiteY268" fmla="*/ 0 h 1386187"/>
              <a:gd name="connsiteX269" fmla="*/ 1570877 w 17367478"/>
              <a:gd name="connsiteY269" fmla="*/ 0 h 1386187"/>
              <a:gd name="connsiteX270" fmla="*/ 1570877 w 17367478"/>
              <a:gd name="connsiteY270" fmla="*/ 2259 h 1386187"/>
              <a:gd name="connsiteX271" fmla="*/ 1660926 w 17367478"/>
              <a:gd name="connsiteY271" fmla="*/ 90046 h 1386187"/>
              <a:gd name="connsiteX272" fmla="*/ 1660926 w 17367478"/>
              <a:gd name="connsiteY272" fmla="*/ 1063443 h 1386187"/>
              <a:gd name="connsiteX273" fmla="*/ 1647048 w 17367478"/>
              <a:gd name="connsiteY273" fmla="*/ 1112177 h 1386187"/>
              <a:gd name="connsiteX274" fmla="*/ 1562485 w 17367478"/>
              <a:gd name="connsiteY274" fmla="*/ 1161880 h 1386187"/>
              <a:gd name="connsiteX275" fmla="*/ 1027993 w 17367478"/>
              <a:gd name="connsiteY275" fmla="*/ 1161880 h 1386187"/>
              <a:gd name="connsiteX276" fmla="*/ 1027993 w 17367478"/>
              <a:gd name="connsiteY276" fmla="*/ 1296787 h 1386187"/>
              <a:gd name="connsiteX277" fmla="*/ 1129663 w 17367478"/>
              <a:gd name="connsiteY277" fmla="*/ 1296787 h 1386187"/>
              <a:gd name="connsiteX278" fmla="*/ 1175172 w 17367478"/>
              <a:gd name="connsiteY278" fmla="*/ 1341326 h 1386187"/>
              <a:gd name="connsiteX279" fmla="*/ 1129663 w 17367478"/>
              <a:gd name="connsiteY279" fmla="*/ 1386187 h 1386187"/>
              <a:gd name="connsiteX280" fmla="*/ 530942 w 17367478"/>
              <a:gd name="connsiteY280" fmla="*/ 1386187 h 1386187"/>
              <a:gd name="connsiteX281" fmla="*/ 486078 w 17367478"/>
              <a:gd name="connsiteY281" fmla="*/ 1341326 h 1386187"/>
              <a:gd name="connsiteX282" fmla="*/ 530942 w 17367478"/>
              <a:gd name="connsiteY282" fmla="*/ 1296787 h 1386187"/>
              <a:gd name="connsiteX283" fmla="*/ 632289 w 17367478"/>
              <a:gd name="connsiteY283" fmla="*/ 1296787 h 1386187"/>
              <a:gd name="connsiteX284" fmla="*/ 632289 w 17367478"/>
              <a:gd name="connsiteY284" fmla="*/ 1161880 h 1386187"/>
              <a:gd name="connsiteX285" fmla="*/ 97474 w 17367478"/>
              <a:gd name="connsiteY285" fmla="*/ 1161880 h 1386187"/>
              <a:gd name="connsiteX286" fmla="*/ 12911 w 17367478"/>
              <a:gd name="connsiteY286" fmla="*/ 1112177 h 1386187"/>
              <a:gd name="connsiteX287" fmla="*/ 0 w 17367478"/>
              <a:gd name="connsiteY287" fmla="*/ 1063443 h 1386187"/>
              <a:gd name="connsiteX288" fmla="*/ 0 w 17367478"/>
              <a:gd name="connsiteY288" fmla="*/ 90046 h 1386187"/>
              <a:gd name="connsiteX289" fmla="*/ 89405 w 17367478"/>
              <a:gd name="connsiteY289" fmla="*/ 2259 h 138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</a:cxnLst>
            <a:rect l="l" t="t" r="r" b="b"/>
            <a:pathLst>
              <a:path w="17367478" h="1386187">
                <a:moveTo>
                  <a:pt x="15795956" y="90046"/>
                </a:moveTo>
                <a:lnTo>
                  <a:pt x="15795956" y="1063443"/>
                </a:lnTo>
                <a:cubicBezTo>
                  <a:pt x="15795956" y="1069252"/>
                  <a:pt x="15798538" y="1071834"/>
                  <a:pt x="15804024" y="1071834"/>
                </a:cubicBezTo>
                <a:lnTo>
                  <a:pt x="17269036" y="1071834"/>
                </a:lnTo>
                <a:cubicBezTo>
                  <a:pt x="17274844" y="1071834"/>
                  <a:pt x="17277426" y="1069252"/>
                  <a:pt x="17277426" y="1063443"/>
                </a:cubicBezTo>
                <a:lnTo>
                  <a:pt x="17277426" y="98114"/>
                </a:lnTo>
                <a:lnTo>
                  <a:pt x="17277426" y="90046"/>
                </a:lnTo>
                <a:close/>
                <a:moveTo>
                  <a:pt x="14048799" y="90046"/>
                </a:moveTo>
                <a:lnTo>
                  <a:pt x="14048799" y="1063443"/>
                </a:lnTo>
                <a:cubicBezTo>
                  <a:pt x="14048799" y="1069252"/>
                  <a:pt x="14051381" y="1071834"/>
                  <a:pt x="14056868" y="1071834"/>
                </a:cubicBezTo>
                <a:lnTo>
                  <a:pt x="15521878" y="1071834"/>
                </a:lnTo>
                <a:cubicBezTo>
                  <a:pt x="15527688" y="1071834"/>
                  <a:pt x="15530270" y="1069252"/>
                  <a:pt x="15530270" y="1063443"/>
                </a:cubicBezTo>
                <a:lnTo>
                  <a:pt x="15530270" y="98114"/>
                </a:lnTo>
                <a:lnTo>
                  <a:pt x="15530270" y="90046"/>
                </a:lnTo>
                <a:close/>
                <a:moveTo>
                  <a:pt x="12301642" y="90046"/>
                </a:moveTo>
                <a:lnTo>
                  <a:pt x="12301642" y="1063443"/>
                </a:lnTo>
                <a:cubicBezTo>
                  <a:pt x="12301642" y="1069252"/>
                  <a:pt x="12304224" y="1071834"/>
                  <a:pt x="12309711" y="1071834"/>
                </a:cubicBezTo>
                <a:lnTo>
                  <a:pt x="13774721" y="1071834"/>
                </a:lnTo>
                <a:cubicBezTo>
                  <a:pt x="13780531" y="1071834"/>
                  <a:pt x="13783113" y="1069252"/>
                  <a:pt x="13783113" y="1063443"/>
                </a:cubicBezTo>
                <a:lnTo>
                  <a:pt x="13783113" y="98114"/>
                </a:lnTo>
                <a:lnTo>
                  <a:pt x="13783113" y="90046"/>
                </a:lnTo>
                <a:close/>
                <a:moveTo>
                  <a:pt x="10554486" y="90046"/>
                </a:moveTo>
                <a:lnTo>
                  <a:pt x="10554486" y="1063443"/>
                </a:lnTo>
                <a:cubicBezTo>
                  <a:pt x="10554486" y="1069252"/>
                  <a:pt x="10557068" y="1071834"/>
                  <a:pt x="10562555" y="1071834"/>
                </a:cubicBezTo>
                <a:lnTo>
                  <a:pt x="12027565" y="1071834"/>
                </a:lnTo>
                <a:cubicBezTo>
                  <a:pt x="12033375" y="1071834"/>
                  <a:pt x="12035957" y="1069252"/>
                  <a:pt x="12035957" y="1063443"/>
                </a:cubicBezTo>
                <a:lnTo>
                  <a:pt x="12035957" y="98114"/>
                </a:lnTo>
                <a:lnTo>
                  <a:pt x="12035957" y="90046"/>
                </a:lnTo>
                <a:close/>
                <a:moveTo>
                  <a:pt x="8825187" y="90046"/>
                </a:moveTo>
                <a:lnTo>
                  <a:pt x="8825187" y="1063443"/>
                </a:lnTo>
                <a:cubicBezTo>
                  <a:pt x="8825187" y="1069252"/>
                  <a:pt x="8827769" y="1071834"/>
                  <a:pt x="8833256" y="1071834"/>
                </a:cubicBezTo>
                <a:lnTo>
                  <a:pt x="10298266" y="1071834"/>
                </a:lnTo>
                <a:cubicBezTo>
                  <a:pt x="10304076" y="1071834"/>
                  <a:pt x="10306658" y="1069252"/>
                  <a:pt x="10306658" y="1063443"/>
                </a:cubicBezTo>
                <a:lnTo>
                  <a:pt x="10306658" y="98114"/>
                </a:lnTo>
                <a:lnTo>
                  <a:pt x="10306658" y="90046"/>
                </a:lnTo>
                <a:close/>
                <a:moveTo>
                  <a:pt x="7078030" y="90046"/>
                </a:moveTo>
                <a:lnTo>
                  <a:pt x="7078030" y="1063443"/>
                </a:lnTo>
                <a:cubicBezTo>
                  <a:pt x="7078030" y="1069252"/>
                  <a:pt x="7080612" y="1071834"/>
                  <a:pt x="7086099" y="1071834"/>
                </a:cubicBezTo>
                <a:lnTo>
                  <a:pt x="8551109" y="1071834"/>
                </a:lnTo>
                <a:cubicBezTo>
                  <a:pt x="8556919" y="1071834"/>
                  <a:pt x="8559501" y="1069252"/>
                  <a:pt x="8559501" y="1063443"/>
                </a:cubicBezTo>
                <a:lnTo>
                  <a:pt x="8559501" y="98114"/>
                </a:lnTo>
                <a:lnTo>
                  <a:pt x="8559501" y="90046"/>
                </a:lnTo>
                <a:close/>
                <a:moveTo>
                  <a:pt x="5330874" y="90046"/>
                </a:moveTo>
                <a:lnTo>
                  <a:pt x="5330874" y="1063443"/>
                </a:lnTo>
                <a:cubicBezTo>
                  <a:pt x="5330874" y="1069252"/>
                  <a:pt x="5333457" y="1071834"/>
                  <a:pt x="5338943" y="1071834"/>
                </a:cubicBezTo>
                <a:lnTo>
                  <a:pt x="6803953" y="1071834"/>
                </a:lnTo>
                <a:cubicBezTo>
                  <a:pt x="6809763" y="1071834"/>
                  <a:pt x="6812345" y="1069252"/>
                  <a:pt x="6812345" y="1063443"/>
                </a:cubicBezTo>
                <a:lnTo>
                  <a:pt x="6812345" y="98114"/>
                </a:lnTo>
                <a:lnTo>
                  <a:pt x="6812345" y="90046"/>
                </a:lnTo>
                <a:close/>
                <a:moveTo>
                  <a:pt x="3583717" y="90046"/>
                </a:moveTo>
                <a:lnTo>
                  <a:pt x="3583717" y="1063443"/>
                </a:lnTo>
                <a:cubicBezTo>
                  <a:pt x="3583717" y="1069252"/>
                  <a:pt x="3586300" y="1071834"/>
                  <a:pt x="3591786" y="1071834"/>
                </a:cubicBezTo>
                <a:lnTo>
                  <a:pt x="5056796" y="1071834"/>
                </a:lnTo>
                <a:cubicBezTo>
                  <a:pt x="5062607" y="1071834"/>
                  <a:pt x="5065189" y="1069252"/>
                  <a:pt x="5065189" y="1063443"/>
                </a:cubicBezTo>
                <a:lnTo>
                  <a:pt x="5065189" y="98114"/>
                </a:lnTo>
                <a:lnTo>
                  <a:pt x="5065189" y="90046"/>
                </a:lnTo>
                <a:close/>
                <a:moveTo>
                  <a:pt x="1836561" y="90046"/>
                </a:moveTo>
                <a:lnTo>
                  <a:pt x="1836561" y="1063443"/>
                </a:lnTo>
                <a:cubicBezTo>
                  <a:pt x="1836561" y="1069252"/>
                  <a:pt x="1839144" y="1071834"/>
                  <a:pt x="1844630" y="1071834"/>
                </a:cubicBezTo>
                <a:lnTo>
                  <a:pt x="3309640" y="1071834"/>
                </a:lnTo>
                <a:cubicBezTo>
                  <a:pt x="3315450" y="1071834"/>
                  <a:pt x="3318031" y="1069252"/>
                  <a:pt x="3318031" y="1063443"/>
                </a:cubicBezTo>
                <a:lnTo>
                  <a:pt x="3318031" y="98114"/>
                </a:lnTo>
                <a:lnTo>
                  <a:pt x="3318031" y="90046"/>
                </a:lnTo>
                <a:close/>
                <a:moveTo>
                  <a:pt x="89405" y="90046"/>
                </a:moveTo>
                <a:lnTo>
                  <a:pt x="89405" y="1063443"/>
                </a:lnTo>
                <a:cubicBezTo>
                  <a:pt x="89405" y="1069252"/>
                  <a:pt x="91987" y="1071834"/>
                  <a:pt x="97474" y="1071834"/>
                </a:cubicBezTo>
                <a:lnTo>
                  <a:pt x="1562485" y="1071834"/>
                </a:lnTo>
                <a:cubicBezTo>
                  <a:pt x="1568294" y="1071834"/>
                  <a:pt x="1570877" y="1069252"/>
                  <a:pt x="1570877" y="1063443"/>
                </a:cubicBezTo>
                <a:lnTo>
                  <a:pt x="1570877" y="98114"/>
                </a:lnTo>
                <a:lnTo>
                  <a:pt x="1570877" y="90046"/>
                </a:lnTo>
                <a:close/>
                <a:moveTo>
                  <a:pt x="15795956" y="0"/>
                </a:moveTo>
                <a:lnTo>
                  <a:pt x="17277426" y="0"/>
                </a:lnTo>
                <a:lnTo>
                  <a:pt x="17277426" y="2259"/>
                </a:lnTo>
                <a:cubicBezTo>
                  <a:pt x="17323582" y="5487"/>
                  <a:pt x="17361990" y="43570"/>
                  <a:pt x="17367478" y="90046"/>
                </a:cubicBezTo>
                <a:lnTo>
                  <a:pt x="17367478" y="1063443"/>
                </a:lnTo>
                <a:cubicBezTo>
                  <a:pt x="17367478" y="1081516"/>
                  <a:pt x="17361990" y="1097331"/>
                  <a:pt x="17353598" y="1112177"/>
                </a:cubicBezTo>
                <a:cubicBezTo>
                  <a:pt x="17335202" y="1145420"/>
                  <a:pt x="17307444" y="1161880"/>
                  <a:pt x="17269036" y="1161880"/>
                </a:cubicBezTo>
                <a:lnTo>
                  <a:pt x="16734544" y="1161880"/>
                </a:lnTo>
                <a:lnTo>
                  <a:pt x="16734544" y="1296787"/>
                </a:lnTo>
                <a:lnTo>
                  <a:pt x="16836214" y="1296787"/>
                </a:lnTo>
                <a:cubicBezTo>
                  <a:pt x="16861066" y="1296787"/>
                  <a:pt x="16881722" y="1316152"/>
                  <a:pt x="16881722" y="1341326"/>
                </a:cubicBezTo>
                <a:cubicBezTo>
                  <a:pt x="16881722" y="1366500"/>
                  <a:pt x="16861066" y="1386187"/>
                  <a:pt x="16836214" y="1386187"/>
                </a:cubicBezTo>
                <a:lnTo>
                  <a:pt x="16237492" y="1386187"/>
                </a:lnTo>
                <a:cubicBezTo>
                  <a:pt x="16211994" y="1386187"/>
                  <a:pt x="16192628" y="1366500"/>
                  <a:pt x="16192628" y="1341326"/>
                </a:cubicBezTo>
                <a:cubicBezTo>
                  <a:pt x="16192628" y="1316152"/>
                  <a:pt x="16211994" y="1296787"/>
                  <a:pt x="16237492" y="1296787"/>
                </a:cubicBezTo>
                <a:lnTo>
                  <a:pt x="16338840" y="1296787"/>
                </a:lnTo>
                <a:lnTo>
                  <a:pt x="16338840" y="1161880"/>
                </a:lnTo>
                <a:lnTo>
                  <a:pt x="15804024" y="1161880"/>
                </a:lnTo>
                <a:cubicBezTo>
                  <a:pt x="15765938" y="1161880"/>
                  <a:pt x="15738504" y="1145420"/>
                  <a:pt x="15719462" y="1112177"/>
                </a:cubicBezTo>
                <a:cubicBezTo>
                  <a:pt x="15711392" y="1097976"/>
                  <a:pt x="15706550" y="1082485"/>
                  <a:pt x="15706550" y="1063443"/>
                </a:cubicBezTo>
                <a:lnTo>
                  <a:pt x="15706550" y="90046"/>
                </a:lnTo>
                <a:cubicBezTo>
                  <a:pt x="15712360" y="43570"/>
                  <a:pt x="15748188" y="5487"/>
                  <a:pt x="15795956" y="2259"/>
                </a:cubicBezTo>
                <a:close/>
                <a:moveTo>
                  <a:pt x="14048799" y="0"/>
                </a:moveTo>
                <a:lnTo>
                  <a:pt x="15530270" y="0"/>
                </a:lnTo>
                <a:lnTo>
                  <a:pt x="15530270" y="2259"/>
                </a:lnTo>
                <a:cubicBezTo>
                  <a:pt x="15576424" y="5487"/>
                  <a:pt x="15614834" y="43570"/>
                  <a:pt x="15620320" y="90046"/>
                </a:cubicBezTo>
                <a:lnTo>
                  <a:pt x="15620320" y="1063443"/>
                </a:lnTo>
                <a:cubicBezTo>
                  <a:pt x="15620320" y="1081516"/>
                  <a:pt x="15614834" y="1097331"/>
                  <a:pt x="15606442" y="1112177"/>
                </a:cubicBezTo>
                <a:cubicBezTo>
                  <a:pt x="15588044" y="1145420"/>
                  <a:pt x="15560286" y="1161880"/>
                  <a:pt x="15521878" y="1161880"/>
                </a:cubicBezTo>
                <a:lnTo>
                  <a:pt x="14987387" y="1161880"/>
                </a:lnTo>
                <a:lnTo>
                  <a:pt x="14987387" y="1296787"/>
                </a:lnTo>
                <a:lnTo>
                  <a:pt x="15089056" y="1296787"/>
                </a:lnTo>
                <a:cubicBezTo>
                  <a:pt x="15113908" y="1296787"/>
                  <a:pt x="15134566" y="1316152"/>
                  <a:pt x="15134566" y="1341326"/>
                </a:cubicBezTo>
                <a:cubicBezTo>
                  <a:pt x="15134566" y="1366500"/>
                  <a:pt x="15113908" y="1386187"/>
                  <a:pt x="15089056" y="1386187"/>
                </a:cubicBezTo>
                <a:lnTo>
                  <a:pt x="14490335" y="1386187"/>
                </a:lnTo>
                <a:cubicBezTo>
                  <a:pt x="14464837" y="1386187"/>
                  <a:pt x="14445472" y="1366500"/>
                  <a:pt x="14445472" y="1341326"/>
                </a:cubicBezTo>
                <a:cubicBezTo>
                  <a:pt x="14445472" y="1316152"/>
                  <a:pt x="14464837" y="1296787"/>
                  <a:pt x="14490335" y="1296787"/>
                </a:cubicBezTo>
                <a:lnTo>
                  <a:pt x="14591682" y="1296787"/>
                </a:lnTo>
                <a:lnTo>
                  <a:pt x="14591682" y="1161880"/>
                </a:lnTo>
                <a:lnTo>
                  <a:pt x="14056868" y="1161880"/>
                </a:lnTo>
                <a:cubicBezTo>
                  <a:pt x="14018782" y="1161880"/>
                  <a:pt x="13991347" y="1145420"/>
                  <a:pt x="13972304" y="1112177"/>
                </a:cubicBezTo>
                <a:cubicBezTo>
                  <a:pt x="13964235" y="1097976"/>
                  <a:pt x="13959394" y="1082485"/>
                  <a:pt x="13959394" y="1063443"/>
                </a:cubicBezTo>
                <a:lnTo>
                  <a:pt x="13959394" y="90046"/>
                </a:lnTo>
                <a:cubicBezTo>
                  <a:pt x="13965204" y="43570"/>
                  <a:pt x="14001030" y="5487"/>
                  <a:pt x="14048799" y="2259"/>
                </a:cubicBezTo>
                <a:close/>
                <a:moveTo>
                  <a:pt x="12301642" y="0"/>
                </a:moveTo>
                <a:lnTo>
                  <a:pt x="13783113" y="0"/>
                </a:lnTo>
                <a:lnTo>
                  <a:pt x="13783113" y="2259"/>
                </a:lnTo>
                <a:cubicBezTo>
                  <a:pt x="13829268" y="5487"/>
                  <a:pt x="13867676" y="43570"/>
                  <a:pt x="13873163" y="90046"/>
                </a:cubicBezTo>
                <a:lnTo>
                  <a:pt x="13873163" y="1063443"/>
                </a:lnTo>
                <a:cubicBezTo>
                  <a:pt x="13873163" y="1081516"/>
                  <a:pt x="13867676" y="1097331"/>
                  <a:pt x="13859284" y="1112177"/>
                </a:cubicBezTo>
                <a:cubicBezTo>
                  <a:pt x="13840887" y="1145420"/>
                  <a:pt x="13813130" y="1161880"/>
                  <a:pt x="13774721" y="1161880"/>
                </a:cubicBezTo>
                <a:lnTo>
                  <a:pt x="13240230" y="1161880"/>
                </a:lnTo>
                <a:lnTo>
                  <a:pt x="13240230" y="1296787"/>
                </a:lnTo>
                <a:lnTo>
                  <a:pt x="13341899" y="1296787"/>
                </a:lnTo>
                <a:cubicBezTo>
                  <a:pt x="13366752" y="1296787"/>
                  <a:pt x="13387408" y="1316152"/>
                  <a:pt x="13387408" y="1341326"/>
                </a:cubicBezTo>
                <a:cubicBezTo>
                  <a:pt x="13387408" y="1366500"/>
                  <a:pt x="13366752" y="1386187"/>
                  <a:pt x="13341899" y="1386187"/>
                </a:cubicBezTo>
                <a:lnTo>
                  <a:pt x="12743178" y="1386187"/>
                </a:lnTo>
                <a:cubicBezTo>
                  <a:pt x="12717680" y="1386187"/>
                  <a:pt x="12698315" y="1366500"/>
                  <a:pt x="12698315" y="1341326"/>
                </a:cubicBezTo>
                <a:cubicBezTo>
                  <a:pt x="12698315" y="1316152"/>
                  <a:pt x="12717680" y="1296787"/>
                  <a:pt x="12743178" y="1296787"/>
                </a:cubicBezTo>
                <a:lnTo>
                  <a:pt x="12844525" y="1296787"/>
                </a:lnTo>
                <a:lnTo>
                  <a:pt x="12844525" y="1161880"/>
                </a:lnTo>
                <a:lnTo>
                  <a:pt x="12309711" y="1161880"/>
                </a:lnTo>
                <a:cubicBezTo>
                  <a:pt x="12271625" y="1161880"/>
                  <a:pt x="12244190" y="1145420"/>
                  <a:pt x="12225147" y="1112177"/>
                </a:cubicBezTo>
                <a:cubicBezTo>
                  <a:pt x="12217078" y="1097976"/>
                  <a:pt x="12212237" y="1082485"/>
                  <a:pt x="12212237" y="1063443"/>
                </a:cubicBezTo>
                <a:lnTo>
                  <a:pt x="12212237" y="90046"/>
                </a:lnTo>
                <a:cubicBezTo>
                  <a:pt x="12218047" y="43570"/>
                  <a:pt x="12253873" y="5487"/>
                  <a:pt x="12301642" y="2259"/>
                </a:cubicBezTo>
                <a:close/>
                <a:moveTo>
                  <a:pt x="10554486" y="0"/>
                </a:moveTo>
                <a:lnTo>
                  <a:pt x="12035957" y="0"/>
                </a:lnTo>
                <a:lnTo>
                  <a:pt x="12035957" y="2259"/>
                </a:lnTo>
                <a:cubicBezTo>
                  <a:pt x="12082112" y="5487"/>
                  <a:pt x="12120520" y="43570"/>
                  <a:pt x="12126007" y="90046"/>
                </a:cubicBezTo>
                <a:lnTo>
                  <a:pt x="12126007" y="1063443"/>
                </a:lnTo>
                <a:cubicBezTo>
                  <a:pt x="12126007" y="1081516"/>
                  <a:pt x="12120520" y="1097331"/>
                  <a:pt x="12112128" y="1112177"/>
                </a:cubicBezTo>
                <a:cubicBezTo>
                  <a:pt x="12093731" y="1145420"/>
                  <a:pt x="12065974" y="1161880"/>
                  <a:pt x="12027565" y="1161880"/>
                </a:cubicBezTo>
                <a:lnTo>
                  <a:pt x="11493074" y="1161880"/>
                </a:lnTo>
                <a:lnTo>
                  <a:pt x="11493074" y="1296787"/>
                </a:lnTo>
                <a:lnTo>
                  <a:pt x="11594743" y="1296787"/>
                </a:lnTo>
                <a:cubicBezTo>
                  <a:pt x="11619596" y="1296787"/>
                  <a:pt x="11640252" y="1316152"/>
                  <a:pt x="11640252" y="1341326"/>
                </a:cubicBezTo>
                <a:cubicBezTo>
                  <a:pt x="11640252" y="1366500"/>
                  <a:pt x="11619596" y="1386187"/>
                  <a:pt x="11594743" y="1386187"/>
                </a:cubicBezTo>
                <a:lnTo>
                  <a:pt x="10996022" y="1386187"/>
                </a:lnTo>
                <a:cubicBezTo>
                  <a:pt x="10970524" y="1386187"/>
                  <a:pt x="10951159" y="1366500"/>
                  <a:pt x="10951159" y="1341326"/>
                </a:cubicBezTo>
                <a:cubicBezTo>
                  <a:pt x="10951159" y="1316152"/>
                  <a:pt x="10970524" y="1296787"/>
                  <a:pt x="10996022" y="1296787"/>
                </a:cubicBezTo>
                <a:lnTo>
                  <a:pt x="11097369" y="1296787"/>
                </a:lnTo>
                <a:lnTo>
                  <a:pt x="11097369" y="1161880"/>
                </a:lnTo>
                <a:lnTo>
                  <a:pt x="10562555" y="1161880"/>
                </a:lnTo>
                <a:cubicBezTo>
                  <a:pt x="10524469" y="1161880"/>
                  <a:pt x="10497034" y="1145420"/>
                  <a:pt x="10477991" y="1112177"/>
                </a:cubicBezTo>
                <a:cubicBezTo>
                  <a:pt x="10469922" y="1097976"/>
                  <a:pt x="10465081" y="1082485"/>
                  <a:pt x="10465081" y="1063443"/>
                </a:cubicBezTo>
                <a:lnTo>
                  <a:pt x="10465081" y="90046"/>
                </a:lnTo>
                <a:cubicBezTo>
                  <a:pt x="10470891" y="43570"/>
                  <a:pt x="10506717" y="5487"/>
                  <a:pt x="10554486" y="2259"/>
                </a:cubicBezTo>
                <a:close/>
                <a:moveTo>
                  <a:pt x="8825187" y="0"/>
                </a:moveTo>
                <a:lnTo>
                  <a:pt x="10306658" y="0"/>
                </a:lnTo>
                <a:lnTo>
                  <a:pt x="10306658" y="2259"/>
                </a:lnTo>
                <a:cubicBezTo>
                  <a:pt x="10352813" y="5487"/>
                  <a:pt x="10391221" y="43570"/>
                  <a:pt x="10396708" y="90046"/>
                </a:cubicBezTo>
                <a:lnTo>
                  <a:pt x="10396708" y="1063443"/>
                </a:lnTo>
                <a:cubicBezTo>
                  <a:pt x="10396708" y="1081516"/>
                  <a:pt x="10391221" y="1097331"/>
                  <a:pt x="10382830" y="1112177"/>
                </a:cubicBezTo>
                <a:cubicBezTo>
                  <a:pt x="10364432" y="1145420"/>
                  <a:pt x="10336675" y="1161880"/>
                  <a:pt x="10298266" y="1161880"/>
                </a:cubicBezTo>
                <a:lnTo>
                  <a:pt x="9763775" y="1161880"/>
                </a:lnTo>
                <a:lnTo>
                  <a:pt x="9763775" y="1296787"/>
                </a:lnTo>
                <a:lnTo>
                  <a:pt x="9865444" y="1296787"/>
                </a:lnTo>
                <a:cubicBezTo>
                  <a:pt x="9890297" y="1296787"/>
                  <a:pt x="9910954" y="1316152"/>
                  <a:pt x="9910954" y="1341326"/>
                </a:cubicBezTo>
                <a:cubicBezTo>
                  <a:pt x="9910954" y="1366500"/>
                  <a:pt x="9890297" y="1386187"/>
                  <a:pt x="9865444" y="1386187"/>
                </a:cubicBezTo>
                <a:lnTo>
                  <a:pt x="9266723" y="1386187"/>
                </a:lnTo>
                <a:cubicBezTo>
                  <a:pt x="9241225" y="1386187"/>
                  <a:pt x="9221860" y="1366500"/>
                  <a:pt x="9221860" y="1341326"/>
                </a:cubicBezTo>
                <a:cubicBezTo>
                  <a:pt x="9221860" y="1316152"/>
                  <a:pt x="9241225" y="1296787"/>
                  <a:pt x="9266723" y="1296787"/>
                </a:cubicBezTo>
                <a:lnTo>
                  <a:pt x="9368070" y="1296787"/>
                </a:lnTo>
                <a:lnTo>
                  <a:pt x="9368070" y="1161880"/>
                </a:lnTo>
                <a:lnTo>
                  <a:pt x="8833256" y="1161880"/>
                </a:lnTo>
                <a:cubicBezTo>
                  <a:pt x="8795170" y="1161880"/>
                  <a:pt x="8767735" y="1145420"/>
                  <a:pt x="8748692" y="1112177"/>
                </a:cubicBezTo>
                <a:cubicBezTo>
                  <a:pt x="8740623" y="1097976"/>
                  <a:pt x="8735782" y="1082485"/>
                  <a:pt x="8735782" y="1063443"/>
                </a:cubicBezTo>
                <a:lnTo>
                  <a:pt x="8735782" y="90046"/>
                </a:lnTo>
                <a:cubicBezTo>
                  <a:pt x="8741592" y="43570"/>
                  <a:pt x="8777418" y="5487"/>
                  <a:pt x="8825187" y="2259"/>
                </a:cubicBezTo>
                <a:close/>
                <a:moveTo>
                  <a:pt x="7078030" y="0"/>
                </a:moveTo>
                <a:lnTo>
                  <a:pt x="8559501" y="0"/>
                </a:lnTo>
                <a:lnTo>
                  <a:pt x="8559501" y="2259"/>
                </a:lnTo>
                <a:cubicBezTo>
                  <a:pt x="8605656" y="5487"/>
                  <a:pt x="8644064" y="43570"/>
                  <a:pt x="8649551" y="90046"/>
                </a:cubicBezTo>
                <a:lnTo>
                  <a:pt x="8649551" y="1063443"/>
                </a:lnTo>
                <a:cubicBezTo>
                  <a:pt x="8649551" y="1081516"/>
                  <a:pt x="8644064" y="1097331"/>
                  <a:pt x="8635672" y="1112177"/>
                </a:cubicBezTo>
                <a:cubicBezTo>
                  <a:pt x="8617275" y="1145420"/>
                  <a:pt x="8589518" y="1161880"/>
                  <a:pt x="8551109" y="1161880"/>
                </a:cubicBezTo>
                <a:lnTo>
                  <a:pt x="8016618" y="1161880"/>
                </a:lnTo>
                <a:lnTo>
                  <a:pt x="8016618" y="1296787"/>
                </a:lnTo>
                <a:lnTo>
                  <a:pt x="8118287" y="1296787"/>
                </a:lnTo>
                <a:cubicBezTo>
                  <a:pt x="8143140" y="1296787"/>
                  <a:pt x="8163796" y="1316152"/>
                  <a:pt x="8163796" y="1341326"/>
                </a:cubicBezTo>
                <a:cubicBezTo>
                  <a:pt x="8163796" y="1366500"/>
                  <a:pt x="8143140" y="1386187"/>
                  <a:pt x="8118287" y="1386187"/>
                </a:cubicBezTo>
                <a:lnTo>
                  <a:pt x="7519566" y="1386187"/>
                </a:lnTo>
                <a:cubicBezTo>
                  <a:pt x="7494068" y="1386187"/>
                  <a:pt x="7474703" y="1366500"/>
                  <a:pt x="7474703" y="1341326"/>
                </a:cubicBezTo>
                <a:cubicBezTo>
                  <a:pt x="7474703" y="1316152"/>
                  <a:pt x="7494068" y="1296787"/>
                  <a:pt x="7519566" y="1296787"/>
                </a:cubicBezTo>
                <a:lnTo>
                  <a:pt x="7620913" y="1296787"/>
                </a:lnTo>
                <a:lnTo>
                  <a:pt x="7620913" y="1161880"/>
                </a:lnTo>
                <a:lnTo>
                  <a:pt x="7086099" y="1161880"/>
                </a:lnTo>
                <a:cubicBezTo>
                  <a:pt x="7048013" y="1161880"/>
                  <a:pt x="7020578" y="1145420"/>
                  <a:pt x="7001535" y="1112177"/>
                </a:cubicBezTo>
                <a:cubicBezTo>
                  <a:pt x="6993466" y="1097976"/>
                  <a:pt x="6988625" y="1082485"/>
                  <a:pt x="6988625" y="1063443"/>
                </a:cubicBezTo>
                <a:lnTo>
                  <a:pt x="6988625" y="90046"/>
                </a:lnTo>
                <a:cubicBezTo>
                  <a:pt x="6994435" y="43570"/>
                  <a:pt x="7030261" y="5487"/>
                  <a:pt x="7078030" y="2259"/>
                </a:cubicBezTo>
                <a:close/>
                <a:moveTo>
                  <a:pt x="5330874" y="0"/>
                </a:moveTo>
                <a:lnTo>
                  <a:pt x="6812345" y="0"/>
                </a:lnTo>
                <a:lnTo>
                  <a:pt x="6812345" y="2259"/>
                </a:lnTo>
                <a:cubicBezTo>
                  <a:pt x="6858500" y="5487"/>
                  <a:pt x="6896908" y="43570"/>
                  <a:pt x="6902395" y="90046"/>
                </a:cubicBezTo>
                <a:lnTo>
                  <a:pt x="6902395" y="1063443"/>
                </a:lnTo>
                <a:cubicBezTo>
                  <a:pt x="6902395" y="1081516"/>
                  <a:pt x="6896908" y="1097331"/>
                  <a:pt x="6888516" y="1112177"/>
                </a:cubicBezTo>
                <a:cubicBezTo>
                  <a:pt x="6870119" y="1145420"/>
                  <a:pt x="6842362" y="1161880"/>
                  <a:pt x="6803953" y="1161880"/>
                </a:cubicBezTo>
                <a:lnTo>
                  <a:pt x="6269462" y="1161880"/>
                </a:lnTo>
                <a:lnTo>
                  <a:pt x="6269462" y="1296787"/>
                </a:lnTo>
                <a:lnTo>
                  <a:pt x="6371133" y="1296787"/>
                </a:lnTo>
                <a:cubicBezTo>
                  <a:pt x="6395984" y="1296787"/>
                  <a:pt x="6416641" y="1316152"/>
                  <a:pt x="6416641" y="1341326"/>
                </a:cubicBezTo>
                <a:cubicBezTo>
                  <a:pt x="6416641" y="1366500"/>
                  <a:pt x="6395984" y="1386187"/>
                  <a:pt x="6371133" y="1386187"/>
                </a:cubicBezTo>
                <a:lnTo>
                  <a:pt x="5772410" y="1386187"/>
                </a:lnTo>
                <a:cubicBezTo>
                  <a:pt x="5746913" y="1386187"/>
                  <a:pt x="5727548" y="1366500"/>
                  <a:pt x="5727548" y="1341326"/>
                </a:cubicBezTo>
                <a:cubicBezTo>
                  <a:pt x="5727548" y="1316152"/>
                  <a:pt x="5746913" y="1296787"/>
                  <a:pt x="5772410" y="1296787"/>
                </a:cubicBezTo>
                <a:lnTo>
                  <a:pt x="5873758" y="1296787"/>
                </a:lnTo>
                <a:lnTo>
                  <a:pt x="5873758" y="1161880"/>
                </a:lnTo>
                <a:lnTo>
                  <a:pt x="5338943" y="1161880"/>
                </a:lnTo>
                <a:cubicBezTo>
                  <a:pt x="5300857" y="1161880"/>
                  <a:pt x="5273424" y="1145420"/>
                  <a:pt x="5254380" y="1112177"/>
                </a:cubicBezTo>
                <a:cubicBezTo>
                  <a:pt x="5246311" y="1097976"/>
                  <a:pt x="5241470" y="1082485"/>
                  <a:pt x="5241470" y="1063443"/>
                </a:cubicBezTo>
                <a:lnTo>
                  <a:pt x="5241470" y="90046"/>
                </a:lnTo>
                <a:cubicBezTo>
                  <a:pt x="5247280" y="43570"/>
                  <a:pt x="5283105" y="5487"/>
                  <a:pt x="5330874" y="2259"/>
                </a:cubicBezTo>
                <a:close/>
                <a:moveTo>
                  <a:pt x="3583717" y="0"/>
                </a:moveTo>
                <a:lnTo>
                  <a:pt x="5065189" y="0"/>
                </a:lnTo>
                <a:lnTo>
                  <a:pt x="5065189" y="2259"/>
                </a:lnTo>
                <a:cubicBezTo>
                  <a:pt x="5111344" y="5487"/>
                  <a:pt x="5149752" y="43570"/>
                  <a:pt x="5155238" y="90046"/>
                </a:cubicBezTo>
                <a:lnTo>
                  <a:pt x="5155238" y="1063443"/>
                </a:lnTo>
                <a:cubicBezTo>
                  <a:pt x="5155238" y="1081516"/>
                  <a:pt x="5149752" y="1097331"/>
                  <a:pt x="5141360" y="1112177"/>
                </a:cubicBezTo>
                <a:cubicBezTo>
                  <a:pt x="5122963" y="1145420"/>
                  <a:pt x="5095206" y="1161880"/>
                  <a:pt x="5056796" y="1161880"/>
                </a:cubicBezTo>
                <a:lnTo>
                  <a:pt x="4522305" y="1161880"/>
                </a:lnTo>
                <a:lnTo>
                  <a:pt x="4522305" y="1296787"/>
                </a:lnTo>
                <a:lnTo>
                  <a:pt x="4623975" y="1296787"/>
                </a:lnTo>
                <a:cubicBezTo>
                  <a:pt x="4648828" y="1296787"/>
                  <a:pt x="4669484" y="1316152"/>
                  <a:pt x="4669484" y="1341326"/>
                </a:cubicBezTo>
                <a:cubicBezTo>
                  <a:pt x="4669484" y="1366500"/>
                  <a:pt x="4648828" y="1386187"/>
                  <a:pt x="4623975" y="1386187"/>
                </a:cubicBezTo>
                <a:lnTo>
                  <a:pt x="4025254" y="1386187"/>
                </a:lnTo>
                <a:cubicBezTo>
                  <a:pt x="3999756" y="1386187"/>
                  <a:pt x="3980391" y="1366500"/>
                  <a:pt x="3980391" y="1341326"/>
                </a:cubicBezTo>
                <a:cubicBezTo>
                  <a:pt x="3980391" y="1316152"/>
                  <a:pt x="3999756" y="1296787"/>
                  <a:pt x="4025254" y="1296787"/>
                </a:cubicBezTo>
                <a:lnTo>
                  <a:pt x="4126601" y="1296787"/>
                </a:lnTo>
                <a:lnTo>
                  <a:pt x="4126601" y="1161880"/>
                </a:lnTo>
                <a:lnTo>
                  <a:pt x="3591786" y="1161880"/>
                </a:lnTo>
                <a:cubicBezTo>
                  <a:pt x="3553701" y="1161880"/>
                  <a:pt x="3526266" y="1145420"/>
                  <a:pt x="3507223" y="1112177"/>
                </a:cubicBezTo>
                <a:cubicBezTo>
                  <a:pt x="3499154" y="1097976"/>
                  <a:pt x="3494313" y="1082485"/>
                  <a:pt x="3494313" y="1063443"/>
                </a:cubicBezTo>
                <a:lnTo>
                  <a:pt x="3494313" y="90046"/>
                </a:lnTo>
                <a:cubicBezTo>
                  <a:pt x="3500123" y="43570"/>
                  <a:pt x="3535949" y="5487"/>
                  <a:pt x="3583717" y="2259"/>
                </a:cubicBezTo>
                <a:close/>
                <a:moveTo>
                  <a:pt x="1836561" y="0"/>
                </a:moveTo>
                <a:lnTo>
                  <a:pt x="3318031" y="0"/>
                </a:lnTo>
                <a:lnTo>
                  <a:pt x="3318031" y="2259"/>
                </a:lnTo>
                <a:cubicBezTo>
                  <a:pt x="3364187" y="5487"/>
                  <a:pt x="3402594" y="43570"/>
                  <a:pt x="3408082" y="90046"/>
                </a:cubicBezTo>
                <a:lnTo>
                  <a:pt x="3408082" y="1063443"/>
                </a:lnTo>
                <a:cubicBezTo>
                  <a:pt x="3408082" y="1081516"/>
                  <a:pt x="3402594" y="1097331"/>
                  <a:pt x="3394203" y="1112177"/>
                </a:cubicBezTo>
                <a:cubicBezTo>
                  <a:pt x="3375806" y="1145420"/>
                  <a:pt x="3348049" y="1161880"/>
                  <a:pt x="3309640" y="1161880"/>
                </a:cubicBezTo>
                <a:lnTo>
                  <a:pt x="2775148" y="1161880"/>
                </a:lnTo>
                <a:lnTo>
                  <a:pt x="2775148" y="1296787"/>
                </a:lnTo>
                <a:lnTo>
                  <a:pt x="2876818" y="1296787"/>
                </a:lnTo>
                <a:cubicBezTo>
                  <a:pt x="2901671" y="1296787"/>
                  <a:pt x="2922327" y="1316152"/>
                  <a:pt x="2922327" y="1341326"/>
                </a:cubicBezTo>
                <a:cubicBezTo>
                  <a:pt x="2922327" y="1366500"/>
                  <a:pt x="2901671" y="1386187"/>
                  <a:pt x="2876818" y="1386187"/>
                </a:cubicBezTo>
                <a:lnTo>
                  <a:pt x="2278097" y="1386187"/>
                </a:lnTo>
                <a:cubicBezTo>
                  <a:pt x="2252600" y="1386187"/>
                  <a:pt x="2233234" y="1366500"/>
                  <a:pt x="2233234" y="1341326"/>
                </a:cubicBezTo>
                <a:cubicBezTo>
                  <a:pt x="2233234" y="1316152"/>
                  <a:pt x="2252600" y="1296787"/>
                  <a:pt x="2278097" y="1296787"/>
                </a:cubicBezTo>
                <a:lnTo>
                  <a:pt x="2379444" y="1296787"/>
                </a:lnTo>
                <a:lnTo>
                  <a:pt x="2379444" y="1161880"/>
                </a:lnTo>
                <a:lnTo>
                  <a:pt x="1844630" y="1161880"/>
                </a:lnTo>
                <a:cubicBezTo>
                  <a:pt x="1806544" y="1161880"/>
                  <a:pt x="1779109" y="1145420"/>
                  <a:pt x="1760067" y="1112177"/>
                </a:cubicBezTo>
                <a:cubicBezTo>
                  <a:pt x="1751998" y="1097976"/>
                  <a:pt x="1747156" y="1082485"/>
                  <a:pt x="1747156" y="1063443"/>
                </a:cubicBezTo>
                <a:lnTo>
                  <a:pt x="1747156" y="90046"/>
                </a:lnTo>
                <a:cubicBezTo>
                  <a:pt x="1752966" y="43570"/>
                  <a:pt x="1788793" y="5487"/>
                  <a:pt x="1836561" y="2259"/>
                </a:cubicBezTo>
                <a:close/>
                <a:moveTo>
                  <a:pt x="89405" y="0"/>
                </a:moveTo>
                <a:lnTo>
                  <a:pt x="1570877" y="0"/>
                </a:lnTo>
                <a:lnTo>
                  <a:pt x="1570877" y="2259"/>
                </a:lnTo>
                <a:cubicBezTo>
                  <a:pt x="1617031" y="5487"/>
                  <a:pt x="1655440" y="43570"/>
                  <a:pt x="1660926" y="90046"/>
                </a:cubicBezTo>
                <a:lnTo>
                  <a:pt x="1660926" y="1063443"/>
                </a:lnTo>
                <a:cubicBezTo>
                  <a:pt x="1660926" y="1081516"/>
                  <a:pt x="1655440" y="1097331"/>
                  <a:pt x="1647048" y="1112177"/>
                </a:cubicBezTo>
                <a:cubicBezTo>
                  <a:pt x="1628651" y="1145420"/>
                  <a:pt x="1600893" y="1161880"/>
                  <a:pt x="1562485" y="1161880"/>
                </a:cubicBezTo>
                <a:lnTo>
                  <a:pt x="1027993" y="1161880"/>
                </a:lnTo>
                <a:lnTo>
                  <a:pt x="1027993" y="1296787"/>
                </a:lnTo>
                <a:lnTo>
                  <a:pt x="1129663" y="1296787"/>
                </a:lnTo>
                <a:cubicBezTo>
                  <a:pt x="1154515" y="1296787"/>
                  <a:pt x="1175172" y="1316152"/>
                  <a:pt x="1175172" y="1341326"/>
                </a:cubicBezTo>
                <a:cubicBezTo>
                  <a:pt x="1175172" y="1366500"/>
                  <a:pt x="1154515" y="1386187"/>
                  <a:pt x="1129663" y="1386187"/>
                </a:cubicBezTo>
                <a:lnTo>
                  <a:pt x="530942" y="1386187"/>
                </a:lnTo>
                <a:cubicBezTo>
                  <a:pt x="505443" y="1386187"/>
                  <a:pt x="486078" y="1366500"/>
                  <a:pt x="486078" y="1341326"/>
                </a:cubicBezTo>
                <a:cubicBezTo>
                  <a:pt x="486078" y="1316152"/>
                  <a:pt x="505443" y="1296787"/>
                  <a:pt x="530942" y="1296787"/>
                </a:cubicBezTo>
                <a:lnTo>
                  <a:pt x="632289" y="1296787"/>
                </a:lnTo>
                <a:lnTo>
                  <a:pt x="632289" y="1161880"/>
                </a:lnTo>
                <a:lnTo>
                  <a:pt x="97474" y="1161880"/>
                </a:lnTo>
                <a:cubicBezTo>
                  <a:pt x="59388" y="1161880"/>
                  <a:pt x="31954" y="1145420"/>
                  <a:pt x="12911" y="1112177"/>
                </a:cubicBezTo>
                <a:cubicBezTo>
                  <a:pt x="4842" y="1097976"/>
                  <a:pt x="0" y="1082485"/>
                  <a:pt x="0" y="1063443"/>
                </a:cubicBezTo>
                <a:lnTo>
                  <a:pt x="0" y="90046"/>
                </a:lnTo>
                <a:cubicBezTo>
                  <a:pt x="5810" y="43570"/>
                  <a:pt x="41637" y="5487"/>
                  <a:pt x="89405" y="2259"/>
                </a:cubicBezTo>
                <a:close/>
              </a:path>
            </a:pathLst>
          </a:custGeom>
          <a:solidFill>
            <a:schemeClr val="bg2">
              <a:lumMod val="8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68D8848F-3007-4044-A043-AD4F25DD0E48}"/>
              </a:ext>
            </a:extLst>
          </p:cNvPr>
          <p:cNvSpPr/>
          <p:nvPr/>
        </p:nvSpPr>
        <p:spPr>
          <a:xfrm>
            <a:off x="1584607" y="11202218"/>
            <a:ext cx="10509328" cy="15515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Freeform 211">
            <a:extLst>
              <a:ext uri="{FF2B5EF4-FFF2-40B4-BE49-F238E27FC236}">
                <a16:creationId xmlns:a16="http://schemas.microsoft.com/office/drawing/2014/main" id="{88A3F93E-9458-8444-89D6-0D7E60E30CA0}"/>
              </a:ext>
            </a:extLst>
          </p:cNvPr>
          <p:cNvSpPr/>
          <p:nvPr/>
        </p:nvSpPr>
        <p:spPr>
          <a:xfrm>
            <a:off x="1523616" y="11202218"/>
            <a:ext cx="17588754" cy="1628517"/>
          </a:xfrm>
          <a:custGeom>
            <a:avLst/>
            <a:gdLst>
              <a:gd name="connsiteX0" fmla="*/ 15937088 w 17588754"/>
              <a:gd name="connsiteY0" fmla="*/ 172641 h 1628517"/>
              <a:gd name="connsiteX1" fmla="*/ 17418560 w 17588754"/>
              <a:gd name="connsiteY1" fmla="*/ 172641 h 1628517"/>
              <a:gd name="connsiteX2" fmla="*/ 17418560 w 17588754"/>
              <a:gd name="connsiteY2" fmla="*/ 180709 h 1628517"/>
              <a:gd name="connsiteX3" fmla="*/ 17418560 w 17588754"/>
              <a:gd name="connsiteY3" fmla="*/ 1146038 h 1628517"/>
              <a:gd name="connsiteX4" fmla="*/ 17410168 w 17588754"/>
              <a:gd name="connsiteY4" fmla="*/ 1154429 h 1628517"/>
              <a:gd name="connsiteX5" fmla="*/ 15945156 w 17588754"/>
              <a:gd name="connsiteY5" fmla="*/ 1154429 h 1628517"/>
              <a:gd name="connsiteX6" fmla="*/ 15937088 w 17588754"/>
              <a:gd name="connsiteY6" fmla="*/ 1146038 h 1628517"/>
              <a:gd name="connsiteX7" fmla="*/ 14189932 w 17588754"/>
              <a:gd name="connsiteY7" fmla="*/ 172641 h 1628517"/>
              <a:gd name="connsiteX8" fmla="*/ 15671404 w 17588754"/>
              <a:gd name="connsiteY8" fmla="*/ 172641 h 1628517"/>
              <a:gd name="connsiteX9" fmla="*/ 15671404 w 17588754"/>
              <a:gd name="connsiteY9" fmla="*/ 180709 h 1628517"/>
              <a:gd name="connsiteX10" fmla="*/ 15671404 w 17588754"/>
              <a:gd name="connsiteY10" fmla="*/ 1146038 h 1628517"/>
              <a:gd name="connsiteX11" fmla="*/ 15663012 w 17588754"/>
              <a:gd name="connsiteY11" fmla="*/ 1154429 h 1628517"/>
              <a:gd name="connsiteX12" fmla="*/ 14198001 w 17588754"/>
              <a:gd name="connsiteY12" fmla="*/ 1154429 h 1628517"/>
              <a:gd name="connsiteX13" fmla="*/ 14189932 w 17588754"/>
              <a:gd name="connsiteY13" fmla="*/ 1146038 h 1628517"/>
              <a:gd name="connsiteX14" fmla="*/ 12442775 w 17588754"/>
              <a:gd name="connsiteY14" fmla="*/ 172641 h 1628517"/>
              <a:gd name="connsiteX15" fmla="*/ 13924246 w 17588754"/>
              <a:gd name="connsiteY15" fmla="*/ 172641 h 1628517"/>
              <a:gd name="connsiteX16" fmla="*/ 13924246 w 17588754"/>
              <a:gd name="connsiteY16" fmla="*/ 180709 h 1628517"/>
              <a:gd name="connsiteX17" fmla="*/ 13924246 w 17588754"/>
              <a:gd name="connsiteY17" fmla="*/ 1146038 h 1628517"/>
              <a:gd name="connsiteX18" fmla="*/ 13915854 w 17588754"/>
              <a:gd name="connsiteY18" fmla="*/ 1154429 h 1628517"/>
              <a:gd name="connsiteX19" fmla="*/ 12450844 w 17588754"/>
              <a:gd name="connsiteY19" fmla="*/ 1154429 h 1628517"/>
              <a:gd name="connsiteX20" fmla="*/ 12442775 w 17588754"/>
              <a:gd name="connsiteY20" fmla="*/ 1146038 h 1628517"/>
              <a:gd name="connsiteX21" fmla="*/ 10695619 w 17588754"/>
              <a:gd name="connsiteY21" fmla="*/ 172641 h 1628517"/>
              <a:gd name="connsiteX22" fmla="*/ 12177090 w 17588754"/>
              <a:gd name="connsiteY22" fmla="*/ 172641 h 1628517"/>
              <a:gd name="connsiteX23" fmla="*/ 12177090 w 17588754"/>
              <a:gd name="connsiteY23" fmla="*/ 180709 h 1628517"/>
              <a:gd name="connsiteX24" fmla="*/ 12177090 w 17588754"/>
              <a:gd name="connsiteY24" fmla="*/ 1146038 h 1628517"/>
              <a:gd name="connsiteX25" fmla="*/ 12168698 w 17588754"/>
              <a:gd name="connsiteY25" fmla="*/ 1154429 h 1628517"/>
              <a:gd name="connsiteX26" fmla="*/ 10703688 w 17588754"/>
              <a:gd name="connsiteY26" fmla="*/ 1154429 h 1628517"/>
              <a:gd name="connsiteX27" fmla="*/ 10695619 w 17588754"/>
              <a:gd name="connsiteY27" fmla="*/ 1146038 h 1628517"/>
              <a:gd name="connsiteX28" fmla="*/ 8966320 w 17588754"/>
              <a:gd name="connsiteY28" fmla="*/ 172641 h 1628517"/>
              <a:gd name="connsiteX29" fmla="*/ 10447791 w 17588754"/>
              <a:gd name="connsiteY29" fmla="*/ 172641 h 1628517"/>
              <a:gd name="connsiteX30" fmla="*/ 10447791 w 17588754"/>
              <a:gd name="connsiteY30" fmla="*/ 180709 h 1628517"/>
              <a:gd name="connsiteX31" fmla="*/ 10447791 w 17588754"/>
              <a:gd name="connsiteY31" fmla="*/ 1146038 h 1628517"/>
              <a:gd name="connsiteX32" fmla="*/ 10439399 w 17588754"/>
              <a:gd name="connsiteY32" fmla="*/ 1154429 h 1628517"/>
              <a:gd name="connsiteX33" fmla="*/ 8974389 w 17588754"/>
              <a:gd name="connsiteY33" fmla="*/ 1154429 h 1628517"/>
              <a:gd name="connsiteX34" fmla="*/ 8966320 w 17588754"/>
              <a:gd name="connsiteY34" fmla="*/ 1146038 h 1628517"/>
              <a:gd name="connsiteX35" fmla="*/ 7219163 w 17588754"/>
              <a:gd name="connsiteY35" fmla="*/ 172641 h 1628517"/>
              <a:gd name="connsiteX36" fmla="*/ 8700634 w 17588754"/>
              <a:gd name="connsiteY36" fmla="*/ 172641 h 1628517"/>
              <a:gd name="connsiteX37" fmla="*/ 8700634 w 17588754"/>
              <a:gd name="connsiteY37" fmla="*/ 180709 h 1628517"/>
              <a:gd name="connsiteX38" fmla="*/ 8700634 w 17588754"/>
              <a:gd name="connsiteY38" fmla="*/ 1146038 h 1628517"/>
              <a:gd name="connsiteX39" fmla="*/ 8692242 w 17588754"/>
              <a:gd name="connsiteY39" fmla="*/ 1154429 h 1628517"/>
              <a:gd name="connsiteX40" fmla="*/ 7227232 w 17588754"/>
              <a:gd name="connsiteY40" fmla="*/ 1154429 h 1628517"/>
              <a:gd name="connsiteX41" fmla="*/ 7219163 w 17588754"/>
              <a:gd name="connsiteY41" fmla="*/ 1146038 h 1628517"/>
              <a:gd name="connsiteX42" fmla="*/ 5472007 w 17588754"/>
              <a:gd name="connsiteY42" fmla="*/ 172641 h 1628517"/>
              <a:gd name="connsiteX43" fmla="*/ 6953478 w 17588754"/>
              <a:gd name="connsiteY43" fmla="*/ 172641 h 1628517"/>
              <a:gd name="connsiteX44" fmla="*/ 6953478 w 17588754"/>
              <a:gd name="connsiteY44" fmla="*/ 180709 h 1628517"/>
              <a:gd name="connsiteX45" fmla="*/ 6953478 w 17588754"/>
              <a:gd name="connsiteY45" fmla="*/ 1146038 h 1628517"/>
              <a:gd name="connsiteX46" fmla="*/ 6945086 w 17588754"/>
              <a:gd name="connsiteY46" fmla="*/ 1154429 h 1628517"/>
              <a:gd name="connsiteX47" fmla="*/ 5480077 w 17588754"/>
              <a:gd name="connsiteY47" fmla="*/ 1154429 h 1628517"/>
              <a:gd name="connsiteX48" fmla="*/ 5472007 w 17588754"/>
              <a:gd name="connsiteY48" fmla="*/ 1146038 h 1628517"/>
              <a:gd name="connsiteX49" fmla="*/ 3724851 w 17588754"/>
              <a:gd name="connsiteY49" fmla="*/ 172641 h 1628517"/>
              <a:gd name="connsiteX50" fmla="*/ 5206323 w 17588754"/>
              <a:gd name="connsiteY50" fmla="*/ 172641 h 1628517"/>
              <a:gd name="connsiteX51" fmla="*/ 5206323 w 17588754"/>
              <a:gd name="connsiteY51" fmla="*/ 180709 h 1628517"/>
              <a:gd name="connsiteX52" fmla="*/ 5206323 w 17588754"/>
              <a:gd name="connsiteY52" fmla="*/ 1146038 h 1628517"/>
              <a:gd name="connsiteX53" fmla="*/ 5197930 w 17588754"/>
              <a:gd name="connsiteY53" fmla="*/ 1154429 h 1628517"/>
              <a:gd name="connsiteX54" fmla="*/ 3732919 w 17588754"/>
              <a:gd name="connsiteY54" fmla="*/ 1154429 h 1628517"/>
              <a:gd name="connsiteX55" fmla="*/ 3724851 w 17588754"/>
              <a:gd name="connsiteY55" fmla="*/ 1146038 h 1628517"/>
              <a:gd name="connsiteX56" fmla="*/ 1977694 w 17588754"/>
              <a:gd name="connsiteY56" fmla="*/ 172641 h 1628517"/>
              <a:gd name="connsiteX57" fmla="*/ 3459164 w 17588754"/>
              <a:gd name="connsiteY57" fmla="*/ 172641 h 1628517"/>
              <a:gd name="connsiteX58" fmla="*/ 3459164 w 17588754"/>
              <a:gd name="connsiteY58" fmla="*/ 180709 h 1628517"/>
              <a:gd name="connsiteX59" fmla="*/ 3459164 w 17588754"/>
              <a:gd name="connsiteY59" fmla="*/ 1146038 h 1628517"/>
              <a:gd name="connsiteX60" fmla="*/ 3450774 w 17588754"/>
              <a:gd name="connsiteY60" fmla="*/ 1154429 h 1628517"/>
              <a:gd name="connsiteX61" fmla="*/ 1985763 w 17588754"/>
              <a:gd name="connsiteY61" fmla="*/ 1154429 h 1628517"/>
              <a:gd name="connsiteX62" fmla="*/ 1977694 w 17588754"/>
              <a:gd name="connsiteY62" fmla="*/ 1146038 h 1628517"/>
              <a:gd name="connsiteX63" fmla="*/ 230538 w 17588754"/>
              <a:gd name="connsiteY63" fmla="*/ 172641 h 1628517"/>
              <a:gd name="connsiteX64" fmla="*/ 1712010 w 17588754"/>
              <a:gd name="connsiteY64" fmla="*/ 172641 h 1628517"/>
              <a:gd name="connsiteX65" fmla="*/ 1712010 w 17588754"/>
              <a:gd name="connsiteY65" fmla="*/ 180709 h 1628517"/>
              <a:gd name="connsiteX66" fmla="*/ 1712010 w 17588754"/>
              <a:gd name="connsiteY66" fmla="*/ 1146038 h 1628517"/>
              <a:gd name="connsiteX67" fmla="*/ 1703618 w 17588754"/>
              <a:gd name="connsiteY67" fmla="*/ 1154429 h 1628517"/>
              <a:gd name="connsiteX68" fmla="*/ 238607 w 17588754"/>
              <a:gd name="connsiteY68" fmla="*/ 1154429 h 1628517"/>
              <a:gd name="connsiteX69" fmla="*/ 230538 w 17588754"/>
              <a:gd name="connsiteY69" fmla="*/ 1146038 h 1628517"/>
              <a:gd name="connsiteX70" fmla="*/ 15937088 w 17588754"/>
              <a:gd name="connsiteY70" fmla="*/ 82595 h 1628517"/>
              <a:gd name="connsiteX71" fmla="*/ 15937088 w 17588754"/>
              <a:gd name="connsiteY71" fmla="*/ 84854 h 1628517"/>
              <a:gd name="connsiteX72" fmla="*/ 15847684 w 17588754"/>
              <a:gd name="connsiteY72" fmla="*/ 172641 h 1628517"/>
              <a:gd name="connsiteX73" fmla="*/ 15847684 w 17588754"/>
              <a:gd name="connsiteY73" fmla="*/ 1146038 h 1628517"/>
              <a:gd name="connsiteX74" fmla="*/ 15860596 w 17588754"/>
              <a:gd name="connsiteY74" fmla="*/ 1194772 h 1628517"/>
              <a:gd name="connsiteX75" fmla="*/ 15945156 w 17588754"/>
              <a:gd name="connsiteY75" fmla="*/ 1244475 h 1628517"/>
              <a:gd name="connsiteX76" fmla="*/ 16479972 w 17588754"/>
              <a:gd name="connsiteY76" fmla="*/ 1244475 h 1628517"/>
              <a:gd name="connsiteX77" fmla="*/ 16479972 w 17588754"/>
              <a:gd name="connsiteY77" fmla="*/ 1379382 h 1628517"/>
              <a:gd name="connsiteX78" fmla="*/ 16378624 w 17588754"/>
              <a:gd name="connsiteY78" fmla="*/ 1379382 h 1628517"/>
              <a:gd name="connsiteX79" fmla="*/ 16333760 w 17588754"/>
              <a:gd name="connsiteY79" fmla="*/ 1423921 h 1628517"/>
              <a:gd name="connsiteX80" fmla="*/ 16378624 w 17588754"/>
              <a:gd name="connsiteY80" fmla="*/ 1468782 h 1628517"/>
              <a:gd name="connsiteX81" fmla="*/ 16977348 w 17588754"/>
              <a:gd name="connsiteY81" fmla="*/ 1468782 h 1628517"/>
              <a:gd name="connsiteX82" fmla="*/ 17022856 w 17588754"/>
              <a:gd name="connsiteY82" fmla="*/ 1423921 h 1628517"/>
              <a:gd name="connsiteX83" fmla="*/ 16977348 w 17588754"/>
              <a:gd name="connsiteY83" fmla="*/ 1379382 h 1628517"/>
              <a:gd name="connsiteX84" fmla="*/ 16875676 w 17588754"/>
              <a:gd name="connsiteY84" fmla="*/ 1379382 h 1628517"/>
              <a:gd name="connsiteX85" fmla="*/ 16875676 w 17588754"/>
              <a:gd name="connsiteY85" fmla="*/ 1244475 h 1628517"/>
              <a:gd name="connsiteX86" fmla="*/ 17410168 w 17588754"/>
              <a:gd name="connsiteY86" fmla="*/ 1244475 h 1628517"/>
              <a:gd name="connsiteX87" fmla="*/ 17494732 w 17588754"/>
              <a:gd name="connsiteY87" fmla="*/ 1194772 h 1628517"/>
              <a:gd name="connsiteX88" fmla="*/ 17508612 w 17588754"/>
              <a:gd name="connsiteY88" fmla="*/ 1146038 h 1628517"/>
              <a:gd name="connsiteX89" fmla="*/ 17508612 w 17588754"/>
              <a:gd name="connsiteY89" fmla="*/ 172641 h 1628517"/>
              <a:gd name="connsiteX90" fmla="*/ 17418560 w 17588754"/>
              <a:gd name="connsiteY90" fmla="*/ 84854 h 1628517"/>
              <a:gd name="connsiteX91" fmla="*/ 17418560 w 17588754"/>
              <a:gd name="connsiteY91" fmla="*/ 82595 h 1628517"/>
              <a:gd name="connsiteX92" fmla="*/ 14189932 w 17588754"/>
              <a:gd name="connsiteY92" fmla="*/ 82595 h 1628517"/>
              <a:gd name="connsiteX93" fmla="*/ 14189932 w 17588754"/>
              <a:gd name="connsiteY93" fmla="*/ 84854 h 1628517"/>
              <a:gd name="connsiteX94" fmla="*/ 14100527 w 17588754"/>
              <a:gd name="connsiteY94" fmla="*/ 172641 h 1628517"/>
              <a:gd name="connsiteX95" fmla="*/ 14100527 w 17588754"/>
              <a:gd name="connsiteY95" fmla="*/ 1146038 h 1628517"/>
              <a:gd name="connsiteX96" fmla="*/ 14113437 w 17588754"/>
              <a:gd name="connsiteY96" fmla="*/ 1194772 h 1628517"/>
              <a:gd name="connsiteX97" fmla="*/ 14198001 w 17588754"/>
              <a:gd name="connsiteY97" fmla="*/ 1244475 h 1628517"/>
              <a:gd name="connsiteX98" fmla="*/ 14732815 w 17588754"/>
              <a:gd name="connsiteY98" fmla="*/ 1244475 h 1628517"/>
              <a:gd name="connsiteX99" fmla="*/ 14732815 w 17588754"/>
              <a:gd name="connsiteY99" fmla="*/ 1379382 h 1628517"/>
              <a:gd name="connsiteX100" fmla="*/ 14631468 w 17588754"/>
              <a:gd name="connsiteY100" fmla="*/ 1379382 h 1628517"/>
              <a:gd name="connsiteX101" fmla="*/ 14586605 w 17588754"/>
              <a:gd name="connsiteY101" fmla="*/ 1423921 h 1628517"/>
              <a:gd name="connsiteX102" fmla="*/ 14631468 w 17588754"/>
              <a:gd name="connsiteY102" fmla="*/ 1468782 h 1628517"/>
              <a:gd name="connsiteX103" fmla="*/ 15230189 w 17588754"/>
              <a:gd name="connsiteY103" fmla="*/ 1468782 h 1628517"/>
              <a:gd name="connsiteX104" fmla="*/ 15275700 w 17588754"/>
              <a:gd name="connsiteY104" fmla="*/ 1423921 h 1628517"/>
              <a:gd name="connsiteX105" fmla="*/ 15230189 w 17588754"/>
              <a:gd name="connsiteY105" fmla="*/ 1379382 h 1628517"/>
              <a:gd name="connsiteX106" fmla="*/ 15128520 w 17588754"/>
              <a:gd name="connsiteY106" fmla="*/ 1379382 h 1628517"/>
              <a:gd name="connsiteX107" fmla="*/ 15128520 w 17588754"/>
              <a:gd name="connsiteY107" fmla="*/ 1244475 h 1628517"/>
              <a:gd name="connsiteX108" fmla="*/ 15663012 w 17588754"/>
              <a:gd name="connsiteY108" fmla="*/ 1244475 h 1628517"/>
              <a:gd name="connsiteX109" fmla="*/ 15747576 w 17588754"/>
              <a:gd name="connsiteY109" fmla="*/ 1194772 h 1628517"/>
              <a:gd name="connsiteX110" fmla="*/ 15761452 w 17588754"/>
              <a:gd name="connsiteY110" fmla="*/ 1146038 h 1628517"/>
              <a:gd name="connsiteX111" fmla="*/ 15761452 w 17588754"/>
              <a:gd name="connsiteY111" fmla="*/ 172641 h 1628517"/>
              <a:gd name="connsiteX112" fmla="*/ 15671404 w 17588754"/>
              <a:gd name="connsiteY112" fmla="*/ 84854 h 1628517"/>
              <a:gd name="connsiteX113" fmla="*/ 15671404 w 17588754"/>
              <a:gd name="connsiteY113" fmla="*/ 82595 h 1628517"/>
              <a:gd name="connsiteX114" fmla="*/ 12442775 w 17588754"/>
              <a:gd name="connsiteY114" fmla="*/ 82595 h 1628517"/>
              <a:gd name="connsiteX115" fmla="*/ 12442775 w 17588754"/>
              <a:gd name="connsiteY115" fmla="*/ 84854 h 1628517"/>
              <a:gd name="connsiteX116" fmla="*/ 12353370 w 17588754"/>
              <a:gd name="connsiteY116" fmla="*/ 172641 h 1628517"/>
              <a:gd name="connsiteX117" fmla="*/ 12353370 w 17588754"/>
              <a:gd name="connsiteY117" fmla="*/ 1146038 h 1628517"/>
              <a:gd name="connsiteX118" fmla="*/ 12366280 w 17588754"/>
              <a:gd name="connsiteY118" fmla="*/ 1194772 h 1628517"/>
              <a:gd name="connsiteX119" fmla="*/ 12450844 w 17588754"/>
              <a:gd name="connsiteY119" fmla="*/ 1244475 h 1628517"/>
              <a:gd name="connsiteX120" fmla="*/ 12985658 w 17588754"/>
              <a:gd name="connsiteY120" fmla="*/ 1244475 h 1628517"/>
              <a:gd name="connsiteX121" fmla="*/ 12985658 w 17588754"/>
              <a:gd name="connsiteY121" fmla="*/ 1379382 h 1628517"/>
              <a:gd name="connsiteX122" fmla="*/ 12884311 w 17588754"/>
              <a:gd name="connsiteY122" fmla="*/ 1379382 h 1628517"/>
              <a:gd name="connsiteX123" fmla="*/ 12839448 w 17588754"/>
              <a:gd name="connsiteY123" fmla="*/ 1423921 h 1628517"/>
              <a:gd name="connsiteX124" fmla="*/ 12884311 w 17588754"/>
              <a:gd name="connsiteY124" fmla="*/ 1468782 h 1628517"/>
              <a:gd name="connsiteX125" fmla="*/ 13483032 w 17588754"/>
              <a:gd name="connsiteY125" fmla="*/ 1468782 h 1628517"/>
              <a:gd name="connsiteX126" fmla="*/ 13528541 w 17588754"/>
              <a:gd name="connsiteY126" fmla="*/ 1423921 h 1628517"/>
              <a:gd name="connsiteX127" fmla="*/ 13483032 w 17588754"/>
              <a:gd name="connsiteY127" fmla="*/ 1379382 h 1628517"/>
              <a:gd name="connsiteX128" fmla="*/ 13381363 w 17588754"/>
              <a:gd name="connsiteY128" fmla="*/ 1379382 h 1628517"/>
              <a:gd name="connsiteX129" fmla="*/ 13381363 w 17588754"/>
              <a:gd name="connsiteY129" fmla="*/ 1244475 h 1628517"/>
              <a:gd name="connsiteX130" fmla="*/ 13915854 w 17588754"/>
              <a:gd name="connsiteY130" fmla="*/ 1244475 h 1628517"/>
              <a:gd name="connsiteX131" fmla="*/ 14000417 w 17588754"/>
              <a:gd name="connsiteY131" fmla="*/ 1194772 h 1628517"/>
              <a:gd name="connsiteX132" fmla="*/ 14014296 w 17588754"/>
              <a:gd name="connsiteY132" fmla="*/ 1146038 h 1628517"/>
              <a:gd name="connsiteX133" fmla="*/ 14014296 w 17588754"/>
              <a:gd name="connsiteY133" fmla="*/ 172641 h 1628517"/>
              <a:gd name="connsiteX134" fmla="*/ 13924246 w 17588754"/>
              <a:gd name="connsiteY134" fmla="*/ 84854 h 1628517"/>
              <a:gd name="connsiteX135" fmla="*/ 13924246 w 17588754"/>
              <a:gd name="connsiteY135" fmla="*/ 82595 h 1628517"/>
              <a:gd name="connsiteX136" fmla="*/ 10695619 w 17588754"/>
              <a:gd name="connsiteY136" fmla="*/ 82595 h 1628517"/>
              <a:gd name="connsiteX137" fmla="*/ 10695619 w 17588754"/>
              <a:gd name="connsiteY137" fmla="*/ 84854 h 1628517"/>
              <a:gd name="connsiteX138" fmla="*/ 10606214 w 17588754"/>
              <a:gd name="connsiteY138" fmla="*/ 172641 h 1628517"/>
              <a:gd name="connsiteX139" fmla="*/ 10606214 w 17588754"/>
              <a:gd name="connsiteY139" fmla="*/ 1146038 h 1628517"/>
              <a:gd name="connsiteX140" fmla="*/ 10619124 w 17588754"/>
              <a:gd name="connsiteY140" fmla="*/ 1194772 h 1628517"/>
              <a:gd name="connsiteX141" fmla="*/ 10703688 w 17588754"/>
              <a:gd name="connsiteY141" fmla="*/ 1244475 h 1628517"/>
              <a:gd name="connsiteX142" fmla="*/ 11238502 w 17588754"/>
              <a:gd name="connsiteY142" fmla="*/ 1244475 h 1628517"/>
              <a:gd name="connsiteX143" fmla="*/ 11238502 w 17588754"/>
              <a:gd name="connsiteY143" fmla="*/ 1379382 h 1628517"/>
              <a:gd name="connsiteX144" fmla="*/ 11137155 w 17588754"/>
              <a:gd name="connsiteY144" fmla="*/ 1379382 h 1628517"/>
              <a:gd name="connsiteX145" fmla="*/ 11092292 w 17588754"/>
              <a:gd name="connsiteY145" fmla="*/ 1423921 h 1628517"/>
              <a:gd name="connsiteX146" fmla="*/ 11137155 w 17588754"/>
              <a:gd name="connsiteY146" fmla="*/ 1468782 h 1628517"/>
              <a:gd name="connsiteX147" fmla="*/ 11735876 w 17588754"/>
              <a:gd name="connsiteY147" fmla="*/ 1468782 h 1628517"/>
              <a:gd name="connsiteX148" fmla="*/ 11781385 w 17588754"/>
              <a:gd name="connsiteY148" fmla="*/ 1423921 h 1628517"/>
              <a:gd name="connsiteX149" fmla="*/ 11735876 w 17588754"/>
              <a:gd name="connsiteY149" fmla="*/ 1379382 h 1628517"/>
              <a:gd name="connsiteX150" fmla="*/ 11634207 w 17588754"/>
              <a:gd name="connsiteY150" fmla="*/ 1379382 h 1628517"/>
              <a:gd name="connsiteX151" fmla="*/ 11634207 w 17588754"/>
              <a:gd name="connsiteY151" fmla="*/ 1244475 h 1628517"/>
              <a:gd name="connsiteX152" fmla="*/ 12168698 w 17588754"/>
              <a:gd name="connsiteY152" fmla="*/ 1244475 h 1628517"/>
              <a:gd name="connsiteX153" fmla="*/ 12253261 w 17588754"/>
              <a:gd name="connsiteY153" fmla="*/ 1194772 h 1628517"/>
              <a:gd name="connsiteX154" fmla="*/ 12267140 w 17588754"/>
              <a:gd name="connsiteY154" fmla="*/ 1146038 h 1628517"/>
              <a:gd name="connsiteX155" fmla="*/ 12267140 w 17588754"/>
              <a:gd name="connsiteY155" fmla="*/ 172641 h 1628517"/>
              <a:gd name="connsiteX156" fmla="*/ 12177090 w 17588754"/>
              <a:gd name="connsiteY156" fmla="*/ 84854 h 1628517"/>
              <a:gd name="connsiteX157" fmla="*/ 12177090 w 17588754"/>
              <a:gd name="connsiteY157" fmla="*/ 82595 h 1628517"/>
              <a:gd name="connsiteX158" fmla="*/ 8966320 w 17588754"/>
              <a:gd name="connsiteY158" fmla="*/ 82595 h 1628517"/>
              <a:gd name="connsiteX159" fmla="*/ 8966320 w 17588754"/>
              <a:gd name="connsiteY159" fmla="*/ 84854 h 1628517"/>
              <a:gd name="connsiteX160" fmla="*/ 8876915 w 17588754"/>
              <a:gd name="connsiteY160" fmla="*/ 172641 h 1628517"/>
              <a:gd name="connsiteX161" fmla="*/ 8876915 w 17588754"/>
              <a:gd name="connsiteY161" fmla="*/ 1146038 h 1628517"/>
              <a:gd name="connsiteX162" fmla="*/ 8889825 w 17588754"/>
              <a:gd name="connsiteY162" fmla="*/ 1194772 h 1628517"/>
              <a:gd name="connsiteX163" fmla="*/ 8974389 w 17588754"/>
              <a:gd name="connsiteY163" fmla="*/ 1244475 h 1628517"/>
              <a:gd name="connsiteX164" fmla="*/ 9509203 w 17588754"/>
              <a:gd name="connsiteY164" fmla="*/ 1244475 h 1628517"/>
              <a:gd name="connsiteX165" fmla="*/ 9509203 w 17588754"/>
              <a:gd name="connsiteY165" fmla="*/ 1379382 h 1628517"/>
              <a:gd name="connsiteX166" fmla="*/ 9407856 w 17588754"/>
              <a:gd name="connsiteY166" fmla="*/ 1379382 h 1628517"/>
              <a:gd name="connsiteX167" fmla="*/ 9362993 w 17588754"/>
              <a:gd name="connsiteY167" fmla="*/ 1423921 h 1628517"/>
              <a:gd name="connsiteX168" fmla="*/ 9407856 w 17588754"/>
              <a:gd name="connsiteY168" fmla="*/ 1468782 h 1628517"/>
              <a:gd name="connsiteX169" fmla="*/ 10006577 w 17588754"/>
              <a:gd name="connsiteY169" fmla="*/ 1468782 h 1628517"/>
              <a:gd name="connsiteX170" fmla="*/ 10052087 w 17588754"/>
              <a:gd name="connsiteY170" fmla="*/ 1423921 h 1628517"/>
              <a:gd name="connsiteX171" fmla="*/ 10006577 w 17588754"/>
              <a:gd name="connsiteY171" fmla="*/ 1379382 h 1628517"/>
              <a:gd name="connsiteX172" fmla="*/ 9904908 w 17588754"/>
              <a:gd name="connsiteY172" fmla="*/ 1379382 h 1628517"/>
              <a:gd name="connsiteX173" fmla="*/ 9904908 w 17588754"/>
              <a:gd name="connsiteY173" fmla="*/ 1244475 h 1628517"/>
              <a:gd name="connsiteX174" fmla="*/ 10439399 w 17588754"/>
              <a:gd name="connsiteY174" fmla="*/ 1244475 h 1628517"/>
              <a:gd name="connsiteX175" fmla="*/ 10523963 w 17588754"/>
              <a:gd name="connsiteY175" fmla="*/ 1194772 h 1628517"/>
              <a:gd name="connsiteX176" fmla="*/ 10537841 w 17588754"/>
              <a:gd name="connsiteY176" fmla="*/ 1146038 h 1628517"/>
              <a:gd name="connsiteX177" fmla="*/ 10537841 w 17588754"/>
              <a:gd name="connsiteY177" fmla="*/ 172641 h 1628517"/>
              <a:gd name="connsiteX178" fmla="*/ 10447791 w 17588754"/>
              <a:gd name="connsiteY178" fmla="*/ 84854 h 1628517"/>
              <a:gd name="connsiteX179" fmla="*/ 10447791 w 17588754"/>
              <a:gd name="connsiteY179" fmla="*/ 82595 h 1628517"/>
              <a:gd name="connsiteX180" fmla="*/ 7219163 w 17588754"/>
              <a:gd name="connsiteY180" fmla="*/ 82595 h 1628517"/>
              <a:gd name="connsiteX181" fmla="*/ 7219163 w 17588754"/>
              <a:gd name="connsiteY181" fmla="*/ 84854 h 1628517"/>
              <a:gd name="connsiteX182" fmla="*/ 7129758 w 17588754"/>
              <a:gd name="connsiteY182" fmla="*/ 172641 h 1628517"/>
              <a:gd name="connsiteX183" fmla="*/ 7129758 w 17588754"/>
              <a:gd name="connsiteY183" fmla="*/ 1146038 h 1628517"/>
              <a:gd name="connsiteX184" fmla="*/ 7142668 w 17588754"/>
              <a:gd name="connsiteY184" fmla="*/ 1194772 h 1628517"/>
              <a:gd name="connsiteX185" fmla="*/ 7227232 w 17588754"/>
              <a:gd name="connsiteY185" fmla="*/ 1244475 h 1628517"/>
              <a:gd name="connsiteX186" fmla="*/ 7762046 w 17588754"/>
              <a:gd name="connsiteY186" fmla="*/ 1244475 h 1628517"/>
              <a:gd name="connsiteX187" fmla="*/ 7762046 w 17588754"/>
              <a:gd name="connsiteY187" fmla="*/ 1379382 h 1628517"/>
              <a:gd name="connsiteX188" fmla="*/ 7660699 w 17588754"/>
              <a:gd name="connsiteY188" fmla="*/ 1379382 h 1628517"/>
              <a:gd name="connsiteX189" fmla="*/ 7615836 w 17588754"/>
              <a:gd name="connsiteY189" fmla="*/ 1423921 h 1628517"/>
              <a:gd name="connsiteX190" fmla="*/ 7660699 w 17588754"/>
              <a:gd name="connsiteY190" fmla="*/ 1468782 h 1628517"/>
              <a:gd name="connsiteX191" fmla="*/ 8259420 w 17588754"/>
              <a:gd name="connsiteY191" fmla="*/ 1468782 h 1628517"/>
              <a:gd name="connsiteX192" fmla="*/ 8304929 w 17588754"/>
              <a:gd name="connsiteY192" fmla="*/ 1423921 h 1628517"/>
              <a:gd name="connsiteX193" fmla="*/ 8259420 w 17588754"/>
              <a:gd name="connsiteY193" fmla="*/ 1379382 h 1628517"/>
              <a:gd name="connsiteX194" fmla="*/ 8157751 w 17588754"/>
              <a:gd name="connsiteY194" fmla="*/ 1379382 h 1628517"/>
              <a:gd name="connsiteX195" fmla="*/ 8157751 w 17588754"/>
              <a:gd name="connsiteY195" fmla="*/ 1244475 h 1628517"/>
              <a:gd name="connsiteX196" fmla="*/ 8692242 w 17588754"/>
              <a:gd name="connsiteY196" fmla="*/ 1244475 h 1628517"/>
              <a:gd name="connsiteX197" fmla="*/ 8776805 w 17588754"/>
              <a:gd name="connsiteY197" fmla="*/ 1194772 h 1628517"/>
              <a:gd name="connsiteX198" fmla="*/ 8790684 w 17588754"/>
              <a:gd name="connsiteY198" fmla="*/ 1146038 h 1628517"/>
              <a:gd name="connsiteX199" fmla="*/ 8790684 w 17588754"/>
              <a:gd name="connsiteY199" fmla="*/ 172641 h 1628517"/>
              <a:gd name="connsiteX200" fmla="*/ 8700634 w 17588754"/>
              <a:gd name="connsiteY200" fmla="*/ 84854 h 1628517"/>
              <a:gd name="connsiteX201" fmla="*/ 8700634 w 17588754"/>
              <a:gd name="connsiteY201" fmla="*/ 82595 h 1628517"/>
              <a:gd name="connsiteX202" fmla="*/ 5472007 w 17588754"/>
              <a:gd name="connsiteY202" fmla="*/ 82595 h 1628517"/>
              <a:gd name="connsiteX203" fmla="*/ 5472007 w 17588754"/>
              <a:gd name="connsiteY203" fmla="*/ 84854 h 1628517"/>
              <a:gd name="connsiteX204" fmla="*/ 5382603 w 17588754"/>
              <a:gd name="connsiteY204" fmla="*/ 172641 h 1628517"/>
              <a:gd name="connsiteX205" fmla="*/ 5382603 w 17588754"/>
              <a:gd name="connsiteY205" fmla="*/ 1146038 h 1628517"/>
              <a:gd name="connsiteX206" fmla="*/ 5395514 w 17588754"/>
              <a:gd name="connsiteY206" fmla="*/ 1194772 h 1628517"/>
              <a:gd name="connsiteX207" fmla="*/ 5480077 w 17588754"/>
              <a:gd name="connsiteY207" fmla="*/ 1244475 h 1628517"/>
              <a:gd name="connsiteX208" fmla="*/ 6014891 w 17588754"/>
              <a:gd name="connsiteY208" fmla="*/ 1244475 h 1628517"/>
              <a:gd name="connsiteX209" fmla="*/ 6014891 w 17588754"/>
              <a:gd name="connsiteY209" fmla="*/ 1379382 h 1628517"/>
              <a:gd name="connsiteX210" fmla="*/ 5913544 w 17588754"/>
              <a:gd name="connsiteY210" fmla="*/ 1379382 h 1628517"/>
              <a:gd name="connsiteX211" fmla="*/ 5868682 w 17588754"/>
              <a:gd name="connsiteY211" fmla="*/ 1423921 h 1628517"/>
              <a:gd name="connsiteX212" fmla="*/ 5913544 w 17588754"/>
              <a:gd name="connsiteY212" fmla="*/ 1468782 h 1628517"/>
              <a:gd name="connsiteX213" fmla="*/ 6512267 w 17588754"/>
              <a:gd name="connsiteY213" fmla="*/ 1468782 h 1628517"/>
              <a:gd name="connsiteX214" fmla="*/ 6557775 w 17588754"/>
              <a:gd name="connsiteY214" fmla="*/ 1423921 h 1628517"/>
              <a:gd name="connsiteX215" fmla="*/ 6512267 w 17588754"/>
              <a:gd name="connsiteY215" fmla="*/ 1379382 h 1628517"/>
              <a:gd name="connsiteX216" fmla="*/ 6410596 w 17588754"/>
              <a:gd name="connsiteY216" fmla="*/ 1379382 h 1628517"/>
              <a:gd name="connsiteX217" fmla="*/ 6410596 w 17588754"/>
              <a:gd name="connsiteY217" fmla="*/ 1244475 h 1628517"/>
              <a:gd name="connsiteX218" fmla="*/ 6945086 w 17588754"/>
              <a:gd name="connsiteY218" fmla="*/ 1244475 h 1628517"/>
              <a:gd name="connsiteX219" fmla="*/ 7029649 w 17588754"/>
              <a:gd name="connsiteY219" fmla="*/ 1194772 h 1628517"/>
              <a:gd name="connsiteX220" fmla="*/ 7043528 w 17588754"/>
              <a:gd name="connsiteY220" fmla="*/ 1146038 h 1628517"/>
              <a:gd name="connsiteX221" fmla="*/ 7043528 w 17588754"/>
              <a:gd name="connsiteY221" fmla="*/ 172641 h 1628517"/>
              <a:gd name="connsiteX222" fmla="*/ 6953478 w 17588754"/>
              <a:gd name="connsiteY222" fmla="*/ 84854 h 1628517"/>
              <a:gd name="connsiteX223" fmla="*/ 6953478 w 17588754"/>
              <a:gd name="connsiteY223" fmla="*/ 82595 h 1628517"/>
              <a:gd name="connsiteX224" fmla="*/ 3724851 w 17588754"/>
              <a:gd name="connsiteY224" fmla="*/ 82595 h 1628517"/>
              <a:gd name="connsiteX225" fmla="*/ 3724851 w 17588754"/>
              <a:gd name="connsiteY225" fmla="*/ 84854 h 1628517"/>
              <a:gd name="connsiteX226" fmla="*/ 3635447 w 17588754"/>
              <a:gd name="connsiteY226" fmla="*/ 172641 h 1628517"/>
              <a:gd name="connsiteX227" fmla="*/ 3635447 w 17588754"/>
              <a:gd name="connsiteY227" fmla="*/ 1146038 h 1628517"/>
              <a:gd name="connsiteX228" fmla="*/ 3648356 w 17588754"/>
              <a:gd name="connsiteY228" fmla="*/ 1194772 h 1628517"/>
              <a:gd name="connsiteX229" fmla="*/ 3732919 w 17588754"/>
              <a:gd name="connsiteY229" fmla="*/ 1244475 h 1628517"/>
              <a:gd name="connsiteX230" fmla="*/ 4267735 w 17588754"/>
              <a:gd name="connsiteY230" fmla="*/ 1244475 h 1628517"/>
              <a:gd name="connsiteX231" fmla="*/ 4267735 w 17588754"/>
              <a:gd name="connsiteY231" fmla="*/ 1379382 h 1628517"/>
              <a:gd name="connsiteX232" fmla="*/ 4166387 w 17588754"/>
              <a:gd name="connsiteY232" fmla="*/ 1379382 h 1628517"/>
              <a:gd name="connsiteX233" fmla="*/ 4121524 w 17588754"/>
              <a:gd name="connsiteY233" fmla="*/ 1423921 h 1628517"/>
              <a:gd name="connsiteX234" fmla="*/ 4166387 w 17588754"/>
              <a:gd name="connsiteY234" fmla="*/ 1468782 h 1628517"/>
              <a:gd name="connsiteX235" fmla="*/ 4765108 w 17588754"/>
              <a:gd name="connsiteY235" fmla="*/ 1468782 h 1628517"/>
              <a:gd name="connsiteX236" fmla="*/ 4810617 w 17588754"/>
              <a:gd name="connsiteY236" fmla="*/ 1423921 h 1628517"/>
              <a:gd name="connsiteX237" fmla="*/ 4765108 w 17588754"/>
              <a:gd name="connsiteY237" fmla="*/ 1379382 h 1628517"/>
              <a:gd name="connsiteX238" fmla="*/ 4663438 w 17588754"/>
              <a:gd name="connsiteY238" fmla="*/ 1379382 h 1628517"/>
              <a:gd name="connsiteX239" fmla="*/ 4663438 w 17588754"/>
              <a:gd name="connsiteY239" fmla="*/ 1244475 h 1628517"/>
              <a:gd name="connsiteX240" fmla="*/ 5197930 w 17588754"/>
              <a:gd name="connsiteY240" fmla="*/ 1244475 h 1628517"/>
              <a:gd name="connsiteX241" fmla="*/ 5282494 w 17588754"/>
              <a:gd name="connsiteY241" fmla="*/ 1194772 h 1628517"/>
              <a:gd name="connsiteX242" fmla="*/ 5296371 w 17588754"/>
              <a:gd name="connsiteY242" fmla="*/ 1146038 h 1628517"/>
              <a:gd name="connsiteX243" fmla="*/ 5296371 w 17588754"/>
              <a:gd name="connsiteY243" fmla="*/ 172641 h 1628517"/>
              <a:gd name="connsiteX244" fmla="*/ 5206323 w 17588754"/>
              <a:gd name="connsiteY244" fmla="*/ 84854 h 1628517"/>
              <a:gd name="connsiteX245" fmla="*/ 5206323 w 17588754"/>
              <a:gd name="connsiteY245" fmla="*/ 82595 h 1628517"/>
              <a:gd name="connsiteX246" fmla="*/ 1977694 w 17588754"/>
              <a:gd name="connsiteY246" fmla="*/ 82595 h 1628517"/>
              <a:gd name="connsiteX247" fmla="*/ 1977694 w 17588754"/>
              <a:gd name="connsiteY247" fmla="*/ 84854 h 1628517"/>
              <a:gd name="connsiteX248" fmla="*/ 1888289 w 17588754"/>
              <a:gd name="connsiteY248" fmla="*/ 172641 h 1628517"/>
              <a:gd name="connsiteX249" fmla="*/ 1888289 w 17588754"/>
              <a:gd name="connsiteY249" fmla="*/ 1146038 h 1628517"/>
              <a:gd name="connsiteX250" fmla="*/ 1901200 w 17588754"/>
              <a:gd name="connsiteY250" fmla="*/ 1194772 h 1628517"/>
              <a:gd name="connsiteX251" fmla="*/ 1985763 w 17588754"/>
              <a:gd name="connsiteY251" fmla="*/ 1244475 h 1628517"/>
              <a:gd name="connsiteX252" fmla="*/ 2520577 w 17588754"/>
              <a:gd name="connsiteY252" fmla="*/ 1244475 h 1628517"/>
              <a:gd name="connsiteX253" fmla="*/ 2520577 w 17588754"/>
              <a:gd name="connsiteY253" fmla="*/ 1379382 h 1628517"/>
              <a:gd name="connsiteX254" fmla="*/ 2419230 w 17588754"/>
              <a:gd name="connsiteY254" fmla="*/ 1379382 h 1628517"/>
              <a:gd name="connsiteX255" fmla="*/ 2374368 w 17588754"/>
              <a:gd name="connsiteY255" fmla="*/ 1423921 h 1628517"/>
              <a:gd name="connsiteX256" fmla="*/ 2419230 w 17588754"/>
              <a:gd name="connsiteY256" fmla="*/ 1468782 h 1628517"/>
              <a:gd name="connsiteX257" fmla="*/ 3017952 w 17588754"/>
              <a:gd name="connsiteY257" fmla="*/ 1468782 h 1628517"/>
              <a:gd name="connsiteX258" fmla="*/ 3063461 w 17588754"/>
              <a:gd name="connsiteY258" fmla="*/ 1423921 h 1628517"/>
              <a:gd name="connsiteX259" fmla="*/ 3017952 w 17588754"/>
              <a:gd name="connsiteY259" fmla="*/ 1379382 h 1628517"/>
              <a:gd name="connsiteX260" fmla="*/ 2916282 w 17588754"/>
              <a:gd name="connsiteY260" fmla="*/ 1379382 h 1628517"/>
              <a:gd name="connsiteX261" fmla="*/ 2916282 w 17588754"/>
              <a:gd name="connsiteY261" fmla="*/ 1244475 h 1628517"/>
              <a:gd name="connsiteX262" fmla="*/ 3450774 w 17588754"/>
              <a:gd name="connsiteY262" fmla="*/ 1244475 h 1628517"/>
              <a:gd name="connsiteX263" fmla="*/ 3535337 w 17588754"/>
              <a:gd name="connsiteY263" fmla="*/ 1194772 h 1628517"/>
              <a:gd name="connsiteX264" fmla="*/ 3549216 w 17588754"/>
              <a:gd name="connsiteY264" fmla="*/ 1146038 h 1628517"/>
              <a:gd name="connsiteX265" fmla="*/ 3549216 w 17588754"/>
              <a:gd name="connsiteY265" fmla="*/ 172641 h 1628517"/>
              <a:gd name="connsiteX266" fmla="*/ 3459164 w 17588754"/>
              <a:gd name="connsiteY266" fmla="*/ 84854 h 1628517"/>
              <a:gd name="connsiteX267" fmla="*/ 3459164 w 17588754"/>
              <a:gd name="connsiteY267" fmla="*/ 82595 h 1628517"/>
              <a:gd name="connsiteX268" fmla="*/ 230538 w 17588754"/>
              <a:gd name="connsiteY268" fmla="*/ 82595 h 1628517"/>
              <a:gd name="connsiteX269" fmla="*/ 230538 w 17588754"/>
              <a:gd name="connsiteY269" fmla="*/ 84854 h 1628517"/>
              <a:gd name="connsiteX270" fmla="*/ 141133 w 17588754"/>
              <a:gd name="connsiteY270" fmla="*/ 172641 h 1628517"/>
              <a:gd name="connsiteX271" fmla="*/ 141133 w 17588754"/>
              <a:gd name="connsiteY271" fmla="*/ 1146038 h 1628517"/>
              <a:gd name="connsiteX272" fmla="*/ 154044 w 17588754"/>
              <a:gd name="connsiteY272" fmla="*/ 1194772 h 1628517"/>
              <a:gd name="connsiteX273" fmla="*/ 238607 w 17588754"/>
              <a:gd name="connsiteY273" fmla="*/ 1244475 h 1628517"/>
              <a:gd name="connsiteX274" fmla="*/ 773422 w 17588754"/>
              <a:gd name="connsiteY274" fmla="*/ 1244475 h 1628517"/>
              <a:gd name="connsiteX275" fmla="*/ 773422 w 17588754"/>
              <a:gd name="connsiteY275" fmla="*/ 1379382 h 1628517"/>
              <a:gd name="connsiteX276" fmla="*/ 672075 w 17588754"/>
              <a:gd name="connsiteY276" fmla="*/ 1379382 h 1628517"/>
              <a:gd name="connsiteX277" fmla="*/ 627211 w 17588754"/>
              <a:gd name="connsiteY277" fmla="*/ 1423921 h 1628517"/>
              <a:gd name="connsiteX278" fmla="*/ 672075 w 17588754"/>
              <a:gd name="connsiteY278" fmla="*/ 1468782 h 1628517"/>
              <a:gd name="connsiteX279" fmla="*/ 1270796 w 17588754"/>
              <a:gd name="connsiteY279" fmla="*/ 1468782 h 1628517"/>
              <a:gd name="connsiteX280" fmla="*/ 1316305 w 17588754"/>
              <a:gd name="connsiteY280" fmla="*/ 1423921 h 1628517"/>
              <a:gd name="connsiteX281" fmla="*/ 1270796 w 17588754"/>
              <a:gd name="connsiteY281" fmla="*/ 1379382 h 1628517"/>
              <a:gd name="connsiteX282" fmla="*/ 1169126 w 17588754"/>
              <a:gd name="connsiteY282" fmla="*/ 1379382 h 1628517"/>
              <a:gd name="connsiteX283" fmla="*/ 1169126 w 17588754"/>
              <a:gd name="connsiteY283" fmla="*/ 1244475 h 1628517"/>
              <a:gd name="connsiteX284" fmla="*/ 1703618 w 17588754"/>
              <a:gd name="connsiteY284" fmla="*/ 1244475 h 1628517"/>
              <a:gd name="connsiteX285" fmla="*/ 1788181 w 17588754"/>
              <a:gd name="connsiteY285" fmla="*/ 1194772 h 1628517"/>
              <a:gd name="connsiteX286" fmla="*/ 1802059 w 17588754"/>
              <a:gd name="connsiteY286" fmla="*/ 1146038 h 1628517"/>
              <a:gd name="connsiteX287" fmla="*/ 1802059 w 17588754"/>
              <a:gd name="connsiteY287" fmla="*/ 172641 h 1628517"/>
              <a:gd name="connsiteX288" fmla="*/ 1712010 w 17588754"/>
              <a:gd name="connsiteY288" fmla="*/ 84854 h 1628517"/>
              <a:gd name="connsiteX289" fmla="*/ 1712010 w 17588754"/>
              <a:gd name="connsiteY289" fmla="*/ 82595 h 1628517"/>
              <a:gd name="connsiteX290" fmla="*/ 0 w 17588754"/>
              <a:gd name="connsiteY290" fmla="*/ 0 h 1628517"/>
              <a:gd name="connsiteX291" fmla="*/ 17588754 w 17588754"/>
              <a:gd name="connsiteY291" fmla="*/ 0 h 1628517"/>
              <a:gd name="connsiteX292" fmla="*/ 17588754 w 17588754"/>
              <a:gd name="connsiteY292" fmla="*/ 1628517 h 1628517"/>
              <a:gd name="connsiteX293" fmla="*/ 0 w 17588754"/>
              <a:gd name="connsiteY293" fmla="*/ 1628517 h 1628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</a:cxnLst>
            <a:rect l="l" t="t" r="r" b="b"/>
            <a:pathLst>
              <a:path w="17588754" h="1628517">
                <a:moveTo>
                  <a:pt x="15937088" y="172641"/>
                </a:moveTo>
                <a:lnTo>
                  <a:pt x="17418560" y="172641"/>
                </a:lnTo>
                <a:lnTo>
                  <a:pt x="17418560" y="180709"/>
                </a:lnTo>
                <a:lnTo>
                  <a:pt x="17418560" y="1146038"/>
                </a:lnTo>
                <a:cubicBezTo>
                  <a:pt x="17418560" y="1151847"/>
                  <a:pt x="17415976" y="1154429"/>
                  <a:pt x="17410168" y="1154429"/>
                </a:cubicBezTo>
                <a:lnTo>
                  <a:pt x="15945156" y="1154429"/>
                </a:lnTo>
                <a:cubicBezTo>
                  <a:pt x="15939672" y="1154429"/>
                  <a:pt x="15937088" y="1151847"/>
                  <a:pt x="15937088" y="1146038"/>
                </a:cubicBezTo>
                <a:close/>
                <a:moveTo>
                  <a:pt x="14189932" y="172641"/>
                </a:moveTo>
                <a:lnTo>
                  <a:pt x="15671404" y="172641"/>
                </a:lnTo>
                <a:lnTo>
                  <a:pt x="15671404" y="180709"/>
                </a:lnTo>
                <a:lnTo>
                  <a:pt x="15671404" y="1146038"/>
                </a:lnTo>
                <a:cubicBezTo>
                  <a:pt x="15671404" y="1151847"/>
                  <a:pt x="15668820" y="1154429"/>
                  <a:pt x="15663012" y="1154429"/>
                </a:cubicBezTo>
                <a:lnTo>
                  <a:pt x="14198001" y="1154429"/>
                </a:lnTo>
                <a:cubicBezTo>
                  <a:pt x="14192514" y="1154429"/>
                  <a:pt x="14189932" y="1151847"/>
                  <a:pt x="14189932" y="1146038"/>
                </a:cubicBezTo>
                <a:close/>
                <a:moveTo>
                  <a:pt x="12442775" y="172641"/>
                </a:moveTo>
                <a:lnTo>
                  <a:pt x="13924246" y="172641"/>
                </a:lnTo>
                <a:lnTo>
                  <a:pt x="13924246" y="180709"/>
                </a:lnTo>
                <a:lnTo>
                  <a:pt x="13924246" y="1146038"/>
                </a:lnTo>
                <a:cubicBezTo>
                  <a:pt x="13924246" y="1151847"/>
                  <a:pt x="13921664" y="1154429"/>
                  <a:pt x="13915854" y="1154429"/>
                </a:cubicBezTo>
                <a:lnTo>
                  <a:pt x="12450844" y="1154429"/>
                </a:lnTo>
                <a:cubicBezTo>
                  <a:pt x="12445357" y="1154429"/>
                  <a:pt x="12442775" y="1151847"/>
                  <a:pt x="12442775" y="1146038"/>
                </a:cubicBezTo>
                <a:close/>
                <a:moveTo>
                  <a:pt x="10695619" y="172641"/>
                </a:moveTo>
                <a:lnTo>
                  <a:pt x="12177090" y="172641"/>
                </a:lnTo>
                <a:lnTo>
                  <a:pt x="12177090" y="180709"/>
                </a:lnTo>
                <a:lnTo>
                  <a:pt x="12177090" y="1146038"/>
                </a:lnTo>
                <a:cubicBezTo>
                  <a:pt x="12177090" y="1151847"/>
                  <a:pt x="12174508" y="1154429"/>
                  <a:pt x="12168698" y="1154429"/>
                </a:cubicBezTo>
                <a:lnTo>
                  <a:pt x="10703688" y="1154429"/>
                </a:lnTo>
                <a:cubicBezTo>
                  <a:pt x="10698201" y="1154429"/>
                  <a:pt x="10695619" y="1151847"/>
                  <a:pt x="10695619" y="1146038"/>
                </a:cubicBezTo>
                <a:close/>
                <a:moveTo>
                  <a:pt x="8966320" y="172641"/>
                </a:moveTo>
                <a:lnTo>
                  <a:pt x="10447791" y="172641"/>
                </a:lnTo>
                <a:lnTo>
                  <a:pt x="10447791" y="180709"/>
                </a:lnTo>
                <a:lnTo>
                  <a:pt x="10447791" y="1146038"/>
                </a:lnTo>
                <a:cubicBezTo>
                  <a:pt x="10447791" y="1151847"/>
                  <a:pt x="10445209" y="1154429"/>
                  <a:pt x="10439399" y="1154429"/>
                </a:cubicBezTo>
                <a:lnTo>
                  <a:pt x="8974389" y="1154429"/>
                </a:lnTo>
                <a:cubicBezTo>
                  <a:pt x="8968902" y="1154429"/>
                  <a:pt x="8966320" y="1151847"/>
                  <a:pt x="8966320" y="1146038"/>
                </a:cubicBezTo>
                <a:close/>
                <a:moveTo>
                  <a:pt x="7219163" y="172641"/>
                </a:moveTo>
                <a:lnTo>
                  <a:pt x="8700634" y="172641"/>
                </a:lnTo>
                <a:lnTo>
                  <a:pt x="8700634" y="180709"/>
                </a:lnTo>
                <a:lnTo>
                  <a:pt x="8700634" y="1146038"/>
                </a:lnTo>
                <a:cubicBezTo>
                  <a:pt x="8700634" y="1151847"/>
                  <a:pt x="8698052" y="1154429"/>
                  <a:pt x="8692242" y="1154429"/>
                </a:cubicBezTo>
                <a:lnTo>
                  <a:pt x="7227232" y="1154429"/>
                </a:lnTo>
                <a:cubicBezTo>
                  <a:pt x="7221745" y="1154429"/>
                  <a:pt x="7219163" y="1151847"/>
                  <a:pt x="7219163" y="1146038"/>
                </a:cubicBezTo>
                <a:close/>
                <a:moveTo>
                  <a:pt x="5472007" y="172641"/>
                </a:moveTo>
                <a:lnTo>
                  <a:pt x="6953478" y="172641"/>
                </a:lnTo>
                <a:lnTo>
                  <a:pt x="6953478" y="180709"/>
                </a:lnTo>
                <a:lnTo>
                  <a:pt x="6953478" y="1146038"/>
                </a:lnTo>
                <a:cubicBezTo>
                  <a:pt x="6953478" y="1151847"/>
                  <a:pt x="6950896" y="1154429"/>
                  <a:pt x="6945086" y="1154429"/>
                </a:cubicBezTo>
                <a:lnTo>
                  <a:pt x="5480077" y="1154429"/>
                </a:lnTo>
                <a:cubicBezTo>
                  <a:pt x="5474590" y="1154429"/>
                  <a:pt x="5472007" y="1151847"/>
                  <a:pt x="5472007" y="1146038"/>
                </a:cubicBezTo>
                <a:close/>
                <a:moveTo>
                  <a:pt x="3724851" y="172641"/>
                </a:moveTo>
                <a:lnTo>
                  <a:pt x="5206323" y="172641"/>
                </a:lnTo>
                <a:lnTo>
                  <a:pt x="5206323" y="180709"/>
                </a:lnTo>
                <a:lnTo>
                  <a:pt x="5206323" y="1146038"/>
                </a:lnTo>
                <a:cubicBezTo>
                  <a:pt x="5206323" y="1151847"/>
                  <a:pt x="5203740" y="1154429"/>
                  <a:pt x="5197930" y="1154429"/>
                </a:cubicBezTo>
                <a:lnTo>
                  <a:pt x="3732919" y="1154429"/>
                </a:lnTo>
                <a:cubicBezTo>
                  <a:pt x="3727434" y="1154429"/>
                  <a:pt x="3724851" y="1151847"/>
                  <a:pt x="3724851" y="1146038"/>
                </a:cubicBezTo>
                <a:close/>
                <a:moveTo>
                  <a:pt x="1977694" y="172641"/>
                </a:moveTo>
                <a:lnTo>
                  <a:pt x="3459164" y="172641"/>
                </a:lnTo>
                <a:lnTo>
                  <a:pt x="3459164" y="180709"/>
                </a:lnTo>
                <a:lnTo>
                  <a:pt x="3459164" y="1146038"/>
                </a:lnTo>
                <a:cubicBezTo>
                  <a:pt x="3459164" y="1151847"/>
                  <a:pt x="3456584" y="1154429"/>
                  <a:pt x="3450774" y="1154429"/>
                </a:cubicBezTo>
                <a:lnTo>
                  <a:pt x="1985763" y="1154429"/>
                </a:lnTo>
                <a:cubicBezTo>
                  <a:pt x="1980277" y="1154429"/>
                  <a:pt x="1977694" y="1151847"/>
                  <a:pt x="1977694" y="1146038"/>
                </a:cubicBezTo>
                <a:close/>
                <a:moveTo>
                  <a:pt x="230538" y="172641"/>
                </a:moveTo>
                <a:lnTo>
                  <a:pt x="1712010" y="172641"/>
                </a:lnTo>
                <a:lnTo>
                  <a:pt x="1712010" y="180709"/>
                </a:lnTo>
                <a:lnTo>
                  <a:pt x="1712010" y="1146038"/>
                </a:lnTo>
                <a:cubicBezTo>
                  <a:pt x="1712010" y="1151847"/>
                  <a:pt x="1709427" y="1154429"/>
                  <a:pt x="1703618" y="1154429"/>
                </a:cubicBezTo>
                <a:lnTo>
                  <a:pt x="238607" y="1154429"/>
                </a:lnTo>
                <a:cubicBezTo>
                  <a:pt x="233120" y="1154429"/>
                  <a:pt x="230538" y="1151847"/>
                  <a:pt x="230538" y="1146038"/>
                </a:cubicBezTo>
                <a:close/>
                <a:moveTo>
                  <a:pt x="15937088" y="82595"/>
                </a:moveTo>
                <a:lnTo>
                  <a:pt x="15937088" y="84854"/>
                </a:lnTo>
                <a:cubicBezTo>
                  <a:pt x="15889320" y="88082"/>
                  <a:pt x="15853492" y="126165"/>
                  <a:pt x="15847684" y="172641"/>
                </a:cubicBezTo>
                <a:lnTo>
                  <a:pt x="15847684" y="1146038"/>
                </a:lnTo>
                <a:cubicBezTo>
                  <a:pt x="15847684" y="1165080"/>
                  <a:pt x="15852524" y="1180571"/>
                  <a:pt x="15860596" y="1194772"/>
                </a:cubicBezTo>
                <a:cubicBezTo>
                  <a:pt x="15879636" y="1228015"/>
                  <a:pt x="15907072" y="1244475"/>
                  <a:pt x="15945156" y="1244475"/>
                </a:cubicBezTo>
                <a:lnTo>
                  <a:pt x="16479972" y="1244475"/>
                </a:lnTo>
                <a:lnTo>
                  <a:pt x="16479972" y="1379382"/>
                </a:lnTo>
                <a:lnTo>
                  <a:pt x="16378624" y="1379382"/>
                </a:lnTo>
                <a:cubicBezTo>
                  <a:pt x="16353128" y="1379382"/>
                  <a:pt x="16333760" y="1398747"/>
                  <a:pt x="16333760" y="1423921"/>
                </a:cubicBezTo>
                <a:cubicBezTo>
                  <a:pt x="16333760" y="1449095"/>
                  <a:pt x="16353128" y="1468782"/>
                  <a:pt x="16378624" y="1468782"/>
                </a:cubicBezTo>
                <a:lnTo>
                  <a:pt x="16977348" y="1468782"/>
                </a:lnTo>
                <a:cubicBezTo>
                  <a:pt x="17002200" y="1468782"/>
                  <a:pt x="17022856" y="1449095"/>
                  <a:pt x="17022856" y="1423921"/>
                </a:cubicBezTo>
                <a:cubicBezTo>
                  <a:pt x="17022856" y="1398747"/>
                  <a:pt x="17002200" y="1379382"/>
                  <a:pt x="16977348" y="1379382"/>
                </a:cubicBezTo>
                <a:lnTo>
                  <a:pt x="16875676" y="1379382"/>
                </a:lnTo>
                <a:lnTo>
                  <a:pt x="16875676" y="1244475"/>
                </a:lnTo>
                <a:lnTo>
                  <a:pt x="17410168" y="1244475"/>
                </a:lnTo>
                <a:cubicBezTo>
                  <a:pt x="17448576" y="1244475"/>
                  <a:pt x="17476336" y="1228015"/>
                  <a:pt x="17494732" y="1194772"/>
                </a:cubicBezTo>
                <a:cubicBezTo>
                  <a:pt x="17503124" y="1179926"/>
                  <a:pt x="17508612" y="1164111"/>
                  <a:pt x="17508612" y="1146038"/>
                </a:cubicBezTo>
                <a:lnTo>
                  <a:pt x="17508612" y="172641"/>
                </a:lnTo>
                <a:cubicBezTo>
                  <a:pt x="17503124" y="126165"/>
                  <a:pt x="17464716" y="88082"/>
                  <a:pt x="17418560" y="84854"/>
                </a:cubicBezTo>
                <a:lnTo>
                  <a:pt x="17418560" y="82595"/>
                </a:lnTo>
                <a:close/>
                <a:moveTo>
                  <a:pt x="14189932" y="82595"/>
                </a:moveTo>
                <a:lnTo>
                  <a:pt x="14189932" y="84854"/>
                </a:lnTo>
                <a:cubicBezTo>
                  <a:pt x="14142163" y="88082"/>
                  <a:pt x="14106337" y="126165"/>
                  <a:pt x="14100527" y="172641"/>
                </a:cubicBezTo>
                <a:lnTo>
                  <a:pt x="14100527" y="1146038"/>
                </a:lnTo>
                <a:cubicBezTo>
                  <a:pt x="14100527" y="1165080"/>
                  <a:pt x="14105368" y="1180571"/>
                  <a:pt x="14113437" y="1194772"/>
                </a:cubicBezTo>
                <a:cubicBezTo>
                  <a:pt x="14132480" y="1228015"/>
                  <a:pt x="14159915" y="1244475"/>
                  <a:pt x="14198001" y="1244475"/>
                </a:cubicBezTo>
                <a:lnTo>
                  <a:pt x="14732815" y="1244475"/>
                </a:lnTo>
                <a:lnTo>
                  <a:pt x="14732815" y="1379382"/>
                </a:lnTo>
                <a:lnTo>
                  <a:pt x="14631468" y="1379382"/>
                </a:lnTo>
                <a:cubicBezTo>
                  <a:pt x="14605970" y="1379382"/>
                  <a:pt x="14586605" y="1398747"/>
                  <a:pt x="14586605" y="1423921"/>
                </a:cubicBezTo>
                <a:cubicBezTo>
                  <a:pt x="14586605" y="1449095"/>
                  <a:pt x="14605970" y="1468782"/>
                  <a:pt x="14631468" y="1468782"/>
                </a:cubicBezTo>
                <a:lnTo>
                  <a:pt x="15230189" y="1468782"/>
                </a:lnTo>
                <a:cubicBezTo>
                  <a:pt x="15255040" y="1468782"/>
                  <a:pt x="15275700" y="1449095"/>
                  <a:pt x="15275700" y="1423921"/>
                </a:cubicBezTo>
                <a:cubicBezTo>
                  <a:pt x="15275700" y="1398747"/>
                  <a:pt x="15255040" y="1379382"/>
                  <a:pt x="15230189" y="1379382"/>
                </a:cubicBezTo>
                <a:lnTo>
                  <a:pt x="15128520" y="1379382"/>
                </a:lnTo>
                <a:lnTo>
                  <a:pt x="15128520" y="1244475"/>
                </a:lnTo>
                <a:lnTo>
                  <a:pt x="15663012" y="1244475"/>
                </a:lnTo>
                <a:cubicBezTo>
                  <a:pt x="15701420" y="1244475"/>
                  <a:pt x="15729176" y="1228015"/>
                  <a:pt x="15747576" y="1194772"/>
                </a:cubicBezTo>
                <a:cubicBezTo>
                  <a:pt x="15755968" y="1179926"/>
                  <a:pt x="15761452" y="1164111"/>
                  <a:pt x="15761452" y="1146038"/>
                </a:cubicBezTo>
                <a:lnTo>
                  <a:pt x="15761452" y="172641"/>
                </a:lnTo>
                <a:cubicBezTo>
                  <a:pt x="15755968" y="126165"/>
                  <a:pt x="15717556" y="88082"/>
                  <a:pt x="15671404" y="84854"/>
                </a:cubicBezTo>
                <a:lnTo>
                  <a:pt x="15671404" y="82595"/>
                </a:lnTo>
                <a:close/>
                <a:moveTo>
                  <a:pt x="12442775" y="82595"/>
                </a:moveTo>
                <a:lnTo>
                  <a:pt x="12442775" y="84854"/>
                </a:lnTo>
                <a:cubicBezTo>
                  <a:pt x="12395006" y="88082"/>
                  <a:pt x="12359180" y="126165"/>
                  <a:pt x="12353370" y="172641"/>
                </a:cubicBezTo>
                <a:lnTo>
                  <a:pt x="12353370" y="1146038"/>
                </a:lnTo>
                <a:cubicBezTo>
                  <a:pt x="12353370" y="1165080"/>
                  <a:pt x="12358211" y="1180571"/>
                  <a:pt x="12366280" y="1194772"/>
                </a:cubicBezTo>
                <a:cubicBezTo>
                  <a:pt x="12385323" y="1228015"/>
                  <a:pt x="12412758" y="1244475"/>
                  <a:pt x="12450844" y="1244475"/>
                </a:cubicBezTo>
                <a:lnTo>
                  <a:pt x="12985658" y="1244475"/>
                </a:lnTo>
                <a:lnTo>
                  <a:pt x="12985658" y="1379382"/>
                </a:lnTo>
                <a:lnTo>
                  <a:pt x="12884311" y="1379382"/>
                </a:lnTo>
                <a:cubicBezTo>
                  <a:pt x="12858813" y="1379382"/>
                  <a:pt x="12839448" y="1398747"/>
                  <a:pt x="12839448" y="1423921"/>
                </a:cubicBezTo>
                <a:cubicBezTo>
                  <a:pt x="12839448" y="1449095"/>
                  <a:pt x="12858813" y="1468782"/>
                  <a:pt x="12884311" y="1468782"/>
                </a:cubicBezTo>
                <a:lnTo>
                  <a:pt x="13483032" y="1468782"/>
                </a:lnTo>
                <a:cubicBezTo>
                  <a:pt x="13507885" y="1468782"/>
                  <a:pt x="13528541" y="1449095"/>
                  <a:pt x="13528541" y="1423921"/>
                </a:cubicBezTo>
                <a:cubicBezTo>
                  <a:pt x="13528541" y="1398747"/>
                  <a:pt x="13507885" y="1379382"/>
                  <a:pt x="13483032" y="1379382"/>
                </a:cubicBezTo>
                <a:lnTo>
                  <a:pt x="13381363" y="1379382"/>
                </a:lnTo>
                <a:lnTo>
                  <a:pt x="13381363" y="1244475"/>
                </a:lnTo>
                <a:lnTo>
                  <a:pt x="13915854" y="1244475"/>
                </a:lnTo>
                <a:cubicBezTo>
                  <a:pt x="13954263" y="1244475"/>
                  <a:pt x="13982020" y="1228015"/>
                  <a:pt x="14000417" y="1194772"/>
                </a:cubicBezTo>
                <a:cubicBezTo>
                  <a:pt x="14008809" y="1179926"/>
                  <a:pt x="14014296" y="1164111"/>
                  <a:pt x="14014296" y="1146038"/>
                </a:cubicBezTo>
                <a:lnTo>
                  <a:pt x="14014296" y="172641"/>
                </a:lnTo>
                <a:cubicBezTo>
                  <a:pt x="14008809" y="126165"/>
                  <a:pt x="13970401" y="88082"/>
                  <a:pt x="13924246" y="84854"/>
                </a:cubicBezTo>
                <a:lnTo>
                  <a:pt x="13924246" y="82595"/>
                </a:lnTo>
                <a:close/>
                <a:moveTo>
                  <a:pt x="10695619" y="82595"/>
                </a:moveTo>
                <a:lnTo>
                  <a:pt x="10695619" y="84854"/>
                </a:lnTo>
                <a:cubicBezTo>
                  <a:pt x="10647850" y="88082"/>
                  <a:pt x="10612024" y="126165"/>
                  <a:pt x="10606214" y="172641"/>
                </a:cubicBezTo>
                <a:lnTo>
                  <a:pt x="10606214" y="1146038"/>
                </a:lnTo>
                <a:cubicBezTo>
                  <a:pt x="10606214" y="1165080"/>
                  <a:pt x="10611055" y="1180571"/>
                  <a:pt x="10619124" y="1194772"/>
                </a:cubicBezTo>
                <a:cubicBezTo>
                  <a:pt x="10638167" y="1228015"/>
                  <a:pt x="10665602" y="1244475"/>
                  <a:pt x="10703688" y="1244475"/>
                </a:cubicBezTo>
                <a:lnTo>
                  <a:pt x="11238502" y="1244475"/>
                </a:lnTo>
                <a:lnTo>
                  <a:pt x="11238502" y="1379382"/>
                </a:lnTo>
                <a:lnTo>
                  <a:pt x="11137155" y="1379382"/>
                </a:lnTo>
                <a:cubicBezTo>
                  <a:pt x="11111657" y="1379382"/>
                  <a:pt x="11092292" y="1398747"/>
                  <a:pt x="11092292" y="1423921"/>
                </a:cubicBezTo>
                <a:cubicBezTo>
                  <a:pt x="11092292" y="1449095"/>
                  <a:pt x="11111657" y="1468782"/>
                  <a:pt x="11137155" y="1468782"/>
                </a:cubicBezTo>
                <a:lnTo>
                  <a:pt x="11735876" y="1468782"/>
                </a:lnTo>
                <a:cubicBezTo>
                  <a:pt x="11760729" y="1468782"/>
                  <a:pt x="11781385" y="1449095"/>
                  <a:pt x="11781385" y="1423921"/>
                </a:cubicBezTo>
                <a:cubicBezTo>
                  <a:pt x="11781385" y="1398747"/>
                  <a:pt x="11760729" y="1379382"/>
                  <a:pt x="11735876" y="1379382"/>
                </a:cubicBezTo>
                <a:lnTo>
                  <a:pt x="11634207" y="1379382"/>
                </a:lnTo>
                <a:lnTo>
                  <a:pt x="11634207" y="1244475"/>
                </a:lnTo>
                <a:lnTo>
                  <a:pt x="12168698" y="1244475"/>
                </a:lnTo>
                <a:cubicBezTo>
                  <a:pt x="12207107" y="1244475"/>
                  <a:pt x="12234864" y="1228015"/>
                  <a:pt x="12253261" y="1194772"/>
                </a:cubicBezTo>
                <a:cubicBezTo>
                  <a:pt x="12261653" y="1179926"/>
                  <a:pt x="12267140" y="1164111"/>
                  <a:pt x="12267140" y="1146038"/>
                </a:cubicBezTo>
                <a:lnTo>
                  <a:pt x="12267140" y="172641"/>
                </a:lnTo>
                <a:cubicBezTo>
                  <a:pt x="12261653" y="126165"/>
                  <a:pt x="12223245" y="88082"/>
                  <a:pt x="12177090" y="84854"/>
                </a:cubicBezTo>
                <a:lnTo>
                  <a:pt x="12177090" y="82595"/>
                </a:lnTo>
                <a:close/>
                <a:moveTo>
                  <a:pt x="8966320" y="82595"/>
                </a:moveTo>
                <a:lnTo>
                  <a:pt x="8966320" y="84854"/>
                </a:lnTo>
                <a:cubicBezTo>
                  <a:pt x="8918551" y="88082"/>
                  <a:pt x="8882725" y="126165"/>
                  <a:pt x="8876915" y="172641"/>
                </a:cubicBezTo>
                <a:lnTo>
                  <a:pt x="8876915" y="1146038"/>
                </a:lnTo>
                <a:cubicBezTo>
                  <a:pt x="8876915" y="1165080"/>
                  <a:pt x="8881756" y="1180571"/>
                  <a:pt x="8889825" y="1194772"/>
                </a:cubicBezTo>
                <a:cubicBezTo>
                  <a:pt x="8908868" y="1228015"/>
                  <a:pt x="8936303" y="1244475"/>
                  <a:pt x="8974389" y="1244475"/>
                </a:cubicBezTo>
                <a:lnTo>
                  <a:pt x="9509203" y="1244475"/>
                </a:lnTo>
                <a:lnTo>
                  <a:pt x="9509203" y="1379382"/>
                </a:lnTo>
                <a:lnTo>
                  <a:pt x="9407856" y="1379382"/>
                </a:lnTo>
                <a:cubicBezTo>
                  <a:pt x="9382358" y="1379382"/>
                  <a:pt x="9362993" y="1398747"/>
                  <a:pt x="9362993" y="1423921"/>
                </a:cubicBezTo>
                <a:cubicBezTo>
                  <a:pt x="9362993" y="1449095"/>
                  <a:pt x="9382358" y="1468782"/>
                  <a:pt x="9407856" y="1468782"/>
                </a:cubicBezTo>
                <a:lnTo>
                  <a:pt x="10006577" y="1468782"/>
                </a:lnTo>
                <a:cubicBezTo>
                  <a:pt x="10031430" y="1468782"/>
                  <a:pt x="10052087" y="1449095"/>
                  <a:pt x="10052087" y="1423921"/>
                </a:cubicBezTo>
                <a:cubicBezTo>
                  <a:pt x="10052087" y="1398747"/>
                  <a:pt x="10031430" y="1379382"/>
                  <a:pt x="10006577" y="1379382"/>
                </a:cubicBezTo>
                <a:lnTo>
                  <a:pt x="9904908" y="1379382"/>
                </a:lnTo>
                <a:lnTo>
                  <a:pt x="9904908" y="1244475"/>
                </a:lnTo>
                <a:lnTo>
                  <a:pt x="10439399" y="1244475"/>
                </a:lnTo>
                <a:cubicBezTo>
                  <a:pt x="10477808" y="1244475"/>
                  <a:pt x="10505565" y="1228015"/>
                  <a:pt x="10523963" y="1194772"/>
                </a:cubicBezTo>
                <a:cubicBezTo>
                  <a:pt x="10532354" y="1179926"/>
                  <a:pt x="10537841" y="1164111"/>
                  <a:pt x="10537841" y="1146038"/>
                </a:cubicBezTo>
                <a:lnTo>
                  <a:pt x="10537841" y="172641"/>
                </a:lnTo>
                <a:cubicBezTo>
                  <a:pt x="10532354" y="126165"/>
                  <a:pt x="10493946" y="88082"/>
                  <a:pt x="10447791" y="84854"/>
                </a:cubicBezTo>
                <a:lnTo>
                  <a:pt x="10447791" y="82595"/>
                </a:lnTo>
                <a:close/>
                <a:moveTo>
                  <a:pt x="7219163" y="82595"/>
                </a:moveTo>
                <a:lnTo>
                  <a:pt x="7219163" y="84854"/>
                </a:lnTo>
                <a:cubicBezTo>
                  <a:pt x="7171394" y="88082"/>
                  <a:pt x="7135568" y="126165"/>
                  <a:pt x="7129758" y="172641"/>
                </a:cubicBezTo>
                <a:lnTo>
                  <a:pt x="7129758" y="1146038"/>
                </a:lnTo>
                <a:cubicBezTo>
                  <a:pt x="7129758" y="1165080"/>
                  <a:pt x="7134599" y="1180571"/>
                  <a:pt x="7142668" y="1194772"/>
                </a:cubicBezTo>
                <a:cubicBezTo>
                  <a:pt x="7161711" y="1228015"/>
                  <a:pt x="7189146" y="1244475"/>
                  <a:pt x="7227232" y="1244475"/>
                </a:cubicBezTo>
                <a:lnTo>
                  <a:pt x="7762046" y="1244475"/>
                </a:lnTo>
                <a:lnTo>
                  <a:pt x="7762046" y="1379382"/>
                </a:lnTo>
                <a:lnTo>
                  <a:pt x="7660699" y="1379382"/>
                </a:lnTo>
                <a:cubicBezTo>
                  <a:pt x="7635201" y="1379382"/>
                  <a:pt x="7615836" y="1398747"/>
                  <a:pt x="7615836" y="1423921"/>
                </a:cubicBezTo>
                <a:cubicBezTo>
                  <a:pt x="7615836" y="1449095"/>
                  <a:pt x="7635201" y="1468782"/>
                  <a:pt x="7660699" y="1468782"/>
                </a:cubicBezTo>
                <a:lnTo>
                  <a:pt x="8259420" y="1468782"/>
                </a:lnTo>
                <a:cubicBezTo>
                  <a:pt x="8284273" y="1468782"/>
                  <a:pt x="8304929" y="1449095"/>
                  <a:pt x="8304929" y="1423921"/>
                </a:cubicBezTo>
                <a:cubicBezTo>
                  <a:pt x="8304929" y="1398747"/>
                  <a:pt x="8284273" y="1379382"/>
                  <a:pt x="8259420" y="1379382"/>
                </a:cubicBezTo>
                <a:lnTo>
                  <a:pt x="8157751" y="1379382"/>
                </a:lnTo>
                <a:lnTo>
                  <a:pt x="8157751" y="1244475"/>
                </a:lnTo>
                <a:lnTo>
                  <a:pt x="8692242" y="1244475"/>
                </a:lnTo>
                <a:cubicBezTo>
                  <a:pt x="8730651" y="1244475"/>
                  <a:pt x="8758408" y="1228015"/>
                  <a:pt x="8776805" y="1194772"/>
                </a:cubicBezTo>
                <a:cubicBezTo>
                  <a:pt x="8785197" y="1179926"/>
                  <a:pt x="8790684" y="1164111"/>
                  <a:pt x="8790684" y="1146038"/>
                </a:cubicBezTo>
                <a:lnTo>
                  <a:pt x="8790684" y="172641"/>
                </a:lnTo>
                <a:cubicBezTo>
                  <a:pt x="8785197" y="126165"/>
                  <a:pt x="8746789" y="88082"/>
                  <a:pt x="8700634" y="84854"/>
                </a:cubicBezTo>
                <a:lnTo>
                  <a:pt x="8700634" y="82595"/>
                </a:lnTo>
                <a:close/>
                <a:moveTo>
                  <a:pt x="5472007" y="82595"/>
                </a:moveTo>
                <a:lnTo>
                  <a:pt x="5472007" y="84854"/>
                </a:lnTo>
                <a:cubicBezTo>
                  <a:pt x="5424238" y="88082"/>
                  <a:pt x="5388413" y="126165"/>
                  <a:pt x="5382603" y="172641"/>
                </a:cubicBezTo>
                <a:lnTo>
                  <a:pt x="5382603" y="1146038"/>
                </a:lnTo>
                <a:cubicBezTo>
                  <a:pt x="5382603" y="1165080"/>
                  <a:pt x="5387445" y="1180571"/>
                  <a:pt x="5395514" y="1194772"/>
                </a:cubicBezTo>
                <a:cubicBezTo>
                  <a:pt x="5414558" y="1228015"/>
                  <a:pt x="5441991" y="1244475"/>
                  <a:pt x="5480077" y="1244475"/>
                </a:cubicBezTo>
                <a:lnTo>
                  <a:pt x="6014891" y="1244475"/>
                </a:lnTo>
                <a:lnTo>
                  <a:pt x="6014891" y="1379382"/>
                </a:lnTo>
                <a:lnTo>
                  <a:pt x="5913544" y="1379382"/>
                </a:lnTo>
                <a:cubicBezTo>
                  <a:pt x="5888047" y="1379382"/>
                  <a:pt x="5868682" y="1398747"/>
                  <a:pt x="5868682" y="1423921"/>
                </a:cubicBezTo>
                <a:cubicBezTo>
                  <a:pt x="5868682" y="1449095"/>
                  <a:pt x="5888047" y="1468782"/>
                  <a:pt x="5913544" y="1468782"/>
                </a:cubicBezTo>
                <a:lnTo>
                  <a:pt x="6512267" y="1468782"/>
                </a:lnTo>
                <a:cubicBezTo>
                  <a:pt x="6537117" y="1468782"/>
                  <a:pt x="6557775" y="1449095"/>
                  <a:pt x="6557775" y="1423921"/>
                </a:cubicBezTo>
                <a:cubicBezTo>
                  <a:pt x="6557775" y="1398747"/>
                  <a:pt x="6537117" y="1379382"/>
                  <a:pt x="6512267" y="1379382"/>
                </a:cubicBezTo>
                <a:lnTo>
                  <a:pt x="6410596" y="1379382"/>
                </a:lnTo>
                <a:lnTo>
                  <a:pt x="6410596" y="1244475"/>
                </a:lnTo>
                <a:lnTo>
                  <a:pt x="6945086" y="1244475"/>
                </a:lnTo>
                <a:cubicBezTo>
                  <a:pt x="6983495" y="1244475"/>
                  <a:pt x="7011252" y="1228015"/>
                  <a:pt x="7029649" y="1194772"/>
                </a:cubicBezTo>
                <a:cubicBezTo>
                  <a:pt x="7038041" y="1179926"/>
                  <a:pt x="7043528" y="1164111"/>
                  <a:pt x="7043528" y="1146038"/>
                </a:cubicBezTo>
                <a:lnTo>
                  <a:pt x="7043528" y="172641"/>
                </a:lnTo>
                <a:cubicBezTo>
                  <a:pt x="7038041" y="126165"/>
                  <a:pt x="6999633" y="88082"/>
                  <a:pt x="6953478" y="84854"/>
                </a:cubicBezTo>
                <a:lnTo>
                  <a:pt x="6953478" y="82595"/>
                </a:lnTo>
                <a:close/>
                <a:moveTo>
                  <a:pt x="3724851" y="82595"/>
                </a:moveTo>
                <a:lnTo>
                  <a:pt x="3724851" y="84854"/>
                </a:lnTo>
                <a:cubicBezTo>
                  <a:pt x="3677083" y="88082"/>
                  <a:pt x="3641257" y="126165"/>
                  <a:pt x="3635447" y="172641"/>
                </a:cubicBezTo>
                <a:lnTo>
                  <a:pt x="3635447" y="1146038"/>
                </a:lnTo>
                <a:cubicBezTo>
                  <a:pt x="3635447" y="1165080"/>
                  <a:pt x="3640287" y="1180571"/>
                  <a:pt x="3648356" y="1194772"/>
                </a:cubicBezTo>
                <a:cubicBezTo>
                  <a:pt x="3667400" y="1228015"/>
                  <a:pt x="3694834" y="1244475"/>
                  <a:pt x="3732919" y="1244475"/>
                </a:cubicBezTo>
                <a:lnTo>
                  <a:pt x="4267735" y="1244475"/>
                </a:lnTo>
                <a:lnTo>
                  <a:pt x="4267735" y="1379382"/>
                </a:lnTo>
                <a:lnTo>
                  <a:pt x="4166387" y="1379382"/>
                </a:lnTo>
                <a:cubicBezTo>
                  <a:pt x="4140889" y="1379382"/>
                  <a:pt x="4121524" y="1398747"/>
                  <a:pt x="4121524" y="1423921"/>
                </a:cubicBezTo>
                <a:cubicBezTo>
                  <a:pt x="4121524" y="1449095"/>
                  <a:pt x="4140889" y="1468782"/>
                  <a:pt x="4166387" y="1468782"/>
                </a:cubicBezTo>
                <a:lnTo>
                  <a:pt x="4765108" y="1468782"/>
                </a:lnTo>
                <a:cubicBezTo>
                  <a:pt x="4789961" y="1468782"/>
                  <a:pt x="4810617" y="1449095"/>
                  <a:pt x="4810617" y="1423921"/>
                </a:cubicBezTo>
                <a:cubicBezTo>
                  <a:pt x="4810617" y="1398747"/>
                  <a:pt x="4789961" y="1379382"/>
                  <a:pt x="4765108" y="1379382"/>
                </a:cubicBezTo>
                <a:lnTo>
                  <a:pt x="4663438" y="1379382"/>
                </a:lnTo>
                <a:lnTo>
                  <a:pt x="4663438" y="1244475"/>
                </a:lnTo>
                <a:lnTo>
                  <a:pt x="5197930" y="1244475"/>
                </a:lnTo>
                <a:cubicBezTo>
                  <a:pt x="5236340" y="1244475"/>
                  <a:pt x="5264097" y="1228015"/>
                  <a:pt x="5282494" y="1194772"/>
                </a:cubicBezTo>
                <a:cubicBezTo>
                  <a:pt x="5290886" y="1179926"/>
                  <a:pt x="5296371" y="1164111"/>
                  <a:pt x="5296371" y="1146038"/>
                </a:cubicBezTo>
                <a:lnTo>
                  <a:pt x="5296371" y="172641"/>
                </a:lnTo>
                <a:cubicBezTo>
                  <a:pt x="5290886" y="126165"/>
                  <a:pt x="5252477" y="88082"/>
                  <a:pt x="5206323" y="84854"/>
                </a:cubicBezTo>
                <a:lnTo>
                  <a:pt x="5206323" y="82595"/>
                </a:lnTo>
                <a:close/>
                <a:moveTo>
                  <a:pt x="1977694" y="82595"/>
                </a:moveTo>
                <a:lnTo>
                  <a:pt x="1977694" y="84854"/>
                </a:lnTo>
                <a:cubicBezTo>
                  <a:pt x="1929926" y="88082"/>
                  <a:pt x="1894099" y="126165"/>
                  <a:pt x="1888289" y="172641"/>
                </a:cubicBezTo>
                <a:lnTo>
                  <a:pt x="1888289" y="1146038"/>
                </a:lnTo>
                <a:cubicBezTo>
                  <a:pt x="1888289" y="1165080"/>
                  <a:pt x="1893131" y="1180571"/>
                  <a:pt x="1901200" y="1194772"/>
                </a:cubicBezTo>
                <a:cubicBezTo>
                  <a:pt x="1920242" y="1228015"/>
                  <a:pt x="1947677" y="1244475"/>
                  <a:pt x="1985763" y="1244475"/>
                </a:cubicBezTo>
                <a:lnTo>
                  <a:pt x="2520577" y="1244475"/>
                </a:lnTo>
                <a:lnTo>
                  <a:pt x="2520577" y="1379382"/>
                </a:lnTo>
                <a:lnTo>
                  <a:pt x="2419230" y="1379382"/>
                </a:lnTo>
                <a:cubicBezTo>
                  <a:pt x="2393733" y="1379382"/>
                  <a:pt x="2374368" y="1398747"/>
                  <a:pt x="2374368" y="1423921"/>
                </a:cubicBezTo>
                <a:cubicBezTo>
                  <a:pt x="2374368" y="1449095"/>
                  <a:pt x="2393733" y="1468782"/>
                  <a:pt x="2419230" y="1468782"/>
                </a:cubicBezTo>
                <a:lnTo>
                  <a:pt x="3017952" y="1468782"/>
                </a:lnTo>
                <a:cubicBezTo>
                  <a:pt x="3042805" y="1468782"/>
                  <a:pt x="3063461" y="1449095"/>
                  <a:pt x="3063461" y="1423921"/>
                </a:cubicBezTo>
                <a:cubicBezTo>
                  <a:pt x="3063461" y="1398747"/>
                  <a:pt x="3042805" y="1379382"/>
                  <a:pt x="3017952" y="1379382"/>
                </a:cubicBezTo>
                <a:lnTo>
                  <a:pt x="2916282" y="1379382"/>
                </a:lnTo>
                <a:lnTo>
                  <a:pt x="2916282" y="1244475"/>
                </a:lnTo>
                <a:lnTo>
                  <a:pt x="3450774" y="1244475"/>
                </a:lnTo>
                <a:cubicBezTo>
                  <a:pt x="3489182" y="1244475"/>
                  <a:pt x="3516939" y="1228015"/>
                  <a:pt x="3535337" y="1194772"/>
                </a:cubicBezTo>
                <a:cubicBezTo>
                  <a:pt x="3543727" y="1179926"/>
                  <a:pt x="3549216" y="1164111"/>
                  <a:pt x="3549216" y="1146038"/>
                </a:cubicBezTo>
                <a:lnTo>
                  <a:pt x="3549216" y="172641"/>
                </a:lnTo>
                <a:cubicBezTo>
                  <a:pt x="3543727" y="126165"/>
                  <a:pt x="3505321" y="88082"/>
                  <a:pt x="3459164" y="84854"/>
                </a:cubicBezTo>
                <a:lnTo>
                  <a:pt x="3459164" y="82595"/>
                </a:lnTo>
                <a:close/>
                <a:moveTo>
                  <a:pt x="230538" y="82595"/>
                </a:moveTo>
                <a:lnTo>
                  <a:pt x="230538" y="84854"/>
                </a:lnTo>
                <a:cubicBezTo>
                  <a:pt x="182770" y="88082"/>
                  <a:pt x="146943" y="126165"/>
                  <a:pt x="141133" y="172641"/>
                </a:cubicBezTo>
                <a:lnTo>
                  <a:pt x="141133" y="1146038"/>
                </a:lnTo>
                <a:cubicBezTo>
                  <a:pt x="141133" y="1165080"/>
                  <a:pt x="145975" y="1180571"/>
                  <a:pt x="154044" y="1194772"/>
                </a:cubicBezTo>
                <a:cubicBezTo>
                  <a:pt x="173087" y="1228015"/>
                  <a:pt x="200521" y="1244475"/>
                  <a:pt x="238607" y="1244475"/>
                </a:cubicBezTo>
                <a:lnTo>
                  <a:pt x="773422" y="1244475"/>
                </a:lnTo>
                <a:lnTo>
                  <a:pt x="773422" y="1379382"/>
                </a:lnTo>
                <a:lnTo>
                  <a:pt x="672075" y="1379382"/>
                </a:lnTo>
                <a:cubicBezTo>
                  <a:pt x="646576" y="1379382"/>
                  <a:pt x="627211" y="1398747"/>
                  <a:pt x="627211" y="1423921"/>
                </a:cubicBezTo>
                <a:cubicBezTo>
                  <a:pt x="627211" y="1449095"/>
                  <a:pt x="646576" y="1468782"/>
                  <a:pt x="672075" y="1468782"/>
                </a:cubicBezTo>
                <a:lnTo>
                  <a:pt x="1270796" y="1468782"/>
                </a:lnTo>
                <a:cubicBezTo>
                  <a:pt x="1295648" y="1468782"/>
                  <a:pt x="1316305" y="1449095"/>
                  <a:pt x="1316305" y="1423921"/>
                </a:cubicBezTo>
                <a:cubicBezTo>
                  <a:pt x="1316305" y="1398747"/>
                  <a:pt x="1295648" y="1379382"/>
                  <a:pt x="1270796" y="1379382"/>
                </a:cubicBezTo>
                <a:lnTo>
                  <a:pt x="1169126" y="1379382"/>
                </a:lnTo>
                <a:lnTo>
                  <a:pt x="1169126" y="1244475"/>
                </a:lnTo>
                <a:lnTo>
                  <a:pt x="1703618" y="1244475"/>
                </a:lnTo>
                <a:cubicBezTo>
                  <a:pt x="1742026" y="1244475"/>
                  <a:pt x="1769784" y="1228015"/>
                  <a:pt x="1788181" y="1194772"/>
                </a:cubicBezTo>
                <a:cubicBezTo>
                  <a:pt x="1796573" y="1179926"/>
                  <a:pt x="1802059" y="1164111"/>
                  <a:pt x="1802059" y="1146038"/>
                </a:cubicBezTo>
                <a:lnTo>
                  <a:pt x="1802059" y="172641"/>
                </a:lnTo>
                <a:cubicBezTo>
                  <a:pt x="1796573" y="126165"/>
                  <a:pt x="1758164" y="88082"/>
                  <a:pt x="1712010" y="84854"/>
                </a:cubicBezTo>
                <a:lnTo>
                  <a:pt x="1712010" y="82595"/>
                </a:lnTo>
                <a:close/>
                <a:moveTo>
                  <a:pt x="0" y="0"/>
                </a:moveTo>
                <a:lnTo>
                  <a:pt x="17588754" y="0"/>
                </a:lnTo>
                <a:lnTo>
                  <a:pt x="17588754" y="1628517"/>
                </a:lnTo>
                <a:lnTo>
                  <a:pt x="0" y="16285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AC032F7-4DBD-6E48-993C-FA8F26C44A2F}"/>
              </a:ext>
            </a:extLst>
          </p:cNvPr>
          <p:cNvSpPr txBox="1"/>
          <p:nvPr/>
        </p:nvSpPr>
        <p:spPr>
          <a:xfrm>
            <a:off x="7557477" y="726330"/>
            <a:ext cx="9307356" cy="110799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DEVICES INFOGRAPHIC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CB1B37A-1D45-7945-8640-DCCC5A805282}"/>
              </a:ext>
            </a:extLst>
          </p:cNvPr>
          <p:cNvSpPr/>
          <p:nvPr/>
        </p:nvSpPr>
        <p:spPr>
          <a:xfrm>
            <a:off x="11369401" y="1946325"/>
            <a:ext cx="1683449" cy="74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D95E73D-FDEB-A640-83EF-F3B2D37E2F42}"/>
              </a:ext>
            </a:extLst>
          </p:cNvPr>
          <p:cNvSpPr txBox="1"/>
          <p:nvPr/>
        </p:nvSpPr>
        <p:spPr>
          <a:xfrm>
            <a:off x="1639357" y="10572854"/>
            <a:ext cx="1882247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DESKTOP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05CCC66-554F-B046-B19C-5481621EFF42}"/>
              </a:ext>
            </a:extLst>
          </p:cNvPr>
          <p:cNvSpPr txBox="1"/>
          <p:nvPr/>
        </p:nvSpPr>
        <p:spPr>
          <a:xfrm>
            <a:off x="1639357" y="2356888"/>
            <a:ext cx="2763898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SMARTPHONE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03B114F-14CC-2248-9C56-95C0818D7DA4}"/>
              </a:ext>
            </a:extLst>
          </p:cNvPr>
          <p:cNvSpPr txBox="1"/>
          <p:nvPr/>
        </p:nvSpPr>
        <p:spPr>
          <a:xfrm>
            <a:off x="1639357" y="5417184"/>
            <a:ext cx="1547218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TABLET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57A3F6D-91C6-5940-B3BC-3292B87CC99A}"/>
              </a:ext>
            </a:extLst>
          </p:cNvPr>
          <p:cNvSpPr txBox="1"/>
          <p:nvPr/>
        </p:nvSpPr>
        <p:spPr>
          <a:xfrm>
            <a:off x="1639357" y="8201276"/>
            <a:ext cx="1622560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LAPTOP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008EEFD-3E43-F64E-8738-A45F36381E61}"/>
              </a:ext>
            </a:extLst>
          </p:cNvPr>
          <p:cNvSpPr txBox="1"/>
          <p:nvPr/>
        </p:nvSpPr>
        <p:spPr>
          <a:xfrm>
            <a:off x="20038160" y="3439356"/>
            <a:ext cx="1781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95%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77B2536-D209-C041-B78A-96266367F660}"/>
              </a:ext>
            </a:extLst>
          </p:cNvPr>
          <p:cNvSpPr txBox="1"/>
          <p:nvPr/>
        </p:nvSpPr>
        <p:spPr>
          <a:xfrm>
            <a:off x="20038160" y="11424069"/>
            <a:ext cx="1781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60%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9DEAD37-9D83-2A48-A959-A844F3CC9816}"/>
              </a:ext>
            </a:extLst>
          </p:cNvPr>
          <p:cNvSpPr txBox="1"/>
          <p:nvPr/>
        </p:nvSpPr>
        <p:spPr>
          <a:xfrm>
            <a:off x="20038160" y="6362088"/>
            <a:ext cx="1781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53%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0EEDE05-7AED-7240-BE90-F92B49246B13}"/>
              </a:ext>
            </a:extLst>
          </p:cNvPr>
          <p:cNvSpPr txBox="1"/>
          <p:nvPr/>
        </p:nvSpPr>
        <p:spPr>
          <a:xfrm>
            <a:off x="20038160" y="8967722"/>
            <a:ext cx="1781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75%</a:t>
            </a:r>
          </a:p>
        </p:txBody>
      </p:sp>
    </p:spTree>
    <p:extLst>
      <p:ext uri="{BB962C8B-B14F-4D97-AF65-F5344CB8AC3E}">
        <p14:creationId xmlns:p14="http://schemas.microsoft.com/office/powerpoint/2010/main" val="81172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5613E2-A385-234A-8C7C-5D5C01620FE0}"/>
              </a:ext>
            </a:extLst>
          </p:cNvPr>
          <p:cNvSpPr txBox="1"/>
          <p:nvPr/>
        </p:nvSpPr>
        <p:spPr>
          <a:xfrm>
            <a:off x="6410529" y="726330"/>
            <a:ext cx="11601254" cy="110799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SOCIAL MEDIA INFOGRAPHIC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84228A-198D-F048-B152-0A404CE41E60}"/>
              </a:ext>
            </a:extLst>
          </p:cNvPr>
          <p:cNvSpPr/>
          <p:nvPr/>
        </p:nvSpPr>
        <p:spPr>
          <a:xfrm>
            <a:off x="11369401" y="1946325"/>
            <a:ext cx="1683449" cy="74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0CF634-4BEA-0A43-8F42-54E7F56A72EF}"/>
              </a:ext>
            </a:extLst>
          </p:cNvPr>
          <p:cNvCxnSpPr>
            <a:cxnSpLocks/>
          </p:cNvCxnSpPr>
          <p:nvPr/>
        </p:nvCxnSpPr>
        <p:spPr>
          <a:xfrm flipV="1">
            <a:off x="17793486" y="3019889"/>
            <a:ext cx="1175748" cy="740021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5">
            <a:extLst>
              <a:ext uri="{FF2B5EF4-FFF2-40B4-BE49-F238E27FC236}">
                <a16:creationId xmlns:a16="http://schemas.microsoft.com/office/drawing/2014/main" id="{BF58E561-17AA-9846-958A-4644A3DBA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862" y="13163118"/>
            <a:ext cx="1263321" cy="11427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6035062B-182A-274E-B03F-F5A370372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3947" y="12756823"/>
            <a:ext cx="1993381" cy="130142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B619E54A-22A7-254D-841D-D8D167EF8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1291" y="12601290"/>
            <a:ext cx="2675829" cy="139664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14B4F6-61E3-AB48-A959-5F92E6E7C355}"/>
              </a:ext>
            </a:extLst>
          </p:cNvPr>
          <p:cNvGrpSpPr/>
          <p:nvPr/>
        </p:nvGrpSpPr>
        <p:grpSpPr>
          <a:xfrm>
            <a:off x="9503477" y="9011299"/>
            <a:ext cx="4494629" cy="3637604"/>
            <a:chOff x="4752976" y="4505930"/>
            <a:chExt cx="2247900" cy="1819276"/>
          </a:xfrm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628BF8A-C09F-1D44-96B8-618DB9107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888" y="5874355"/>
              <a:ext cx="598488" cy="403225"/>
            </a:xfrm>
            <a:custGeom>
              <a:avLst/>
              <a:gdLst>
                <a:gd name="T0" fmla="*/ 377 w 377"/>
                <a:gd name="T1" fmla="*/ 254 h 254"/>
                <a:gd name="T2" fmla="*/ 0 w 377"/>
                <a:gd name="T3" fmla="*/ 254 h 254"/>
                <a:gd name="T4" fmla="*/ 54 w 377"/>
                <a:gd name="T5" fmla="*/ 0 h 254"/>
                <a:gd name="T6" fmla="*/ 323 w 377"/>
                <a:gd name="T7" fmla="*/ 0 h 254"/>
                <a:gd name="T8" fmla="*/ 377 w 377"/>
                <a:gd name="T9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7" h="254">
                  <a:moveTo>
                    <a:pt x="377" y="254"/>
                  </a:moveTo>
                  <a:lnTo>
                    <a:pt x="0" y="254"/>
                  </a:lnTo>
                  <a:lnTo>
                    <a:pt x="54" y="0"/>
                  </a:lnTo>
                  <a:lnTo>
                    <a:pt x="323" y="0"/>
                  </a:lnTo>
                  <a:lnTo>
                    <a:pt x="377" y="254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B39C8CC1-80F2-6347-B187-824A354EE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9088" y="6266468"/>
              <a:ext cx="954088" cy="58738"/>
            </a:xfrm>
            <a:custGeom>
              <a:avLst/>
              <a:gdLst>
                <a:gd name="T0" fmla="*/ 400 w 423"/>
                <a:gd name="T1" fmla="*/ 26 h 26"/>
                <a:gd name="T2" fmla="*/ 23 w 423"/>
                <a:gd name="T3" fmla="*/ 26 h 26"/>
                <a:gd name="T4" fmla="*/ 0 w 423"/>
                <a:gd name="T5" fmla="*/ 0 h 26"/>
                <a:gd name="T6" fmla="*/ 423 w 423"/>
                <a:gd name="T7" fmla="*/ 0 h 26"/>
                <a:gd name="T8" fmla="*/ 400 w 423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26">
                  <a:moveTo>
                    <a:pt x="400" y="26"/>
                  </a:moveTo>
                  <a:cubicBezTo>
                    <a:pt x="23" y="26"/>
                    <a:pt x="23" y="26"/>
                    <a:pt x="23" y="26"/>
                  </a:cubicBezTo>
                  <a:cubicBezTo>
                    <a:pt x="3" y="26"/>
                    <a:pt x="0" y="0"/>
                    <a:pt x="0" y="0"/>
                  </a:cubicBezTo>
                  <a:cubicBezTo>
                    <a:pt x="423" y="0"/>
                    <a:pt x="423" y="0"/>
                    <a:pt x="423" y="0"/>
                  </a:cubicBezTo>
                  <a:cubicBezTo>
                    <a:pt x="423" y="0"/>
                    <a:pt x="420" y="26"/>
                    <a:pt x="400" y="26"/>
                  </a:cubicBezTo>
                  <a:close/>
                </a:path>
              </a:pathLst>
            </a:custGeom>
            <a:solidFill>
              <a:srgbClr val="E6E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AFB67C18-8E71-274E-83CA-E6A35561C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976" y="4505930"/>
              <a:ext cx="2247900" cy="1385888"/>
            </a:xfrm>
            <a:custGeom>
              <a:avLst/>
              <a:gdLst>
                <a:gd name="T0" fmla="*/ 996 w 996"/>
                <a:gd name="T1" fmla="*/ 571 h 615"/>
                <a:gd name="T2" fmla="*/ 952 w 996"/>
                <a:gd name="T3" fmla="*/ 615 h 615"/>
                <a:gd name="T4" fmla="*/ 44 w 996"/>
                <a:gd name="T5" fmla="*/ 615 h 615"/>
                <a:gd name="T6" fmla="*/ 0 w 996"/>
                <a:gd name="T7" fmla="*/ 571 h 615"/>
                <a:gd name="T8" fmla="*/ 0 w 996"/>
                <a:gd name="T9" fmla="*/ 44 h 615"/>
                <a:gd name="T10" fmla="*/ 44 w 996"/>
                <a:gd name="T11" fmla="*/ 0 h 615"/>
                <a:gd name="T12" fmla="*/ 952 w 996"/>
                <a:gd name="T13" fmla="*/ 0 h 615"/>
                <a:gd name="T14" fmla="*/ 996 w 996"/>
                <a:gd name="T15" fmla="*/ 44 h 615"/>
                <a:gd name="T16" fmla="*/ 996 w 996"/>
                <a:gd name="T17" fmla="*/ 571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6" h="615">
                  <a:moveTo>
                    <a:pt x="996" y="571"/>
                  </a:moveTo>
                  <a:cubicBezTo>
                    <a:pt x="996" y="596"/>
                    <a:pt x="976" y="615"/>
                    <a:pt x="952" y="615"/>
                  </a:cubicBezTo>
                  <a:cubicBezTo>
                    <a:pt x="44" y="615"/>
                    <a:pt x="44" y="615"/>
                    <a:pt x="44" y="615"/>
                  </a:cubicBezTo>
                  <a:cubicBezTo>
                    <a:pt x="19" y="615"/>
                    <a:pt x="0" y="596"/>
                    <a:pt x="0" y="57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19"/>
                    <a:pt x="19" y="0"/>
                    <a:pt x="44" y="0"/>
                  </a:cubicBezTo>
                  <a:cubicBezTo>
                    <a:pt x="952" y="0"/>
                    <a:pt x="952" y="0"/>
                    <a:pt x="952" y="0"/>
                  </a:cubicBezTo>
                  <a:cubicBezTo>
                    <a:pt x="976" y="0"/>
                    <a:pt x="996" y="19"/>
                    <a:pt x="996" y="44"/>
                  </a:cubicBezTo>
                  <a:lnTo>
                    <a:pt x="996" y="571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CABA79EC-F7AF-A242-AD00-04BF05052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976" y="5767993"/>
              <a:ext cx="2247900" cy="293688"/>
            </a:xfrm>
            <a:custGeom>
              <a:avLst/>
              <a:gdLst>
                <a:gd name="T0" fmla="*/ 0 w 996"/>
                <a:gd name="T1" fmla="*/ 0 h 130"/>
                <a:gd name="T2" fmla="*/ 0 w 996"/>
                <a:gd name="T3" fmla="*/ 86 h 130"/>
                <a:gd name="T4" fmla="*/ 44 w 996"/>
                <a:gd name="T5" fmla="*/ 130 h 130"/>
                <a:gd name="T6" fmla="*/ 952 w 996"/>
                <a:gd name="T7" fmla="*/ 130 h 130"/>
                <a:gd name="T8" fmla="*/ 996 w 996"/>
                <a:gd name="T9" fmla="*/ 86 h 130"/>
                <a:gd name="T10" fmla="*/ 996 w 996"/>
                <a:gd name="T11" fmla="*/ 0 h 130"/>
                <a:gd name="T12" fmla="*/ 0 w 996"/>
                <a:gd name="T13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6" h="130">
                  <a:moveTo>
                    <a:pt x="0" y="0"/>
                  </a:moveTo>
                  <a:cubicBezTo>
                    <a:pt x="0" y="86"/>
                    <a:pt x="0" y="86"/>
                    <a:pt x="0" y="86"/>
                  </a:cubicBezTo>
                  <a:cubicBezTo>
                    <a:pt x="0" y="110"/>
                    <a:pt x="19" y="130"/>
                    <a:pt x="44" y="130"/>
                  </a:cubicBezTo>
                  <a:cubicBezTo>
                    <a:pt x="952" y="130"/>
                    <a:pt x="952" y="130"/>
                    <a:pt x="952" y="130"/>
                  </a:cubicBezTo>
                  <a:cubicBezTo>
                    <a:pt x="976" y="130"/>
                    <a:pt x="996" y="110"/>
                    <a:pt x="996" y="86"/>
                  </a:cubicBezTo>
                  <a:cubicBezTo>
                    <a:pt x="996" y="0"/>
                    <a:pt x="996" y="0"/>
                    <a:pt x="99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/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68D73915-37BA-7548-9A75-2A3307608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6001" y="4598005"/>
              <a:ext cx="2103438" cy="1081088"/>
            </a:xfrm>
            <a:prstGeom prst="roundRect">
              <a:avLst>
                <a:gd name="adj" fmla="val 310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/>
            </a:p>
          </p:txBody>
        </p:sp>
        <p:sp>
          <p:nvSpPr>
            <p:cNvPr id="16" name="Oval 13">
              <a:extLst>
                <a:ext uri="{FF2B5EF4-FFF2-40B4-BE49-F238E27FC236}">
                  <a16:creationId xmlns:a16="http://schemas.microsoft.com/office/drawing/2014/main" id="{EBA85A32-BE84-3046-9144-45C2F3D6B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488" y="5837843"/>
              <a:ext cx="141288" cy="142875"/>
            </a:xfrm>
            <a:prstGeom prst="ellipse">
              <a:avLst/>
            </a:prstGeom>
            <a:solidFill>
              <a:srgbClr val="929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6B8F24A-BBB0-6949-B1D6-F509D2478101}"/>
              </a:ext>
            </a:extLst>
          </p:cNvPr>
          <p:cNvGrpSpPr/>
          <p:nvPr/>
        </p:nvGrpSpPr>
        <p:grpSpPr>
          <a:xfrm>
            <a:off x="8582968" y="10633303"/>
            <a:ext cx="1529951" cy="2187006"/>
            <a:chOff x="4292601" y="5317143"/>
            <a:chExt cx="765175" cy="1093788"/>
          </a:xfrm>
        </p:grpSpPr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DAF7D5-7797-A649-B00A-FFD5665B9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1" y="5317143"/>
              <a:ext cx="765175" cy="1093788"/>
            </a:xfrm>
            <a:custGeom>
              <a:avLst/>
              <a:gdLst>
                <a:gd name="T0" fmla="*/ 22 w 339"/>
                <a:gd name="T1" fmla="*/ 485 h 485"/>
                <a:gd name="T2" fmla="*/ 0 w 339"/>
                <a:gd name="T3" fmla="*/ 464 h 485"/>
                <a:gd name="T4" fmla="*/ 0 w 339"/>
                <a:gd name="T5" fmla="*/ 22 h 485"/>
                <a:gd name="T6" fmla="*/ 22 w 339"/>
                <a:gd name="T7" fmla="*/ 0 h 485"/>
                <a:gd name="T8" fmla="*/ 317 w 339"/>
                <a:gd name="T9" fmla="*/ 0 h 485"/>
                <a:gd name="T10" fmla="*/ 339 w 339"/>
                <a:gd name="T11" fmla="*/ 22 h 485"/>
                <a:gd name="T12" fmla="*/ 339 w 339"/>
                <a:gd name="T13" fmla="*/ 464 h 485"/>
                <a:gd name="T14" fmla="*/ 317 w 339"/>
                <a:gd name="T15" fmla="*/ 485 h 485"/>
                <a:gd name="T16" fmla="*/ 22 w 339"/>
                <a:gd name="T17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9" h="485">
                  <a:moveTo>
                    <a:pt x="22" y="485"/>
                  </a:moveTo>
                  <a:cubicBezTo>
                    <a:pt x="10" y="485"/>
                    <a:pt x="0" y="476"/>
                    <a:pt x="0" y="46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17" y="0"/>
                    <a:pt x="317" y="0"/>
                    <a:pt x="317" y="0"/>
                  </a:cubicBezTo>
                  <a:cubicBezTo>
                    <a:pt x="330" y="0"/>
                    <a:pt x="339" y="10"/>
                    <a:pt x="339" y="22"/>
                  </a:cubicBezTo>
                  <a:cubicBezTo>
                    <a:pt x="339" y="464"/>
                    <a:pt x="339" y="464"/>
                    <a:pt x="339" y="464"/>
                  </a:cubicBezTo>
                  <a:cubicBezTo>
                    <a:pt x="339" y="476"/>
                    <a:pt x="330" y="485"/>
                    <a:pt x="317" y="485"/>
                  </a:cubicBezTo>
                  <a:lnTo>
                    <a:pt x="22" y="485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/>
            </a:p>
          </p:txBody>
        </p:sp>
        <p:sp>
          <p:nvSpPr>
            <p:cNvPr id="19" name="Rectangle 15">
              <a:extLst>
                <a:ext uri="{FF2B5EF4-FFF2-40B4-BE49-F238E27FC236}">
                  <a16:creationId xmlns:a16="http://schemas.microsoft.com/office/drawing/2014/main" id="{43AF5DFE-A2A1-4546-94C6-DB9C3BF4F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5425093"/>
              <a:ext cx="658813" cy="879475"/>
            </a:xfrm>
            <a:prstGeom prst="roundRect">
              <a:avLst>
                <a:gd name="adj" fmla="val 2428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245FAD55-C6EA-3344-9E98-0F51032D1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913" y="6344255"/>
              <a:ext cx="95250" cy="34925"/>
            </a:xfrm>
            <a:custGeom>
              <a:avLst/>
              <a:gdLst>
                <a:gd name="T0" fmla="*/ 42 w 42"/>
                <a:gd name="T1" fmla="*/ 8 h 16"/>
                <a:gd name="T2" fmla="*/ 34 w 42"/>
                <a:gd name="T3" fmla="*/ 16 h 16"/>
                <a:gd name="T4" fmla="*/ 8 w 42"/>
                <a:gd name="T5" fmla="*/ 16 h 16"/>
                <a:gd name="T6" fmla="*/ 0 w 42"/>
                <a:gd name="T7" fmla="*/ 8 h 16"/>
                <a:gd name="T8" fmla="*/ 8 w 42"/>
                <a:gd name="T9" fmla="*/ 0 h 16"/>
                <a:gd name="T10" fmla="*/ 34 w 42"/>
                <a:gd name="T11" fmla="*/ 0 h 16"/>
                <a:gd name="T12" fmla="*/ 42 w 42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6">
                  <a:moveTo>
                    <a:pt x="42" y="8"/>
                  </a:moveTo>
                  <a:cubicBezTo>
                    <a:pt x="42" y="13"/>
                    <a:pt x="38" y="16"/>
                    <a:pt x="34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8" y="0"/>
                    <a:pt x="42" y="4"/>
                    <a:pt x="42" y="8"/>
                  </a:cubicBez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0C7927-8C27-5643-8F36-2E291A46668B}"/>
              </a:ext>
            </a:extLst>
          </p:cNvPr>
          <p:cNvGrpSpPr/>
          <p:nvPr/>
        </p:nvGrpSpPr>
        <p:grpSpPr>
          <a:xfrm>
            <a:off x="8024312" y="11690301"/>
            <a:ext cx="888768" cy="1536300"/>
            <a:chOff x="4013201" y="5845780"/>
            <a:chExt cx="444500" cy="768350"/>
          </a:xfrm>
        </p:grpSpPr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C6C958D-50D4-4A4F-81AB-DAB232334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3201" y="5845780"/>
              <a:ext cx="444500" cy="768350"/>
            </a:xfrm>
            <a:custGeom>
              <a:avLst/>
              <a:gdLst>
                <a:gd name="T0" fmla="*/ 197 w 197"/>
                <a:gd name="T1" fmla="*/ 321 h 341"/>
                <a:gd name="T2" fmla="*/ 177 w 197"/>
                <a:gd name="T3" fmla="*/ 341 h 341"/>
                <a:gd name="T4" fmla="*/ 19 w 197"/>
                <a:gd name="T5" fmla="*/ 341 h 341"/>
                <a:gd name="T6" fmla="*/ 0 w 197"/>
                <a:gd name="T7" fmla="*/ 321 h 341"/>
                <a:gd name="T8" fmla="*/ 0 w 197"/>
                <a:gd name="T9" fmla="*/ 19 h 341"/>
                <a:gd name="T10" fmla="*/ 19 w 197"/>
                <a:gd name="T11" fmla="*/ 0 h 341"/>
                <a:gd name="T12" fmla="*/ 177 w 197"/>
                <a:gd name="T13" fmla="*/ 0 h 341"/>
                <a:gd name="T14" fmla="*/ 197 w 197"/>
                <a:gd name="T15" fmla="*/ 19 h 341"/>
                <a:gd name="T16" fmla="*/ 197 w 197"/>
                <a:gd name="T17" fmla="*/ 32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341">
                  <a:moveTo>
                    <a:pt x="197" y="321"/>
                  </a:moveTo>
                  <a:cubicBezTo>
                    <a:pt x="197" y="332"/>
                    <a:pt x="188" y="341"/>
                    <a:pt x="177" y="341"/>
                  </a:cubicBezTo>
                  <a:cubicBezTo>
                    <a:pt x="19" y="341"/>
                    <a:pt x="19" y="341"/>
                    <a:pt x="19" y="341"/>
                  </a:cubicBezTo>
                  <a:cubicBezTo>
                    <a:pt x="8" y="341"/>
                    <a:pt x="0" y="332"/>
                    <a:pt x="0" y="3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88" y="0"/>
                    <a:pt x="197" y="9"/>
                    <a:pt x="197" y="19"/>
                  </a:cubicBezTo>
                  <a:lnTo>
                    <a:pt x="197" y="321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/>
            </a:p>
          </p:txBody>
        </p:sp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A5D00CDC-4965-C845-A7B3-7BEE2BE6F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002" y="5948173"/>
              <a:ext cx="341312" cy="563563"/>
            </a:xfrm>
            <a:prstGeom prst="roundRect">
              <a:avLst>
                <a:gd name="adj" fmla="val 2924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/>
            </a:p>
          </p:txBody>
        </p:sp>
        <p:sp>
          <p:nvSpPr>
            <p:cNvPr id="24" name="Oval 19">
              <a:extLst>
                <a:ext uri="{FF2B5EF4-FFF2-40B4-BE49-F238E27FC236}">
                  <a16:creationId xmlns:a16="http://schemas.microsoft.com/office/drawing/2014/main" id="{86F1B3E5-7FB8-9049-859A-840665E4C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576" y="5880705"/>
              <a:ext cx="30163" cy="34925"/>
            </a:xfrm>
            <a:prstGeom prst="ellipse">
              <a:avLst/>
            </a:pr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E7D09E3B-C65A-7343-84E3-58D462E07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9413" y="6542693"/>
              <a:ext cx="92075" cy="34925"/>
            </a:xfrm>
            <a:custGeom>
              <a:avLst/>
              <a:gdLst>
                <a:gd name="T0" fmla="*/ 41 w 41"/>
                <a:gd name="T1" fmla="*/ 8 h 16"/>
                <a:gd name="T2" fmla="*/ 33 w 41"/>
                <a:gd name="T3" fmla="*/ 16 h 16"/>
                <a:gd name="T4" fmla="*/ 8 w 41"/>
                <a:gd name="T5" fmla="*/ 16 h 16"/>
                <a:gd name="T6" fmla="*/ 0 w 41"/>
                <a:gd name="T7" fmla="*/ 8 h 16"/>
                <a:gd name="T8" fmla="*/ 8 w 41"/>
                <a:gd name="T9" fmla="*/ 0 h 16"/>
                <a:gd name="T10" fmla="*/ 33 w 41"/>
                <a:gd name="T11" fmla="*/ 0 h 16"/>
                <a:gd name="T12" fmla="*/ 41 w 41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6">
                  <a:moveTo>
                    <a:pt x="41" y="8"/>
                  </a:moveTo>
                  <a:cubicBezTo>
                    <a:pt x="41" y="12"/>
                    <a:pt x="37" y="16"/>
                    <a:pt x="33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7" y="0"/>
                    <a:pt x="41" y="4"/>
                    <a:pt x="41" y="8"/>
                  </a:cubicBezTo>
                  <a:close/>
                </a:path>
              </a:pathLst>
            </a:custGeom>
            <a:solidFill>
              <a:srgbClr val="40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/>
            </a:p>
          </p:txBody>
        </p:sp>
      </p:grpSp>
      <p:sp>
        <p:nvSpPr>
          <p:cNvPr id="26" name="Freeform 21">
            <a:extLst>
              <a:ext uri="{FF2B5EF4-FFF2-40B4-BE49-F238E27FC236}">
                <a16:creationId xmlns:a16="http://schemas.microsoft.com/office/drawing/2014/main" id="{C7E7EF25-6D6E-DE44-BD07-86599F85D030}"/>
              </a:ext>
            </a:extLst>
          </p:cNvPr>
          <p:cNvSpPr>
            <a:spLocks/>
          </p:cNvSpPr>
          <p:nvPr/>
        </p:nvSpPr>
        <p:spPr bwMode="auto">
          <a:xfrm>
            <a:off x="9122577" y="4135769"/>
            <a:ext cx="5507191" cy="3237657"/>
          </a:xfrm>
          <a:custGeom>
            <a:avLst/>
            <a:gdLst>
              <a:gd name="T0" fmla="*/ 1023 w 1221"/>
              <a:gd name="T1" fmla="*/ 322 h 718"/>
              <a:gd name="T2" fmla="*/ 1012 w 1221"/>
              <a:gd name="T3" fmla="*/ 322 h 718"/>
              <a:gd name="T4" fmla="*/ 1013 w 1221"/>
              <a:gd name="T5" fmla="*/ 317 h 718"/>
              <a:gd name="T6" fmla="*/ 788 w 1221"/>
              <a:gd name="T7" fmla="*/ 93 h 718"/>
              <a:gd name="T8" fmla="*/ 698 w 1221"/>
              <a:gd name="T9" fmla="*/ 112 h 718"/>
              <a:gd name="T10" fmla="*/ 475 w 1221"/>
              <a:gd name="T11" fmla="*/ 0 h 718"/>
              <a:gd name="T12" fmla="*/ 282 w 1221"/>
              <a:gd name="T13" fmla="*/ 77 h 718"/>
              <a:gd name="T14" fmla="*/ 205 w 1221"/>
              <a:gd name="T15" fmla="*/ 210 h 718"/>
              <a:gd name="T16" fmla="*/ 196 w 1221"/>
              <a:gd name="T17" fmla="*/ 279 h 718"/>
              <a:gd name="T18" fmla="*/ 199 w 1221"/>
              <a:gd name="T19" fmla="*/ 322 h 718"/>
              <a:gd name="T20" fmla="*/ 199 w 1221"/>
              <a:gd name="T21" fmla="*/ 322 h 718"/>
              <a:gd name="T22" fmla="*/ 0 w 1221"/>
              <a:gd name="T23" fmla="*/ 520 h 718"/>
              <a:gd name="T24" fmla="*/ 199 w 1221"/>
              <a:gd name="T25" fmla="*/ 718 h 718"/>
              <a:gd name="T26" fmla="*/ 1023 w 1221"/>
              <a:gd name="T27" fmla="*/ 718 h 718"/>
              <a:gd name="T28" fmla="*/ 1221 w 1221"/>
              <a:gd name="T29" fmla="*/ 520 h 718"/>
              <a:gd name="T30" fmla="*/ 1023 w 1221"/>
              <a:gd name="T31" fmla="*/ 322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21" h="718">
                <a:moveTo>
                  <a:pt x="1023" y="322"/>
                </a:moveTo>
                <a:cubicBezTo>
                  <a:pt x="1019" y="322"/>
                  <a:pt x="1016" y="322"/>
                  <a:pt x="1012" y="322"/>
                </a:cubicBezTo>
                <a:cubicBezTo>
                  <a:pt x="1012" y="321"/>
                  <a:pt x="1013" y="319"/>
                  <a:pt x="1013" y="317"/>
                </a:cubicBezTo>
                <a:cubicBezTo>
                  <a:pt x="1013" y="194"/>
                  <a:pt x="912" y="93"/>
                  <a:pt x="788" y="93"/>
                </a:cubicBezTo>
                <a:cubicBezTo>
                  <a:pt x="756" y="93"/>
                  <a:pt x="726" y="100"/>
                  <a:pt x="698" y="112"/>
                </a:cubicBezTo>
                <a:cubicBezTo>
                  <a:pt x="647" y="44"/>
                  <a:pt x="566" y="0"/>
                  <a:pt x="475" y="0"/>
                </a:cubicBezTo>
                <a:cubicBezTo>
                  <a:pt x="400" y="0"/>
                  <a:pt x="332" y="29"/>
                  <a:pt x="282" y="77"/>
                </a:cubicBezTo>
                <a:cubicBezTo>
                  <a:pt x="243" y="111"/>
                  <a:pt x="215" y="157"/>
                  <a:pt x="205" y="210"/>
                </a:cubicBezTo>
                <a:cubicBezTo>
                  <a:pt x="199" y="232"/>
                  <a:pt x="196" y="255"/>
                  <a:pt x="196" y="279"/>
                </a:cubicBezTo>
                <a:cubicBezTo>
                  <a:pt x="196" y="294"/>
                  <a:pt x="197" y="308"/>
                  <a:pt x="199" y="322"/>
                </a:cubicBezTo>
                <a:cubicBezTo>
                  <a:pt x="199" y="322"/>
                  <a:pt x="199" y="322"/>
                  <a:pt x="199" y="322"/>
                </a:cubicBezTo>
                <a:cubicBezTo>
                  <a:pt x="89" y="322"/>
                  <a:pt x="0" y="411"/>
                  <a:pt x="0" y="520"/>
                </a:cubicBezTo>
                <a:cubicBezTo>
                  <a:pt x="0" y="630"/>
                  <a:pt x="89" y="718"/>
                  <a:pt x="199" y="718"/>
                </a:cubicBezTo>
                <a:cubicBezTo>
                  <a:pt x="1023" y="718"/>
                  <a:pt x="1023" y="718"/>
                  <a:pt x="1023" y="718"/>
                </a:cubicBezTo>
                <a:cubicBezTo>
                  <a:pt x="1132" y="718"/>
                  <a:pt x="1221" y="630"/>
                  <a:pt x="1221" y="520"/>
                </a:cubicBezTo>
                <a:cubicBezTo>
                  <a:pt x="1221" y="411"/>
                  <a:pt x="1132" y="322"/>
                  <a:pt x="1023" y="322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/>
          </a:p>
        </p:txBody>
      </p:sp>
      <p:sp>
        <p:nvSpPr>
          <p:cNvPr id="31" name="Oval 26">
            <a:extLst>
              <a:ext uri="{FF2B5EF4-FFF2-40B4-BE49-F238E27FC236}">
                <a16:creationId xmlns:a16="http://schemas.microsoft.com/office/drawing/2014/main" id="{45E01A83-FAA2-5247-8B36-F3B0FB89B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1692" y="13140899"/>
            <a:ext cx="4418449" cy="168232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2DCAD71-4FCA-1042-BB9F-C0A9561537A6}"/>
              </a:ext>
            </a:extLst>
          </p:cNvPr>
          <p:cNvGrpSpPr/>
          <p:nvPr/>
        </p:nvGrpSpPr>
        <p:grpSpPr>
          <a:xfrm>
            <a:off x="12369754" y="10858669"/>
            <a:ext cx="4015330" cy="2345715"/>
            <a:chOff x="6186488" y="5429855"/>
            <a:chExt cx="2008188" cy="1173163"/>
          </a:xfrm>
        </p:grpSpPr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8740F28-C947-4749-B7B0-E13D40712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5429855"/>
              <a:ext cx="1652588" cy="1112838"/>
            </a:xfrm>
            <a:custGeom>
              <a:avLst/>
              <a:gdLst>
                <a:gd name="T0" fmla="*/ 732 w 732"/>
                <a:gd name="T1" fmla="*/ 493 h 493"/>
                <a:gd name="T2" fmla="*/ 732 w 732"/>
                <a:gd name="T3" fmla="*/ 39 h 493"/>
                <a:gd name="T4" fmla="*/ 693 w 732"/>
                <a:gd name="T5" fmla="*/ 0 h 493"/>
                <a:gd name="T6" fmla="*/ 39 w 732"/>
                <a:gd name="T7" fmla="*/ 0 h 493"/>
                <a:gd name="T8" fmla="*/ 0 w 732"/>
                <a:gd name="T9" fmla="*/ 39 h 493"/>
                <a:gd name="T10" fmla="*/ 0 w 732"/>
                <a:gd name="T11" fmla="*/ 493 h 493"/>
                <a:gd name="T12" fmla="*/ 732 w 732"/>
                <a:gd name="T13" fmla="*/ 49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493">
                  <a:moveTo>
                    <a:pt x="732" y="493"/>
                  </a:moveTo>
                  <a:cubicBezTo>
                    <a:pt x="732" y="39"/>
                    <a:pt x="732" y="39"/>
                    <a:pt x="732" y="39"/>
                  </a:cubicBezTo>
                  <a:cubicBezTo>
                    <a:pt x="732" y="17"/>
                    <a:pt x="714" y="0"/>
                    <a:pt x="693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7"/>
                    <a:pt x="0" y="39"/>
                  </a:cubicBezTo>
                  <a:cubicBezTo>
                    <a:pt x="0" y="493"/>
                    <a:pt x="0" y="493"/>
                    <a:pt x="0" y="493"/>
                  </a:cubicBezTo>
                  <a:lnTo>
                    <a:pt x="732" y="493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CD1930E-04B9-764F-8686-A0A52F4DE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6488" y="6549043"/>
              <a:ext cx="2008188" cy="53975"/>
            </a:xfrm>
            <a:custGeom>
              <a:avLst/>
              <a:gdLst>
                <a:gd name="T0" fmla="*/ 869 w 890"/>
                <a:gd name="T1" fmla="*/ 24 h 24"/>
                <a:gd name="T2" fmla="*/ 21 w 890"/>
                <a:gd name="T3" fmla="*/ 24 h 24"/>
                <a:gd name="T4" fmla="*/ 0 w 890"/>
                <a:gd name="T5" fmla="*/ 0 h 24"/>
                <a:gd name="T6" fmla="*/ 890 w 890"/>
                <a:gd name="T7" fmla="*/ 0 h 24"/>
                <a:gd name="T8" fmla="*/ 869 w 890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0" h="24">
                  <a:moveTo>
                    <a:pt x="869" y="24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3" y="24"/>
                    <a:pt x="0" y="0"/>
                    <a:pt x="0" y="0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890" y="0"/>
                    <a:pt x="887" y="24"/>
                    <a:pt x="869" y="24"/>
                  </a:cubicBez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/>
            </a:p>
          </p:txBody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36087925-8BD2-5B44-8757-92C286188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88" y="6528405"/>
              <a:ext cx="2008188" cy="28575"/>
            </a:xfrm>
            <a:prstGeom prst="rect">
              <a:avLst/>
            </a:prstGeom>
            <a:solidFill>
              <a:srgbClr val="E6E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/>
            </a:p>
          </p:txBody>
        </p:sp>
        <p:sp>
          <p:nvSpPr>
            <p:cNvPr id="36" name="Rectangle 30">
              <a:extLst>
                <a:ext uri="{FF2B5EF4-FFF2-40B4-BE49-F238E27FC236}">
                  <a16:creationId xmlns:a16="http://schemas.microsoft.com/office/drawing/2014/main" id="{E3FBDF8D-754E-064C-8598-C0B5CDBA4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6113" y="6528405"/>
              <a:ext cx="388938" cy="17463"/>
            </a:xfrm>
            <a:prstGeom prst="rect">
              <a:avLst/>
            </a:pr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/>
            </a:p>
          </p:txBody>
        </p:sp>
        <p:sp>
          <p:nvSpPr>
            <p:cNvPr id="37" name="Rectangle 31">
              <a:extLst>
                <a:ext uri="{FF2B5EF4-FFF2-40B4-BE49-F238E27FC236}">
                  <a16:creationId xmlns:a16="http://schemas.microsoft.com/office/drawing/2014/main" id="{B9A7EC05-5FDF-6A4E-9A86-D18DCFF47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376" y="5513993"/>
              <a:ext cx="1520825" cy="960438"/>
            </a:xfrm>
            <a:prstGeom prst="roundRect">
              <a:avLst>
                <a:gd name="adj" fmla="val 323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ABF099C-5EBB-3A42-8609-EE1EC7D89DE8}"/>
              </a:ext>
            </a:extLst>
          </p:cNvPr>
          <p:cNvCxnSpPr>
            <a:cxnSpLocks/>
          </p:cNvCxnSpPr>
          <p:nvPr/>
        </p:nvCxnSpPr>
        <p:spPr>
          <a:xfrm>
            <a:off x="14688338" y="6889845"/>
            <a:ext cx="1898457" cy="755769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D3A49B9-7452-B645-85B5-0A54AE72E7F3}"/>
              </a:ext>
            </a:extLst>
          </p:cNvPr>
          <p:cNvCxnSpPr>
            <a:cxnSpLocks/>
          </p:cNvCxnSpPr>
          <p:nvPr/>
        </p:nvCxnSpPr>
        <p:spPr>
          <a:xfrm flipV="1">
            <a:off x="13905405" y="4308325"/>
            <a:ext cx="2472678" cy="1114296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C4DE2BA-C774-3947-A7E5-BED220092A33}"/>
              </a:ext>
            </a:extLst>
          </p:cNvPr>
          <p:cNvCxnSpPr>
            <a:cxnSpLocks/>
          </p:cNvCxnSpPr>
          <p:nvPr/>
        </p:nvCxnSpPr>
        <p:spPr>
          <a:xfrm flipH="1">
            <a:off x="7496765" y="6950946"/>
            <a:ext cx="1527882" cy="694667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AF0E778-E42A-5945-A88D-89C72447676E}"/>
              </a:ext>
            </a:extLst>
          </p:cNvPr>
          <p:cNvCxnSpPr>
            <a:cxnSpLocks/>
          </p:cNvCxnSpPr>
          <p:nvPr/>
        </p:nvCxnSpPr>
        <p:spPr>
          <a:xfrm flipH="1" flipV="1">
            <a:off x="7374262" y="4579799"/>
            <a:ext cx="2480300" cy="945986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A8EEBE7-8383-AB49-9868-C923837E3A54}"/>
              </a:ext>
            </a:extLst>
          </p:cNvPr>
          <p:cNvCxnSpPr>
            <a:cxnSpLocks/>
          </p:cNvCxnSpPr>
          <p:nvPr/>
        </p:nvCxnSpPr>
        <p:spPr>
          <a:xfrm>
            <a:off x="17478386" y="8787192"/>
            <a:ext cx="602005" cy="134398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BD055B0-070A-6A43-9404-13520F0D26D3}"/>
              </a:ext>
            </a:extLst>
          </p:cNvPr>
          <p:cNvCxnSpPr>
            <a:cxnSpLocks/>
          </p:cNvCxnSpPr>
          <p:nvPr/>
        </p:nvCxnSpPr>
        <p:spPr>
          <a:xfrm flipH="1">
            <a:off x="5614176" y="8658629"/>
            <a:ext cx="741471" cy="800551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9F16A5-6A92-9D49-9EC3-7DCF881D1E8E}"/>
              </a:ext>
            </a:extLst>
          </p:cNvPr>
          <p:cNvCxnSpPr>
            <a:cxnSpLocks/>
          </p:cNvCxnSpPr>
          <p:nvPr/>
        </p:nvCxnSpPr>
        <p:spPr>
          <a:xfrm flipH="1">
            <a:off x="5839650" y="5102875"/>
            <a:ext cx="558956" cy="536016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8F36BC9-3FD1-ED42-AA51-6386DACB7315}"/>
              </a:ext>
            </a:extLst>
          </p:cNvPr>
          <p:cNvCxnSpPr>
            <a:cxnSpLocks/>
          </p:cNvCxnSpPr>
          <p:nvPr/>
        </p:nvCxnSpPr>
        <p:spPr>
          <a:xfrm>
            <a:off x="17976377" y="8358523"/>
            <a:ext cx="1135702" cy="500418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6C152E-7E9D-CF4B-BC69-6471A8BF7FC6}"/>
              </a:ext>
            </a:extLst>
          </p:cNvPr>
          <p:cNvCxnSpPr>
            <a:cxnSpLocks/>
          </p:cNvCxnSpPr>
          <p:nvPr/>
        </p:nvCxnSpPr>
        <p:spPr>
          <a:xfrm flipV="1">
            <a:off x="18080391" y="7209007"/>
            <a:ext cx="931971" cy="364393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CB1AF78-1F4F-434E-A0A3-7D6EDB502DA1}"/>
              </a:ext>
            </a:extLst>
          </p:cNvPr>
          <p:cNvCxnSpPr>
            <a:cxnSpLocks/>
          </p:cNvCxnSpPr>
          <p:nvPr/>
        </p:nvCxnSpPr>
        <p:spPr>
          <a:xfrm>
            <a:off x="17793486" y="4545030"/>
            <a:ext cx="1025871" cy="415792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B2A53B3-DA26-DB45-BEC6-A5A3D765A677}"/>
              </a:ext>
            </a:extLst>
          </p:cNvPr>
          <p:cNvCxnSpPr>
            <a:cxnSpLocks/>
            <a:stCxn id="93" idx="2"/>
          </p:cNvCxnSpPr>
          <p:nvPr/>
        </p:nvCxnSpPr>
        <p:spPr>
          <a:xfrm flipH="1">
            <a:off x="5239373" y="8009114"/>
            <a:ext cx="747084" cy="67996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1AB3CF9-C20A-904B-B2F0-144EF36E4B53}"/>
              </a:ext>
            </a:extLst>
          </p:cNvPr>
          <p:cNvCxnSpPr>
            <a:cxnSpLocks/>
          </p:cNvCxnSpPr>
          <p:nvPr/>
        </p:nvCxnSpPr>
        <p:spPr>
          <a:xfrm flipH="1">
            <a:off x="5507120" y="4498907"/>
            <a:ext cx="609629" cy="92246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CD6F842-15B9-084A-A9E7-DBC52E9FAD2C}"/>
              </a:ext>
            </a:extLst>
          </p:cNvPr>
          <p:cNvCxnSpPr>
            <a:cxnSpLocks/>
          </p:cNvCxnSpPr>
          <p:nvPr/>
        </p:nvCxnSpPr>
        <p:spPr>
          <a:xfrm flipH="1" flipV="1">
            <a:off x="5735197" y="3602107"/>
            <a:ext cx="452504" cy="267292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0431D57-0F8B-8F48-9B89-E8E9DA8011FA}"/>
              </a:ext>
            </a:extLst>
          </p:cNvPr>
          <p:cNvSpPr txBox="1"/>
          <p:nvPr/>
        </p:nvSpPr>
        <p:spPr>
          <a:xfrm>
            <a:off x="10280603" y="5033953"/>
            <a:ext cx="308930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SOCIAL</a:t>
            </a:r>
          </a:p>
          <a:p>
            <a:pPr algn="ctr"/>
            <a:r>
              <a:rPr lang="en-US" sz="6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MEDIA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C978838-6D60-EB42-8947-00B5B24784AE}"/>
              </a:ext>
            </a:extLst>
          </p:cNvPr>
          <p:cNvSpPr>
            <a:spLocks noChangeAspect="1"/>
          </p:cNvSpPr>
          <p:nvPr/>
        </p:nvSpPr>
        <p:spPr>
          <a:xfrm>
            <a:off x="5986457" y="3525473"/>
            <a:ext cx="1645920" cy="1645920"/>
          </a:xfrm>
          <a:prstGeom prst="ellipse">
            <a:avLst/>
          </a:prstGeom>
          <a:solidFill>
            <a:srgbClr val="517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1">
            <a:extLst>
              <a:ext uri="{FF2B5EF4-FFF2-40B4-BE49-F238E27FC236}">
                <a16:creationId xmlns:a16="http://schemas.microsoft.com/office/drawing/2014/main" id="{3E9D2FE7-7D8E-BC43-8B97-00F8FE644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342" y="3876848"/>
            <a:ext cx="441737" cy="945986"/>
          </a:xfrm>
          <a:custGeom>
            <a:avLst/>
            <a:gdLst>
              <a:gd name="T0" fmla="*/ 303 w 1401"/>
              <a:gd name="T1" fmla="*/ 582 h 3001"/>
              <a:gd name="T2" fmla="*/ 303 w 1401"/>
              <a:gd name="T3" fmla="*/ 994 h 3001"/>
              <a:gd name="T4" fmla="*/ 0 w 1401"/>
              <a:gd name="T5" fmla="*/ 994 h 3001"/>
              <a:gd name="T6" fmla="*/ 0 w 1401"/>
              <a:gd name="T7" fmla="*/ 1499 h 3001"/>
              <a:gd name="T8" fmla="*/ 303 w 1401"/>
              <a:gd name="T9" fmla="*/ 1499 h 3001"/>
              <a:gd name="T10" fmla="*/ 303 w 1401"/>
              <a:gd name="T11" fmla="*/ 3000 h 3001"/>
              <a:gd name="T12" fmla="*/ 924 w 1401"/>
              <a:gd name="T13" fmla="*/ 3000 h 3001"/>
              <a:gd name="T14" fmla="*/ 924 w 1401"/>
              <a:gd name="T15" fmla="*/ 1500 h 3001"/>
              <a:gd name="T16" fmla="*/ 1341 w 1401"/>
              <a:gd name="T17" fmla="*/ 1500 h 3001"/>
              <a:gd name="T18" fmla="*/ 1341 w 1401"/>
              <a:gd name="T19" fmla="*/ 1500 h 3001"/>
              <a:gd name="T20" fmla="*/ 1399 w 1401"/>
              <a:gd name="T21" fmla="*/ 993 h 3001"/>
              <a:gd name="T22" fmla="*/ 926 w 1401"/>
              <a:gd name="T23" fmla="*/ 993 h 3001"/>
              <a:gd name="T24" fmla="*/ 926 w 1401"/>
              <a:gd name="T25" fmla="*/ 647 h 3001"/>
              <a:gd name="T26" fmla="*/ 926 w 1401"/>
              <a:gd name="T27" fmla="*/ 647 h 3001"/>
              <a:gd name="T28" fmla="*/ 1061 w 1401"/>
              <a:gd name="T29" fmla="*/ 526 h 3001"/>
              <a:gd name="T30" fmla="*/ 1400 w 1401"/>
              <a:gd name="T31" fmla="*/ 526 h 3001"/>
              <a:gd name="T32" fmla="*/ 1400 w 1401"/>
              <a:gd name="T33" fmla="*/ 0 h 3001"/>
              <a:gd name="T34" fmla="*/ 939 w 1401"/>
              <a:gd name="T35" fmla="*/ 0 h 3001"/>
              <a:gd name="T36" fmla="*/ 939 w 1401"/>
              <a:gd name="T37" fmla="*/ 0 h 3001"/>
              <a:gd name="T38" fmla="*/ 303 w 1401"/>
              <a:gd name="T39" fmla="*/ 582 h 3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01" h="3001">
                <a:moveTo>
                  <a:pt x="303" y="582"/>
                </a:moveTo>
                <a:lnTo>
                  <a:pt x="303" y="994"/>
                </a:lnTo>
                <a:lnTo>
                  <a:pt x="0" y="994"/>
                </a:lnTo>
                <a:lnTo>
                  <a:pt x="0" y="1499"/>
                </a:lnTo>
                <a:lnTo>
                  <a:pt x="303" y="1499"/>
                </a:lnTo>
                <a:lnTo>
                  <a:pt x="303" y="3000"/>
                </a:lnTo>
                <a:lnTo>
                  <a:pt x="924" y="3000"/>
                </a:lnTo>
                <a:lnTo>
                  <a:pt x="924" y="1500"/>
                </a:lnTo>
                <a:lnTo>
                  <a:pt x="1341" y="1500"/>
                </a:lnTo>
                <a:lnTo>
                  <a:pt x="1341" y="1500"/>
                </a:lnTo>
                <a:cubicBezTo>
                  <a:pt x="1341" y="1500"/>
                  <a:pt x="1380" y="1257"/>
                  <a:pt x="1399" y="993"/>
                </a:cubicBezTo>
                <a:lnTo>
                  <a:pt x="926" y="993"/>
                </a:lnTo>
                <a:lnTo>
                  <a:pt x="926" y="647"/>
                </a:lnTo>
                <a:lnTo>
                  <a:pt x="926" y="647"/>
                </a:lnTo>
                <a:cubicBezTo>
                  <a:pt x="926" y="596"/>
                  <a:pt x="994" y="526"/>
                  <a:pt x="1061" y="526"/>
                </a:cubicBezTo>
                <a:lnTo>
                  <a:pt x="1400" y="526"/>
                </a:lnTo>
                <a:lnTo>
                  <a:pt x="1400" y="0"/>
                </a:lnTo>
                <a:lnTo>
                  <a:pt x="939" y="0"/>
                </a:lnTo>
                <a:lnTo>
                  <a:pt x="939" y="0"/>
                </a:lnTo>
                <a:cubicBezTo>
                  <a:pt x="287" y="0"/>
                  <a:pt x="303" y="506"/>
                  <a:pt x="303" y="58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9" name="Shape 2551">
            <a:extLst>
              <a:ext uri="{FF2B5EF4-FFF2-40B4-BE49-F238E27FC236}">
                <a16:creationId xmlns:a16="http://schemas.microsoft.com/office/drawing/2014/main" id="{D8112214-A9F5-7D4F-AF86-5C30B268576E}"/>
              </a:ext>
            </a:extLst>
          </p:cNvPr>
          <p:cNvSpPr/>
          <p:nvPr/>
        </p:nvSpPr>
        <p:spPr>
          <a:xfrm>
            <a:off x="4888141" y="2589168"/>
            <a:ext cx="874355" cy="874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0" name="Shape 2554">
            <a:extLst>
              <a:ext uri="{FF2B5EF4-FFF2-40B4-BE49-F238E27FC236}">
                <a16:creationId xmlns:a16="http://schemas.microsoft.com/office/drawing/2014/main" id="{39B1038D-FE67-FE4D-86D2-CD8886674A63}"/>
              </a:ext>
            </a:extLst>
          </p:cNvPr>
          <p:cNvSpPr/>
          <p:nvPr/>
        </p:nvSpPr>
        <p:spPr>
          <a:xfrm>
            <a:off x="4748359" y="5753050"/>
            <a:ext cx="986253" cy="896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1" name="Shape 2655">
            <a:extLst>
              <a:ext uri="{FF2B5EF4-FFF2-40B4-BE49-F238E27FC236}">
                <a16:creationId xmlns:a16="http://schemas.microsoft.com/office/drawing/2014/main" id="{E139EE73-7B7D-B44A-AA49-B8BF4CF3464D}"/>
              </a:ext>
            </a:extLst>
          </p:cNvPr>
          <p:cNvSpPr/>
          <p:nvPr/>
        </p:nvSpPr>
        <p:spPr>
          <a:xfrm>
            <a:off x="4329769" y="4236799"/>
            <a:ext cx="909603" cy="744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400"/>
                </a:moveTo>
                <a:lnTo>
                  <a:pt x="16349" y="14400"/>
                </a:lnTo>
                <a:cubicBezTo>
                  <a:pt x="16227" y="14820"/>
                  <a:pt x="16076" y="15221"/>
                  <a:pt x="15897" y="15600"/>
                </a:cubicBezTo>
                <a:lnTo>
                  <a:pt x="20618" y="15600"/>
                </a:lnTo>
                <a:lnTo>
                  <a:pt x="20618" y="19200"/>
                </a:ln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lnTo>
                  <a:pt x="982" y="15600"/>
                </a:lnTo>
                <a:lnTo>
                  <a:pt x="5704" y="15600"/>
                </a:lnTo>
                <a:cubicBezTo>
                  <a:pt x="5524" y="15221"/>
                  <a:pt x="5373" y="14820"/>
                  <a:pt x="5251" y="14400"/>
                </a:cubicBezTo>
                <a:lnTo>
                  <a:pt x="982" y="14400"/>
                </a:lnTo>
                <a:lnTo>
                  <a:pt x="982" y="4800"/>
                </a:lnTo>
                <a:cubicBezTo>
                  <a:pt x="982" y="4138"/>
                  <a:pt x="1422" y="3600"/>
                  <a:pt x="1964" y="3600"/>
                </a:cubicBezTo>
                <a:lnTo>
                  <a:pt x="3927" y="3600"/>
                </a:lnTo>
                <a:cubicBezTo>
                  <a:pt x="5891" y="3600"/>
                  <a:pt x="5891" y="1200"/>
                  <a:pt x="7364" y="1200"/>
                </a:cubicBezTo>
                <a:lnTo>
                  <a:pt x="10800" y="1200"/>
                </a:lnTo>
                <a:lnTo>
                  <a:pt x="14236" y="1200"/>
                </a:lnTo>
                <a:cubicBezTo>
                  <a:pt x="15709" y="1200"/>
                  <a:pt x="15709" y="3600"/>
                  <a:pt x="17673" y="3600"/>
                </a:cubicBezTo>
                <a:lnTo>
                  <a:pt x="19636" y="3600"/>
                </a:lnTo>
                <a:cubicBezTo>
                  <a:pt x="20178" y="3600"/>
                  <a:pt x="20618" y="4138"/>
                  <a:pt x="20618" y="4800"/>
                </a:cubicBezTo>
                <a:cubicBezTo>
                  <a:pt x="20618" y="4800"/>
                  <a:pt x="20618" y="14400"/>
                  <a:pt x="20618" y="14400"/>
                </a:cubicBezTo>
                <a:close/>
                <a:moveTo>
                  <a:pt x="19636" y="2400"/>
                </a:moveTo>
                <a:lnTo>
                  <a:pt x="17673" y="2400"/>
                </a:lnTo>
                <a:cubicBezTo>
                  <a:pt x="16200" y="2400"/>
                  <a:pt x="16200" y="0"/>
                  <a:pt x="14236" y="0"/>
                </a:cubicBezTo>
                <a:lnTo>
                  <a:pt x="10800" y="0"/>
                </a:lnTo>
                <a:lnTo>
                  <a:pt x="7364" y="0"/>
                </a:lnTo>
                <a:cubicBezTo>
                  <a:pt x="5400" y="0"/>
                  <a:pt x="5400" y="2400"/>
                  <a:pt x="3927" y="2400"/>
                </a:cubicBezTo>
                <a:lnTo>
                  <a:pt x="1964" y="2400"/>
                </a:lnTo>
                <a:cubicBezTo>
                  <a:pt x="879" y="2400"/>
                  <a:pt x="0" y="3475"/>
                  <a:pt x="0" y="4800"/>
                </a:cubicBezTo>
                <a:lnTo>
                  <a:pt x="0" y="19200"/>
                </a:ln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lnTo>
                  <a:pt x="21600" y="4800"/>
                </a:lnTo>
                <a:cubicBezTo>
                  <a:pt x="21600" y="3475"/>
                  <a:pt x="20721" y="2400"/>
                  <a:pt x="19636" y="2400"/>
                </a:cubicBezTo>
                <a:moveTo>
                  <a:pt x="18164" y="7200"/>
                </a:moveTo>
                <a:cubicBezTo>
                  <a:pt x="17892" y="7200"/>
                  <a:pt x="17673" y="6932"/>
                  <a:pt x="17673" y="6600"/>
                </a:cubicBezTo>
                <a:cubicBezTo>
                  <a:pt x="17673" y="6269"/>
                  <a:pt x="17892" y="6000"/>
                  <a:pt x="18164" y="6000"/>
                </a:cubicBezTo>
                <a:cubicBezTo>
                  <a:pt x="18435" y="6000"/>
                  <a:pt x="18655" y="6269"/>
                  <a:pt x="18655" y="6600"/>
                </a:cubicBezTo>
                <a:cubicBezTo>
                  <a:pt x="18655" y="6932"/>
                  <a:pt x="18435" y="7200"/>
                  <a:pt x="18164" y="7200"/>
                </a:cubicBezTo>
                <a:moveTo>
                  <a:pt x="18164" y="4800"/>
                </a:moveTo>
                <a:cubicBezTo>
                  <a:pt x="17351" y="4800"/>
                  <a:pt x="16691" y="5607"/>
                  <a:pt x="16691" y="6600"/>
                </a:cubicBezTo>
                <a:cubicBezTo>
                  <a:pt x="16691" y="7594"/>
                  <a:pt x="17351" y="8400"/>
                  <a:pt x="18164" y="8400"/>
                </a:cubicBezTo>
                <a:cubicBezTo>
                  <a:pt x="18977" y="8400"/>
                  <a:pt x="19636" y="7594"/>
                  <a:pt x="19636" y="6600"/>
                </a:cubicBezTo>
                <a:cubicBezTo>
                  <a:pt x="19636" y="5607"/>
                  <a:pt x="18977" y="4800"/>
                  <a:pt x="18164" y="4800"/>
                </a:cubicBezTo>
                <a:moveTo>
                  <a:pt x="18164" y="9600"/>
                </a:moveTo>
                <a:cubicBezTo>
                  <a:pt x="17892" y="9600"/>
                  <a:pt x="17673" y="9869"/>
                  <a:pt x="17673" y="10200"/>
                </a:cubicBezTo>
                <a:cubicBezTo>
                  <a:pt x="17673" y="10532"/>
                  <a:pt x="17892" y="10800"/>
                  <a:pt x="18164" y="10800"/>
                </a:cubicBezTo>
                <a:cubicBezTo>
                  <a:pt x="18435" y="10800"/>
                  <a:pt x="18655" y="10532"/>
                  <a:pt x="18655" y="10200"/>
                </a:cubicBezTo>
                <a:cubicBezTo>
                  <a:pt x="18655" y="9869"/>
                  <a:pt x="18435" y="9600"/>
                  <a:pt x="18164" y="9600"/>
                </a:cubicBezTo>
                <a:moveTo>
                  <a:pt x="10800" y="16800"/>
                </a:moveTo>
                <a:cubicBezTo>
                  <a:pt x="8631" y="16800"/>
                  <a:pt x="6873" y="14651"/>
                  <a:pt x="6873" y="12000"/>
                </a:cubicBezTo>
                <a:cubicBezTo>
                  <a:pt x="6873" y="9349"/>
                  <a:pt x="8631" y="7200"/>
                  <a:pt x="10800" y="7200"/>
                </a:cubicBezTo>
                <a:cubicBezTo>
                  <a:pt x="12969" y="7200"/>
                  <a:pt x="14727" y="9349"/>
                  <a:pt x="14727" y="12000"/>
                </a:cubicBezTo>
                <a:cubicBezTo>
                  <a:pt x="14727" y="14651"/>
                  <a:pt x="12969" y="16800"/>
                  <a:pt x="10800" y="16800"/>
                </a:cubicBezTo>
                <a:moveTo>
                  <a:pt x="10800" y="6000"/>
                </a:moveTo>
                <a:cubicBezTo>
                  <a:pt x="8088" y="6000"/>
                  <a:pt x="5891" y="8687"/>
                  <a:pt x="5891" y="12000"/>
                </a:cubicBezTo>
                <a:cubicBezTo>
                  <a:pt x="5891" y="15314"/>
                  <a:pt x="8088" y="18000"/>
                  <a:pt x="10800" y="18000"/>
                </a:cubicBezTo>
                <a:cubicBezTo>
                  <a:pt x="13512" y="18000"/>
                  <a:pt x="15709" y="15314"/>
                  <a:pt x="15709" y="12000"/>
                </a:cubicBezTo>
                <a:cubicBezTo>
                  <a:pt x="15709" y="8687"/>
                  <a:pt x="13512" y="6000"/>
                  <a:pt x="10800" y="6000"/>
                </a:cubicBezTo>
                <a:moveTo>
                  <a:pt x="10800" y="14400"/>
                </a:moveTo>
                <a:cubicBezTo>
                  <a:pt x="9716" y="14400"/>
                  <a:pt x="8836" y="13325"/>
                  <a:pt x="8836" y="12000"/>
                </a:cubicBezTo>
                <a:cubicBezTo>
                  <a:pt x="8836" y="10675"/>
                  <a:pt x="9716" y="9600"/>
                  <a:pt x="10800" y="9600"/>
                </a:cubicBezTo>
                <a:cubicBezTo>
                  <a:pt x="11884" y="9600"/>
                  <a:pt x="12764" y="10675"/>
                  <a:pt x="12764" y="12000"/>
                </a:cubicBezTo>
                <a:cubicBezTo>
                  <a:pt x="12764" y="13325"/>
                  <a:pt x="11884" y="14400"/>
                  <a:pt x="10800" y="14400"/>
                </a:cubicBezTo>
                <a:moveTo>
                  <a:pt x="10800" y="8400"/>
                </a:moveTo>
                <a:cubicBezTo>
                  <a:pt x="9173" y="8400"/>
                  <a:pt x="7855" y="10012"/>
                  <a:pt x="7855" y="12000"/>
                </a:cubicBezTo>
                <a:cubicBezTo>
                  <a:pt x="7855" y="13988"/>
                  <a:pt x="9173" y="15600"/>
                  <a:pt x="10800" y="15600"/>
                </a:cubicBezTo>
                <a:cubicBezTo>
                  <a:pt x="12426" y="15600"/>
                  <a:pt x="13745" y="13988"/>
                  <a:pt x="13745" y="12000"/>
                </a:cubicBezTo>
                <a:cubicBezTo>
                  <a:pt x="13745" y="10012"/>
                  <a:pt x="12426" y="8400"/>
                  <a:pt x="10800" y="8400"/>
                </a:cubicBezTo>
                <a:moveTo>
                  <a:pt x="8345" y="3600"/>
                </a:moveTo>
                <a:lnTo>
                  <a:pt x="13255" y="3600"/>
                </a:lnTo>
                <a:cubicBezTo>
                  <a:pt x="13526" y="3600"/>
                  <a:pt x="13745" y="3332"/>
                  <a:pt x="13745" y="3000"/>
                </a:cubicBezTo>
                <a:cubicBezTo>
                  <a:pt x="13745" y="2669"/>
                  <a:pt x="13526" y="2400"/>
                  <a:pt x="13255" y="2400"/>
                </a:cubicBezTo>
                <a:lnTo>
                  <a:pt x="8345" y="2400"/>
                </a:lnTo>
                <a:cubicBezTo>
                  <a:pt x="8074" y="2400"/>
                  <a:pt x="7855" y="2669"/>
                  <a:pt x="7855" y="3000"/>
                </a:cubicBezTo>
                <a:cubicBezTo>
                  <a:pt x="7855" y="3332"/>
                  <a:pt x="8074" y="3600"/>
                  <a:pt x="8345" y="36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D3C3DEE-29D5-6C45-B3DF-F326D2183483}"/>
              </a:ext>
            </a:extLst>
          </p:cNvPr>
          <p:cNvSpPr>
            <a:spLocks noChangeAspect="1"/>
          </p:cNvSpPr>
          <p:nvPr/>
        </p:nvSpPr>
        <p:spPr>
          <a:xfrm>
            <a:off x="5986457" y="7186154"/>
            <a:ext cx="1645920" cy="1645920"/>
          </a:xfrm>
          <a:prstGeom prst="ellipse">
            <a:avLst/>
          </a:prstGeom>
          <a:solidFill>
            <a:srgbClr val="FC0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3">
            <a:extLst>
              <a:ext uri="{FF2B5EF4-FFF2-40B4-BE49-F238E27FC236}">
                <a16:creationId xmlns:a16="http://schemas.microsoft.com/office/drawing/2014/main" id="{DC24DA7C-5FA3-444D-92D4-EAA73DCE7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1237" y="7637977"/>
            <a:ext cx="1076612" cy="739519"/>
          </a:xfrm>
          <a:custGeom>
            <a:avLst/>
            <a:gdLst>
              <a:gd name="T0" fmla="*/ 1880 w 5013"/>
              <a:gd name="T1" fmla="*/ 2663 h 3446"/>
              <a:gd name="T2" fmla="*/ 1880 w 5013"/>
              <a:gd name="T3" fmla="*/ 783 h 3446"/>
              <a:gd name="T4" fmla="*/ 3446 w 5013"/>
              <a:gd name="T5" fmla="*/ 1723 h 3446"/>
              <a:gd name="T6" fmla="*/ 1880 w 5013"/>
              <a:gd name="T7" fmla="*/ 2663 h 3446"/>
              <a:gd name="T8" fmla="*/ 4799 w 5013"/>
              <a:gd name="T9" fmla="*/ 332 h 3446"/>
              <a:gd name="T10" fmla="*/ 4799 w 5013"/>
              <a:gd name="T11" fmla="*/ 332 h 3446"/>
              <a:gd name="T12" fmla="*/ 4215 w 5013"/>
              <a:gd name="T13" fmla="*/ 28 h 3446"/>
              <a:gd name="T14" fmla="*/ 4215 w 5013"/>
              <a:gd name="T15" fmla="*/ 28 h 3446"/>
              <a:gd name="T16" fmla="*/ 2507 w 5013"/>
              <a:gd name="T17" fmla="*/ 0 h 3446"/>
              <a:gd name="T18" fmla="*/ 2507 w 5013"/>
              <a:gd name="T19" fmla="*/ 0 h 3446"/>
              <a:gd name="T20" fmla="*/ 797 w 5013"/>
              <a:gd name="T21" fmla="*/ 28 h 3446"/>
              <a:gd name="T22" fmla="*/ 797 w 5013"/>
              <a:gd name="T23" fmla="*/ 28 h 3446"/>
              <a:gd name="T24" fmla="*/ 212 w 5013"/>
              <a:gd name="T25" fmla="*/ 332 h 3446"/>
              <a:gd name="T26" fmla="*/ 212 w 5013"/>
              <a:gd name="T27" fmla="*/ 332 h 3446"/>
              <a:gd name="T28" fmla="*/ 0 w 5013"/>
              <a:gd name="T29" fmla="*/ 1722 h 3446"/>
              <a:gd name="T30" fmla="*/ 0 w 5013"/>
              <a:gd name="T31" fmla="*/ 1723 h 3446"/>
              <a:gd name="T32" fmla="*/ 0 w 5013"/>
              <a:gd name="T33" fmla="*/ 1723 h 3446"/>
              <a:gd name="T34" fmla="*/ 0 w 5013"/>
              <a:gd name="T35" fmla="*/ 1724 h 3446"/>
              <a:gd name="T36" fmla="*/ 0 w 5013"/>
              <a:gd name="T37" fmla="*/ 1724 h 3446"/>
              <a:gd name="T38" fmla="*/ 212 w 5013"/>
              <a:gd name="T39" fmla="*/ 3111 h 3446"/>
              <a:gd name="T40" fmla="*/ 212 w 5013"/>
              <a:gd name="T41" fmla="*/ 3111 h 3446"/>
              <a:gd name="T42" fmla="*/ 797 w 5013"/>
              <a:gd name="T43" fmla="*/ 3418 h 3446"/>
              <a:gd name="T44" fmla="*/ 797 w 5013"/>
              <a:gd name="T45" fmla="*/ 3418 h 3446"/>
              <a:gd name="T46" fmla="*/ 2507 w 5013"/>
              <a:gd name="T47" fmla="*/ 3445 h 3446"/>
              <a:gd name="T48" fmla="*/ 2507 w 5013"/>
              <a:gd name="T49" fmla="*/ 3445 h 3446"/>
              <a:gd name="T50" fmla="*/ 4215 w 5013"/>
              <a:gd name="T51" fmla="*/ 3418 h 3446"/>
              <a:gd name="T52" fmla="*/ 4215 w 5013"/>
              <a:gd name="T53" fmla="*/ 3418 h 3446"/>
              <a:gd name="T54" fmla="*/ 4799 w 5013"/>
              <a:gd name="T55" fmla="*/ 3112 h 3446"/>
              <a:gd name="T56" fmla="*/ 4799 w 5013"/>
              <a:gd name="T57" fmla="*/ 3112 h 3446"/>
              <a:gd name="T58" fmla="*/ 5012 w 5013"/>
              <a:gd name="T59" fmla="*/ 1725 h 3446"/>
              <a:gd name="T60" fmla="*/ 5012 w 5013"/>
              <a:gd name="T61" fmla="*/ 1723 h 3446"/>
              <a:gd name="T62" fmla="*/ 5012 w 5013"/>
              <a:gd name="T63" fmla="*/ 1722 h 3446"/>
              <a:gd name="T64" fmla="*/ 5012 w 5013"/>
              <a:gd name="T65" fmla="*/ 1722 h 3446"/>
              <a:gd name="T66" fmla="*/ 4799 w 5013"/>
              <a:gd name="T67" fmla="*/ 332 h 3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013" h="3446">
                <a:moveTo>
                  <a:pt x="1880" y="2663"/>
                </a:moveTo>
                <a:lnTo>
                  <a:pt x="1880" y="783"/>
                </a:lnTo>
                <a:lnTo>
                  <a:pt x="3446" y="1723"/>
                </a:lnTo>
                <a:lnTo>
                  <a:pt x="1880" y="2663"/>
                </a:lnTo>
                <a:close/>
                <a:moveTo>
                  <a:pt x="4799" y="332"/>
                </a:moveTo>
                <a:lnTo>
                  <a:pt x="4799" y="332"/>
                </a:lnTo>
                <a:cubicBezTo>
                  <a:pt x="4663" y="90"/>
                  <a:pt x="4515" y="45"/>
                  <a:pt x="4215" y="28"/>
                </a:cubicBezTo>
                <a:lnTo>
                  <a:pt x="4215" y="28"/>
                </a:lnTo>
                <a:cubicBezTo>
                  <a:pt x="3915" y="8"/>
                  <a:pt x="3160" y="0"/>
                  <a:pt x="2507" y="0"/>
                </a:cubicBezTo>
                <a:lnTo>
                  <a:pt x="2507" y="0"/>
                </a:lnTo>
                <a:cubicBezTo>
                  <a:pt x="1852" y="0"/>
                  <a:pt x="1097" y="8"/>
                  <a:pt x="797" y="28"/>
                </a:cubicBezTo>
                <a:lnTo>
                  <a:pt x="797" y="28"/>
                </a:lnTo>
                <a:cubicBezTo>
                  <a:pt x="497" y="45"/>
                  <a:pt x="350" y="89"/>
                  <a:pt x="212" y="332"/>
                </a:cubicBezTo>
                <a:lnTo>
                  <a:pt x="212" y="332"/>
                </a:lnTo>
                <a:cubicBezTo>
                  <a:pt x="72" y="573"/>
                  <a:pt x="0" y="989"/>
                  <a:pt x="0" y="1722"/>
                </a:cubicBezTo>
                <a:lnTo>
                  <a:pt x="0" y="1723"/>
                </a:lnTo>
                <a:lnTo>
                  <a:pt x="0" y="1723"/>
                </a:lnTo>
                <a:lnTo>
                  <a:pt x="0" y="1724"/>
                </a:lnTo>
                <a:lnTo>
                  <a:pt x="0" y="1724"/>
                </a:lnTo>
                <a:cubicBezTo>
                  <a:pt x="0" y="2453"/>
                  <a:pt x="72" y="2873"/>
                  <a:pt x="212" y="3111"/>
                </a:cubicBezTo>
                <a:lnTo>
                  <a:pt x="212" y="3111"/>
                </a:lnTo>
                <a:cubicBezTo>
                  <a:pt x="350" y="3353"/>
                  <a:pt x="497" y="3397"/>
                  <a:pt x="797" y="3418"/>
                </a:cubicBezTo>
                <a:lnTo>
                  <a:pt x="797" y="3418"/>
                </a:lnTo>
                <a:cubicBezTo>
                  <a:pt x="1097" y="3435"/>
                  <a:pt x="1852" y="3445"/>
                  <a:pt x="2507" y="3445"/>
                </a:cubicBezTo>
                <a:lnTo>
                  <a:pt x="2507" y="3445"/>
                </a:lnTo>
                <a:cubicBezTo>
                  <a:pt x="3160" y="3445"/>
                  <a:pt x="3915" y="3435"/>
                  <a:pt x="4215" y="3418"/>
                </a:cubicBezTo>
                <a:lnTo>
                  <a:pt x="4215" y="3418"/>
                </a:lnTo>
                <a:cubicBezTo>
                  <a:pt x="4516" y="3397"/>
                  <a:pt x="4664" y="3354"/>
                  <a:pt x="4799" y="3112"/>
                </a:cubicBezTo>
                <a:lnTo>
                  <a:pt x="4799" y="3112"/>
                </a:lnTo>
                <a:cubicBezTo>
                  <a:pt x="4941" y="2873"/>
                  <a:pt x="5012" y="2453"/>
                  <a:pt x="5012" y="1725"/>
                </a:cubicBezTo>
                <a:lnTo>
                  <a:pt x="5012" y="1723"/>
                </a:lnTo>
                <a:lnTo>
                  <a:pt x="5012" y="1722"/>
                </a:lnTo>
                <a:lnTo>
                  <a:pt x="5012" y="1722"/>
                </a:lnTo>
                <a:cubicBezTo>
                  <a:pt x="5012" y="989"/>
                  <a:pt x="4941" y="573"/>
                  <a:pt x="4799" y="3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4" name="Shape 2637">
            <a:extLst>
              <a:ext uri="{FF2B5EF4-FFF2-40B4-BE49-F238E27FC236}">
                <a16:creationId xmlns:a16="http://schemas.microsoft.com/office/drawing/2014/main" id="{B331D4D6-083B-7741-8C93-78ECB97160BA}"/>
              </a:ext>
            </a:extLst>
          </p:cNvPr>
          <p:cNvSpPr/>
          <p:nvPr/>
        </p:nvSpPr>
        <p:spPr>
          <a:xfrm>
            <a:off x="4456971" y="7584523"/>
            <a:ext cx="566049" cy="1037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8836"/>
                </a:moveTo>
                <a:lnTo>
                  <a:pt x="16200" y="8836"/>
                </a:lnTo>
                <a:lnTo>
                  <a:pt x="16200" y="11782"/>
                </a:lnTo>
                <a:cubicBezTo>
                  <a:pt x="16200" y="13409"/>
                  <a:pt x="13783" y="14727"/>
                  <a:pt x="10800" y="14727"/>
                </a:cubicBezTo>
                <a:cubicBezTo>
                  <a:pt x="7817" y="14727"/>
                  <a:pt x="5400" y="13409"/>
                  <a:pt x="5400" y="11782"/>
                </a:cubicBezTo>
                <a:cubicBezTo>
                  <a:pt x="5400" y="11782"/>
                  <a:pt x="5400" y="8836"/>
                  <a:pt x="5400" y="8836"/>
                </a:cubicBezTo>
                <a:close/>
                <a:moveTo>
                  <a:pt x="5400" y="3927"/>
                </a:moveTo>
                <a:cubicBezTo>
                  <a:pt x="5400" y="2301"/>
                  <a:pt x="7817" y="982"/>
                  <a:pt x="10800" y="982"/>
                </a:cubicBezTo>
                <a:cubicBezTo>
                  <a:pt x="13783" y="982"/>
                  <a:pt x="16200" y="2301"/>
                  <a:pt x="16200" y="3927"/>
                </a:cubicBezTo>
                <a:lnTo>
                  <a:pt x="16200" y="7855"/>
                </a:lnTo>
                <a:lnTo>
                  <a:pt x="5400" y="7855"/>
                </a:lnTo>
                <a:cubicBezTo>
                  <a:pt x="5400" y="7855"/>
                  <a:pt x="5400" y="3927"/>
                  <a:pt x="5400" y="3927"/>
                </a:cubicBezTo>
                <a:close/>
                <a:moveTo>
                  <a:pt x="10800" y="15709"/>
                </a:moveTo>
                <a:cubicBezTo>
                  <a:pt x="14777" y="15709"/>
                  <a:pt x="18000" y="13951"/>
                  <a:pt x="18000" y="11782"/>
                </a:cubicBezTo>
                <a:lnTo>
                  <a:pt x="18000" y="3927"/>
                </a:lnTo>
                <a:cubicBezTo>
                  <a:pt x="18000" y="1758"/>
                  <a:pt x="14777" y="0"/>
                  <a:pt x="10800" y="0"/>
                </a:cubicBezTo>
                <a:cubicBezTo>
                  <a:pt x="6823" y="0"/>
                  <a:pt x="3600" y="1758"/>
                  <a:pt x="3600" y="3927"/>
                </a:cubicBezTo>
                <a:lnTo>
                  <a:pt x="3600" y="11782"/>
                </a:lnTo>
                <a:cubicBezTo>
                  <a:pt x="3600" y="13951"/>
                  <a:pt x="6823" y="15709"/>
                  <a:pt x="10800" y="15709"/>
                </a:cubicBezTo>
                <a:moveTo>
                  <a:pt x="21600" y="11782"/>
                </a:moveTo>
                <a:lnTo>
                  <a:pt x="21600" y="10309"/>
                </a:lnTo>
                <a:cubicBezTo>
                  <a:pt x="21600" y="10038"/>
                  <a:pt x="21197" y="9818"/>
                  <a:pt x="20700" y="9818"/>
                </a:cubicBezTo>
                <a:cubicBezTo>
                  <a:pt x="20203" y="9818"/>
                  <a:pt x="19800" y="10038"/>
                  <a:pt x="19800" y="10309"/>
                </a:cubicBezTo>
                <a:lnTo>
                  <a:pt x="19800" y="11782"/>
                </a:lnTo>
                <a:cubicBezTo>
                  <a:pt x="19800" y="14493"/>
                  <a:pt x="15771" y="16691"/>
                  <a:pt x="10800" y="16691"/>
                </a:cubicBezTo>
                <a:cubicBezTo>
                  <a:pt x="5829" y="16691"/>
                  <a:pt x="1800" y="14493"/>
                  <a:pt x="1800" y="11782"/>
                </a:cubicBezTo>
                <a:lnTo>
                  <a:pt x="1800" y="10309"/>
                </a:lnTo>
                <a:cubicBezTo>
                  <a:pt x="1800" y="10038"/>
                  <a:pt x="1397" y="9818"/>
                  <a:pt x="900" y="9818"/>
                </a:cubicBezTo>
                <a:cubicBezTo>
                  <a:pt x="403" y="9818"/>
                  <a:pt x="0" y="10038"/>
                  <a:pt x="0" y="10309"/>
                </a:cubicBezTo>
                <a:lnTo>
                  <a:pt x="0" y="11782"/>
                </a:lnTo>
                <a:cubicBezTo>
                  <a:pt x="0" y="14870"/>
                  <a:pt x="4358" y="17398"/>
                  <a:pt x="9900" y="17648"/>
                </a:cubicBezTo>
                <a:lnTo>
                  <a:pt x="9900" y="20618"/>
                </a:lnTo>
                <a:lnTo>
                  <a:pt x="3600" y="20618"/>
                </a:lnTo>
                <a:cubicBezTo>
                  <a:pt x="3103" y="20618"/>
                  <a:pt x="2700" y="20838"/>
                  <a:pt x="2700" y="21110"/>
                </a:cubicBezTo>
                <a:cubicBezTo>
                  <a:pt x="2700" y="21381"/>
                  <a:pt x="3103" y="21600"/>
                  <a:pt x="3600" y="21600"/>
                </a:cubicBezTo>
                <a:lnTo>
                  <a:pt x="18000" y="21600"/>
                </a:lnTo>
                <a:cubicBezTo>
                  <a:pt x="18497" y="21600"/>
                  <a:pt x="18900" y="21381"/>
                  <a:pt x="18900" y="21110"/>
                </a:cubicBezTo>
                <a:cubicBezTo>
                  <a:pt x="18900" y="20838"/>
                  <a:pt x="18497" y="20618"/>
                  <a:pt x="18000" y="20618"/>
                </a:cubicBezTo>
                <a:lnTo>
                  <a:pt x="11700" y="20618"/>
                </a:lnTo>
                <a:lnTo>
                  <a:pt x="11700" y="17648"/>
                </a:lnTo>
                <a:cubicBezTo>
                  <a:pt x="17243" y="17398"/>
                  <a:pt x="21600" y="14870"/>
                  <a:pt x="21600" y="117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5" name="Shape 2544">
            <a:extLst>
              <a:ext uri="{FF2B5EF4-FFF2-40B4-BE49-F238E27FC236}">
                <a16:creationId xmlns:a16="http://schemas.microsoft.com/office/drawing/2014/main" id="{464A8EC0-6EE1-D14C-A42E-779FA2383835}"/>
              </a:ext>
            </a:extLst>
          </p:cNvPr>
          <p:cNvSpPr/>
          <p:nvPr/>
        </p:nvSpPr>
        <p:spPr>
          <a:xfrm>
            <a:off x="4632766" y="9642573"/>
            <a:ext cx="874354" cy="8743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36" y="8255"/>
                </a:moveTo>
                <a:lnTo>
                  <a:pt x="12837" y="10800"/>
                </a:lnTo>
                <a:lnTo>
                  <a:pt x="8836" y="13345"/>
                </a:lnTo>
                <a:cubicBezTo>
                  <a:pt x="8836" y="13345"/>
                  <a:pt x="8836" y="8255"/>
                  <a:pt x="8836" y="8255"/>
                </a:cubicBezTo>
                <a:close/>
                <a:moveTo>
                  <a:pt x="8345" y="14727"/>
                </a:moveTo>
                <a:cubicBezTo>
                  <a:pt x="8461" y="14727"/>
                  <a:pt x="8564" y="14681"/>
                  <a:pt x="8647" y="14614"/>
                </a:cubicBezTo>
                <a:lnTo>
                  <a:pt x="8652" y="14620"/>
                </a:lnTo>
                <a:lnTo>
                  <a:pt x="14052" y="11184"/>
                </a:lnTo>
                <a:lnTo>
                  <a:pt x="14047" y="11178"/>
                </a:lnTo>
                <a:cubicBezTo>
                  <a:pt x="14160" y="11088"/>
                  <a:pt x="14236" y="10955"/>
                  <a:pt x="14236" y="10800"/>
                </a:cubicBezTo>
                <a:cubicBezTo>
                  <a:pt x="14236" y="10645"/>
                  <a:pt x="14160" y="10512"/>
                  <a:pt x="14047" y="10422"/>
                </a:cubicBezTo>
                <a:lnTo>
                  <a:pt x="14052" y="10417"/>
                </a:lnTo>
                <a:lnTo>
                  <a:pt x="8652" y="6980"/>
                </a:lnTo>
                <a:lnTo>
                  <a:pt x="8647" y="6986"/>
                </a:lnTo>
                <a:cubicBezTo>
                  <a:pt x="8564" y="6919"/>
                  <a:pt x="8461" y="6873"/>
                  <a:pt x="8345" y="6873"/>
                </a:cubicBezTo>
                <a:cubicBezTo>
                  <a:pt x="8074" y="6873"/>
                  <a:pt x="7855" y="7093"/>
                  <a:pt x="7855" y="7364"/>
                </a:cubicBezTo>
                <a:lnTo>
                  <a:pt x="7855" y="14236"/>
                </a:lnTo>
                <a:cubicBezTo>
                  <a:pt x="7855" y="14507"/>
                  <a:pt x="8074" y="14727"/>
                  <a:pt x="8345" y="14727"/>
                </a:cubicBezTo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A147CB2-1F1B-A64A-B45D-0D12F2170525}"/>
              </a:ext>
            </a:extLst>
          </p:cNvPr>
          <p:cNvSpPr>
            <a:spLocks noChangeAspect="1"/>
          </p:cNvSpPr>
          <p:nvPr/>
        </p:nvSpPr>
        <p:spPr>
          <a:xfrm>
            <a:off x="16474108" y="3525473"/>
            <a:ext cx="1645920" cy="1645920"/>
          </a:xfrm>
          <a:prstGeom prst="ellipse">
            <a:avLst/>
          </a:prstGeom>
          <a:solidFill>
            <a:srgbClr val="CA2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0E55375-19C3-8C4E-83F9-F36C4E873F9A}"/>
              </a:ext>
            </a:extLst>
          </p:cNvPr>
          <p:cNvSpPr>
            <a:spLocks noChangeAspect="1"/>
          </p:cNvSpPr>
          <p:nvPr/>
        </p:nvSpPr>
        <p:spPr>
          <a:xfrm>
            <a:off x="16474108" y="7186154"/>
            <a:ext cx="1645920" cy="1645920"/>
          </a:xfrm>
          <a:prstGeom prst="ellipse">
            <a:avLst/>
          </a:prstGeom>
          <a:solidFill>
            <a:srgbClr val="2C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2">
            <a:extLst>
              <a:ext uri="{FF2B5EF4-FFF2-40B4-BE49-F238E27FC236}">
                <a16:creationId xmlns:a16="http://schemas.microsoft.com/office/drawing/2014/main" id="{E51FBAA7-1EBD-A64D-9761-37D6C3F44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4514" y="7672145"/>
            <a:ext cx="911601" cy="739519"/>
          </a:xfrm>
          <a:custGeom>
            <a:avLst/>
            <a:gdLst>
              <a:gd name="T0" fmla="*/ 3688 w 3689"/>
              <a:gd name="T1" fmla="*/ 354 h 2995"/>
              <a:gd name="T2" fmla="*/ 3688 w 3689"/>
              <a:gd name="T3" fmla="*/ 354 h 2995"/>
              <a:gd name="T4" fmla="*/ 3253 w 3689"/>
              <a:gd name="T5" fmla="*/ 474 h 2995"/>
              <a:gd name="T6" fmla="*/ 3253 w 3689"/>
              <a:gd name="T7" fmla="*/ 474 h 2995"/>
              <a:gd name="T8" fmla="*/ 3586 w 3689"/>
              <a:gd name="T9" fmla="*/ 54 h 2995"/>
              <a:gd name="T10" fmla="*/ 3586 w 3689"/>
              <a:gd name="T11" fmla="*/ 54 h 2995"/>
              <a:gd name="T12" fmla="*/ 3104 w 3689"/>
              <a:gd name="T13" fmla="*/ 238 h 2995"/>
              <a:gd name="T14" fmla="*/ 3104 w 3689"/>
              <a:gd name="T15" fmla="*/ 238 h 2995"/>
              <a:gd name="T16" fmla="*/ 2553 w 3689"/>
              <a:gd name="T17" fmla="*/ 0 h 2995"/>
              <a:gd name="T18" fmla="*/ 2553 w 3689"/>
              <a:gd name="T19" fmla="*/ 0 h 2995"/>
              <a:gd name="T20" fmla="*/ 1797 w 3689"/>
              <a:gd name="T21" fmla="*/ 756 h 2995"/>
              <a:gd name="T22" fmla="*/ 1797 w 3689"/>
              <a:gd name="T23" fmla="*/ 756 h 2995"/>
              <a:gd name="T24" fmla="*/ 1816 w 3689"/>
              <a:gd name="T25" fmla="*/ 928 h 2995"/>
              <a:gd name="T26" fmla="*/ 1816 w 3689"/>
              <a:gd name="T27" fmla="*/ 928 h 2995"/>
              <a:gd name="T28" fmla="*/ 257 w 3689"/>
              <a:gd name="T29" fmla="*/ 138 h 2995"/>
              <a:gd name="T30" fmla="*/ 257 w 3689"/>
              <a:gd name="T31" fmla="*/ 138 h 2995"/>
              <a:gd name="T32" fmla="*/ 154 w 3689"/>
              <a:gd name="T33" fmla="*/ 518 h 2995"/>
              <a:gd name="T34" fmla="*/ 154 w 3689"/>
              <a:gd name="T35" fmla="*/ 518 h 2995"/>
              <a:gd name="T36" fmla="*/ 491 w 3689"/>
              <a:gd name="T37" fmla="*/ 1147 h 2995"/>
              <a:gd name="T38" fmla="*/ 491 w 3689"/>
              <a:gd name="T39" fmla="*/ 1147 h 2995"/>
              <a:gd name="T40" fmla="*/ 149 w 3689"/>
              <a:gd name="T41" fmla="*/ 1053 h 2995"/>
              <a:gd name="T42" fmla="*/ 149 w 3689"/>
              <a:gd name="T43" fmla="*/ 1062 h 2995"/>
              <a:gd name="T44" fmla="*/ 149 w 3689"/>
              <a:gd name="T45" fmla="*/ 1062 h 2995"/>
              <a:gd name="T46" fmla="*/ 755 w 3689"/>
              <a:gd name="T47" fmla="*/ 1804 h 2995"/>
              <a:gd name="T48" fmla="*/ 755 w 3689"/>
              <a:gd name="T49" fmla="*/ 1804 h 2995"/>
              <a:gd name="T50" fmla="*/ 556 w 3689"/>
              <a:gd name="T51" fmla="*/ 1830 h 2995"/>
              <a:gd name="T52" fmla="*/ 556 w 3689"/>
              <a:gd name="T53" fmla="*/ 1830 h 2995"/>
              <a:gd name="T54" fmla="*/ 413 w 3689"/>
              <a:gd name="T55" fmla="*/ 1817 h 2995"/>
              <a:gd name="T56" fmla="*/ 413 w 3689"/>
              <a:gd name="T57" fmla="*/ 1817 h 2995"/>
              <a:gd name="T58" fmla="*/ 1120 w 3689"/>
              <a:gd name="T59" fmla="*/ 2342 h 2995"/>
              <a:gd name="T60" fmla="*/ 1120 w 3689"/>
              <a:gd name="T61" fmla="*/ 2342 h 2995"/>
              <a:gd name="T62" fmla="*/ 180 w 3689"/>
              <a:gd name="T63" fmla="*/ 2665 h 2995"/>
              <a:gd name="T64" fmla="*/ 180 w 3689"/>
              <a:gd name="T65" fmla="*/ 2665 h 2995"/>
              <a:gd name="T66" fmla="*/ 0 w 3689"/>
              <a:gd name="T67" fmla="*/ 2655 h 2995"/>
              <a:gd name="T68" fmla="*/ 0 w 3689"/>
              <a:gd name="T69" fmla="*/ 2655 h 2995"/>
              <a:gd name="T70" fmla="*/ 1160 w 3689"/>
              <a:gd name="T71" fmla="*/ 2994 h 2995"/>
              <a:gd name="T72" fmla="*/ 1160 w 3689"/>
              <a:gd name="T73" fmla="*/ 2994 h 2995"/>
              <a:gd name="T74" fmla="*/ 3312 w 3689"/>
              <a:gd name="T75" fmla="*/ 844 h 2995"/>
              <a:gd name="T76" fmla="*/ 3309 w 3689"/>
              <a:gd name="T77" fmla="*/ 746 h 2995"/>
              <a:gd name="T78" fmla="*/ 3309 w 3689"/>
              <a:gd name="T79" fmla="*/ 746 h 2995"/>
              <a:gd name="T80" fmla="*/ 3688 w 3689"/>
              <a:gd name="T81" fmla="*/ 354 h 2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689" h="2995">
                <a:moveTo>
                  <a:pt x="3688" y="354"/>
                </a:moveTo>
                <a:lnTo>
                  <a:pt x="3688" y="354"/>
                </a:lnTo>
                <a:cubicBezTo>
                  <a:pt x="3552" y="414"/>
                  <a:pt x="3406" y="455"/>
                  <a:pt x="3253" y="474"/>
                </a:cubicBezTo>
                <a:lnTo>
                  <a:pt x="3253" y="474"/>
                </a:lnTo>
                <a:cubicBezTo>
                  <a:pt x="3409" y="380"/>
                  <a:pt x="3528" y="232"/>
                  <a:pt x="3586" y="54"/>
                </a:cubicBezTo>
                <a:lnTo>
                  <a:pt x="3586" y="54"/>
                </a:lnTo>
                <a:cubicBezTo>
                  <a:pt x="3440" y="141"/>
                  <a:pt x="3277" y="205"/>
                  <a:pt x="3104" y="238"/>
                </a:cubicBezTo>
                <a:lnTo>
                  <a:pt x="3104" y="238"/>
                </a:lnTo>
                <a:cubicBezTo>
                  <a:pt x="2967" y="92"/>
                  <a:pt x="2770" y="0"/>
                  <a:pt x="2553" y="0"/>
                </a:cubicBezTo>
                <a:lnTo>
                  <a:pt x="2553" y="0"/>
                </a:lnTo>
                <a:cubicBezTo>
                  <a:pt x="2136" y="0"/>
                  <a:pt x="1797" y="338"/>
                  <a:pt x="1797" y="756"/>
                </a:cubicBezTo>
                <a:lnTo>
                  <a:pt x="1797" y="756"/>
                </a:lnTo>
                <a:cubicBezTo>
                  <a:pt x="1797" y="815"/>
                  <a:pt x="1804" y="872"/>
                  <a:pt x="1816" y="928"/>
                </a:cubicBezTo>
                <a:lnTo>
                  <a:pt x="1816" y="928"/>
                </a:lnTo>
                <a:cubicBezTo>
                  <a:pt x="1187" y="896"/>
                  <a:pt x="631" y="596"/>
                  <a:pt x="257" y="138"/>
                </a:cubicBezTo>
                <a:lnTo>
                  <a:pt x="257" y="138"/>
                </a:lnTo>
                <a:cubicBezTo>
                  <a:pt x="191" y="249"/>
                  <a:pt x="154" y="380"/>
                  <a:pt x="154" y="518"/>
                </a:cubicBezTo>
                <a:lnTo>
                  <a:pt x="154" y="518"/>
                </a:lnTo>
                <a:cubicBezTo>
                  <a:pt x="154" y="780"/>
                  <a:pt x="288" y="1012"/>
                  <a:pt x="491" y="1147"/>
                </a:cubicBezTo>
                <a:lnTo>
                  <a:pt x="491" y="1147"/>
                </a:lnTo>
                <a:cubicBezTo>
                  <a:pt x="367" y="1144"/>
                  <a:pt x="251" y="1109"/>
                  <a:pt x="149" y="1053"/>
                </a:cubicBezTo>
                <a:lnTo>
                  <a:pt x="149" y="1062"/>
                </a:lnTo>
                <a:lnTo>
                  <a:pt x="149" y="1062"/>
                </a:lnTo>
                <a:cubicBezTo>
                  <a:pt x="149" y="1429"/>
                  <a:pt x="410" y="1735"/>
                  <a:pt x="755" y="1804"/>
                </a:cubicBezTo>
                <a:lnTo>
                  <a:pt x="755" y="1804"/>
                </a:lnTo>
                <a:cubicBezTo>
                  <a:pt x="692" y="1821"/>
                  <a:pt x="625" y="1830"/>
                  <a:pt x="556" y="1830"/>
                </a:cubicBezTo>
                <a:lnTo>
                  <a:pt x="556" y="1830"/>
                </a:lnTo>
                <a:cubicBezTo>
                  <a:pt x="508" y="1830"/>
                  <a:pt x="460" y="1826"/>
                  <a:pt x="413" y="1817"/>
                </a:cubicBezTo>
                <a:lnTo>
                  <a:pt x="413" y="1817"/>
                </a:lnTo>
                <a:cubicBezTo>
                  <a:pt x="510" y="2117"/>
                  <a:pt x="788" y="2335"/>
                  <a:pt x="1120" y="2342"/>
                </a:cubicBezTo>
                <a:lnTo>
                  <a:pt x="1120" y="2342"/>
                </a:lnTo>
                <a:cubicBezTo>
                  <a:pt x="861" y="2544"/>
                  <a:pt x="534" y="2665"/>
                  <a:pt x="180" y="2665"/>
                </a:cubicBezTo>
                <a:lnTo>
                  <a:pt x="180" y="2665"/>
                </a:lnTo>
                <a:cubicBezTo>
                  <a:pt x="119" y="2665"/>
                  <a:pt x="60" y="2662"/>
                  <a:pt x="0" y="2655"/>
                </a:cubicBezTo>
                <a:lnTo>
                  <a:pt x="0" y="2655"/>
                </a:lnTo>
                <a:cubicBezTo>
                  <a:pt x="335" y="2870"/>
                  <a:pt x="733" y="2994"/>
                  <a:pt x="1160" y="2994"/>
                </a:cubicBezTo>
                <a:lnTo>
                  <a:pt x="1160" y="2994"/>
                </a:lnTo>
                <a:cubicBezTo>
                  <a:pt x="2550" y="2994"/>
                  <a:pt x="3312" y="1843"/>
                  <a:pt x="3312" y="844"/>
                </a:cubicBezTo>
                <a:lnTo>
                  <a:pt x="3309" y="746"/>
                </a:lnTo>
                <a:lnTo>
                  <a:pt x="3309" y="746"/>
                </a:lnTo>
                <a:cubicBezTo>
                  <a:pt x="3458" y="639"/>
                  <a:pt x="3586" y="506"/>
                  <a:pt x="3688" y="3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5" name="Freeform 1">
            <a:extLst>
              <a:ext uri="{FF2B5EF4-FFF2-40B4-BE49-F238E27FC236}">
                <a16:creationId xmlns:a16="http://schemas.microsoft.com/office/drawing/2014/main" id="{5FE1C4F7-EAF9-5240-8C18-96BF422A9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0594" y="3813463"/>
            <a:ext cx="852947" cy="1077156"/>
          </a:xfrm>
          <a:custGeom>
            <a:avLst/>
            <a:gdLst>
              <a:gd name="T0" fmla="*/ 3790 w 3942"/>
              <a:gd name="T1" fmla="*/ 1455 h 4977"/>
              <a:gd name="T2" fmla="*/ 3790 w 3942"/>
              <a:gd name="T3" fmla="*/ 1455 h 4977"/>
              <a:gd name="T4" fmla="*/ 1673 w 3942"/>
              <a:gd name="T5" fmla="*/ 115 h 4977"/>
              <a:gd name="T6" fmla="*/ 1673 w 3942"/>
              <a:gd name="T7" fmla="*/ 115 h 4977"/>
              <a:gd name="T8" fmla="*/ 21 w 3942"/>
              <a:gd name="T9" fmla="*/ 1798 h 4977"/>
              <a:gd name="T10" fmla="*/ 21 w 3942"/>
              <a:gd name="T11" fmla="*/ 1798 h 4977"/>
              <a:gd name="T12" fmla="*/ 707 w 3942"/>
              <a:gd name="T13" fmla="*/ 2919 h 4977"/>
              <a:gd name="T14" fmla="*/ 707 w 3942"/>
              <a:gd name="T15" fmla="*/ 2919 h 4977"/>
              <a:gd name="T16" fmla="*/ 582 w 3942"/>
              <a:gd name="T17" fmla="*/ 2109 h 4977"/>
              <a:gd name="T18" fmla="*/ 582 w 3942"/>
              <a:gd name="T19" fmla="*/ 2109 h 4977"/>
              <a:gd name="T20" fmla="*/ 2856 w 3942"/>
              <a:gd name="T21" fmla="*/ 893 h 4977"/>
              <a:gd name="T22" fmla="*/ 2856 w 3942"/>
              <a:gd name="T23" fmla="*/ 893 h 4977"/>
              <a:gd name="T24" fmla="*/ 2109 w 3942"/>
              <a:gd name="T25" fmla="*/ 3136 h 4977"/>
              <a:gd name="T26" fmla="*/ 2109 w 3942"/>
              <a:gd name="T27" fmla="*/ 3136 h 4977"/>
              <a:gd name="T28" fmla="*/ 1829 w 3942"/>
              <a:gd name="T29" fmla="*/ 1206 h 4977"/>
              <a:gd name="T30" fmla="*/ 1829 w 3942"/>
              <a:gd name="T31" fmla="*/ 1206 h 4977"/>
              <a:gd name="T32" fmla="*/ 1206 w 3942"/>
              <a:gd name="T33" fmla="*/ 2389 h 4977"/>
              <a:gd name="T34" fmla="*/ 1206 w 3942"/>
              <a:gd name="T35" fmla="*/ 2389 h 4977"/>
              <a:gd name="T36" fmla="*/ 832 w 3942"/>
              <a:gd name="T37" fmla="*/ 4976 h 4977"/>
              <a:gd name="T38" fmla="*/ 832 w 3942"/>
              <a:gd name="T39" fmla="*/ 4976 h 4977"/>
              <a:gd name="T40" fmla="*/ 1579 w 3942"/>
              <a:gd name="T41" fmla="*/ 3324 h 4977"/>
              <a:gd name="T42" fmla="*/ 1579 w 3942"/>
              <a:gd name="T43" fmla="*/ 3324 h 4977"/>
              <a:gd name="T44" fmla="*/ 2234 w 3942"/>
              <a:gd name="T45" fmla="*/ 3636 h 4977"/>
              <a:gd name="T46" fmla="*/ 2234 w 3942"/>
              <a:gd name="T47" fmla="*/ 3636 h 4977"/>
              <a:gd name="T48" fmla="*/ 3790 w 3942"/>
              <a:gd name="T49" fmla="*/ 1455 h 4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942" h="4977">
                <a:moveTo>
                  <a:pt x="3790" y="1455"/>
                </a:moveTo>
                <a:lnTo>
                  <a:pt x="3790" y="1455"/>
                </a:lnTo>
                <a:cubicBezTo>
                  <a:pt x="3658" y="491"/>
                  <a:pt x="2697" y="0"/>
                  <a:pt x="1673" y="115"/>
                </a:cubicBezTo>
                <a:lnTo>
                  <a:pt x="1673" y="115"/>
                </a:lnTo>
                <a:cubicBezTo>
                  <a:pt x="862" y="206"/>
                  <a:pt x="55" y="860"/>
                  <a:pt x="21" y="1798"/>
                </a:cubicBezTo>
                <a:lnTo>
                  <a:pt x="21" y="1798"/>
                </a:lnTo>
                <a:cubicBezTo>
                  <a:pt x="0" y="2370"/>
                  <a:pt x="162" y="2799"/>
                  <a:pt x="707" y="2919"/>
                </a:cubicBezTo>
                <a:lnTo>
                  <a:pt x="707" y="2919"/>
                </a:lnTo>
                <a:cubicBezTo>
                  <a:pt x="942" y="2503"/>
                  <a:pt x="631" y="2412"/>
                  <a:pt x="582" y="2109"/>
                </a:cubicBezTo>
                <a:lnTo>
                  <a:pt x="582" y="2109"/>
                </a:lnTo>
                <a:cubicBezTo>
                  <a:pt x="382" y="874"/>
                  <a:pt x="2006" y="32"/>
                  <a:pt x="2856" y="893"/>
                </a:cubicBezTo>
                <a:lnTo>
                  <a:pt x="2856" y="893"/>
                </a:lnTo>
                <a:cubicBezTo>
                  <a:pt x="3445" y="1492"/>
                  <a:pt x="3057" y="3328"/>
                  <a:pt x="2109" y="3136"/>
                </a:cubicBezTo>
                <a:lnTo>
                  <a:pt x="2109" y="3136"/>
                </a:lnTo>
                <a:cubicBezTo>
                  <a:pt x="1200" y="2955"/>
                  <a:pt x="2553" y="1493"/>
                  <a:pt x="1829" y="1206"/>
                </a:cubicBezTo>
                <a:lnTo>
                  <a:pt x="1829" y="1206"/>
                </a:lnTo>
                <a:cubicBezTo>
                  <a:pt x="1240" y="972"/>
                  <a:pt x="925" y="1919"/>
                  <a:pt x="1206" y="2389"/>
                </a:cubicBezTo>
                <a:lnTo>
                  <a:pt x="1206" y="2389"/>
                </a:lnTo>
                <a:cubicBezTo>
                  <a:pt x="1042" y="3199"/>
                  <a:pt x="689" y="3961"/>
                  <a:pt x="832" y="4976"/>
                </a:cubicBezTo>
                <a:lnTo>
                  <a:pt x="832" y="4976"/>
                </a:lnTo>
                <a:cubicBezTo>
                  <a:pt x="1295" y="4639"/>
                  <a:pt x="1451" y="3995"/>
                  <a:pt x="1579" y="3324"/>
                </a:cubicBezTo>
                <a:lnTo>
                  <a:pt x="1579" y="3324"/>
                </a:lnTo>
                <a:cubicBezTo>
                  <a:pt x="1813" y="3465"/>
                  <a:pt x="1937" y="3612"/>
                  <a:pt x="2234" y="3636"/>
                </a:cubicBezTo>
                <a:lnTo>
                  <a:pt x="2234" y="3636"/>
                </a:lnTo>
                <a:cubicBezTo>
                  <a:pt x="3329" y="3720"/>
                  <a:pt x="3941" y="2542"/>
                  <a:pt x="3790" y="14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Shape 2551">
            <a:extLst>
              <a:ext uri="{FF2B5EF4-FFF2-40B4-BE49-F238E27FC236}">
                <a16:creationId xmlns:a16="http://schemas.microsoft.com/office/drawing/2014/main" id="{9DCDDE29-7122-8049-9482-A52517AE76F5}"/>
              </a:ext>
            </a:extLst>
          </p:cNvPr>
          <p:cNvSpPr/>
          <p:nvPr/>
        </p:nvSpPr>
        <p:spPr>
          <a:xfrm>
            <a:off x="19104794" y="6769509"/>
            <a:ext cx="845867" cy="8458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1" name="Shape 2554">
            <a:extLst>
              <a:ext uri="{FF2B5EF4-FFF2-40B4-BE49-F238E27FC236}">
                <a16:creationId xmlns:a16="http://schemas.microsoft.com/office/drawing/2014/main" id="{AFE9347D-B231-4E4A-BF7D-2A11E694EBB2}"/>
              </a:ext>
            </a:extLst>
          </p:cNvPr>
          <p:cNvSpPr/>
          <p:nvPr/>
        </p:nvSpPr>
        <p:spPr>
          <a:xfrm>
            <a:off x="18026317" y="10212876"/>
            <a:ext cx="954119" cy="8673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CA14601A-ADFA-7A44-B99F-3065CEE475E9}"/>
              </a:ext>
            </a:extLst>
          </p:cNvPr>
          <p:cNvCxnSpPr>
            <a:cxnSpLocks/>
          </p:cNvCxnSpPr>
          <p:nvPr/>
        </p:nvCxnSpPr>
        <p:spPr>
          <a:xfrm rot="16200000" flipV="1">
            <a:off x="12325475" y="7903356"/>
            <a:ext cx="3419015" cy="2359155"/>
          </a:xfrm>
          <a:prstGeom prst="curvedConnector3">
            <a:avLst>
              <a:gd name="adj1" fmla="val 62078"/>
            </a:avLst>
          </a:prstGeom>
          <a:ln w="38100" cap="rnd">
            <a:solidFill>
              <a:schemeClr val="bg1">
                <a:lumMod val="8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7340634-D147-3E43-B787-50C9BC9A3C63}"/>
              </a:ext>
            </a:extLst>
          </p:cNvPr>
          <p:cNvCxnSpPr/>
          <p:nvPr/>
        </p:nvCxnSpPr>
        <p:spPr>
          <a:xfrm flipV="1">
            <a:off x="11876172" y="7391203"/>
            <a:ext cx="0" cy="1570813"/>
          </a:xfrm>
          <a:prstGeom prst="straightConnector1">
            <a:avLst/>
          </a:prstGeom>
          <a:ln w="38100" cap="rnd">
            <a:solidFill>
              <a:schemeClr val="bg1">
                <a:lumMod val="8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urved Connector 107">
            <a:extLst>
              <a:ext uri="{FF2B5EF4-FFF2-40B4-BE49-F238E27FC236}">
                <a16:creationId xmlns:a16="http://schemas.microsoft.com/office/drawing/2014/main" id="{B70ABDC4-28A6-D548-937C-0BA64A9A482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27289" y="7969425"/>
            <a:ext cx="3220146" cy="2063707"/>
          </a:xfrm>
          <a:prstGeom prst="curvedConnector3">
            <a:avLst>
              <a:gd name="adj1" fmla="val 61124"/>
            </a:avLst>
          </a:prstGeom>
          <a:ln w="38100" cap="rnd">
            <a:solidFill>
              <a:schemeClr val="bg1">
                <a:lumMod val="8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B0F9843C-0B94-3F4D-AD35-AD93AA74960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97805" y="10230617"/>
            <a:ext cx="2221601" cy="678728"/>
          </a:xfrm>
          <a:prstGeom prst="curvedConnector3">
            <a:avLst>
              <a:gd name="adj1" fmla="val 104314"/>
            </a:avLst>
          </a:prstGeom>
          <a:ln w="38100" cap="rnd">
            <a:solidFill>
              <a:schemeClr val="bg1">
                <a:lumMod val="8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Shape 2617">
            <a:extLst>
              <a:ext uri="{FF2B5EF4-FFF2-40B4-BE49-F238E27FC236}">
                <a16:creationId xmlns:a16="http://schemas.microsoft.com/office/drawing/2014/main" id="{F2973D07-9D97-2F42-A46D-7A5A296ED539}"/>
              </a:ext>
            </a:extLst>
          </p:cNvPr>
          <p:cNvSpPr/>
          <p:nvPr/>
        </p:nvSpPr>
        <p:spPr>
          <a:xfrm>
            <a:off x="19053997" y="2480958"/>
            <a:ext cx="1032916" cy="845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1" name="Shape 2690">
            <a:extLst>
              <a:ext uri="{FF2B5EF4-FFF2-40B4-BE49-F238E27FC236}">
                <a16:creationId xmlns:a16="http://schemas.microsoft.com/office/drawing/2014/main" id="{E492882C-0AEE-F440-AC0C-29013987F2E3}"/>
              </a:ext>
            </a:extLst>
          </p:cNvPr>
          <p:cNvSpPr/>
          <p:nvPr/>
        </p:nvSpPr>
        <p:spPr>
          <a:xfrm>
            <a:off x="19369915" y="8567239"/>
            <a:ext cx="971984" cy="883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1880"/>
                </a:moveTo>
                <a:cubicBezTo>
                  <a:pt x="20618" y="12476"/>
                  <a:pt x="20178" y="12960"/>
                  <a:pt x="19636" y="12960"/>
                </a:cubicBezTo>
                <a:lnTo>
                  <a:pt x="19636" y="8640"/>
                </a:lnTo>
                <a:cubicBezTo>
                  <a:pt x="20178" y="8640"/>
                  <a:pt x="20618" y="9124"/>
                  <a:pt x="20618" y="9720"/>
                </a:cubicBezTo>
                <a:cubicBezTo>
                  <a:pt x="20618" y="9720"/>
                  <a:pt x="20618" y="11880"/>
                  <a:pt x="20618" y="11880"/>
                </a:cubicBezTo>
                <a:close/>
                <a:moveTo>
                  <a:pt x="18655" y="19980"/>
                </a:moveTo>
                <a:cubicBezTo>
                  <a:pt x="18655" y="20279"/>
                  <a:pt x="18434" y="20520"/>
                  <a:pt x="18164" y="20520"/>
                </a:cubicBezTo>
                <a:cubicBezTo>
                  <a:pt x="17893" y="20520"/>
                  <a:pt x="17673" y="20279"/>
                  <a:pt x="17673" y="19980"/>
                </a:cubicBezTo>
                <a:lnTo>
                  <a:pt x="17673" y="1620"/>
                </a:lnTo>
                <a:cubicBezTo>
                  <a:pt x="17673" y="1322"/>
                  <a:pt x="17893" y="1080"/>
                  <a:pt x="18164" y="1080"/>
                </a:cubicBezTo>
                <a:cubicBezTo>
                  <a:pt x="18434" y="1080"/>
                  <a:pt x="18655" y="1322"/>
                  <a:pt x="18655" y="1620"/>
                </a:cubicBezTo>
                <a:cubicBezTo>
                  <a:pt x="18655" y="1620"/>
                  <a:pt x="18655" y="19980"/>
                  <a:pt x="18655" y="19980"/>
                </a:cubicBezTo>
                <a:close/>
                <a:moveTo>
                  <a:pt x="16691" y="18404"/>
                </a:moveTo>
                <a:lnTo>
                  <a:pt x="2944" y="13512"/>
                </a:lnTo>
                <a:cubicBezTo>
                  <a:pt x="2944" y="13508"/>
                  <a:pt x="2945" y="13504"/>
                  <a:pt x="2945" y="13500"/>
                </a:cubicBezTo>
                <a:lnTo>
                  <a:pt x="2945" y="8100"/>
                </a:lnTo>
                <a:cubicBezTo>
                  <a:pt x="2945" y="8096"/>
                  <a:pt x="2944" y="8093"/>
                  <a:pt x="2944" y="8089"/>
                </a:cubicBezTo>
                <a:lnTo>
                  <a:pt x="16691" y="3197"/>
                </a:lnTo>
                <a:cubicBezTo>
                  <a:pt x="16691" y="3197"/>
                  <a:pt x="16691" y="18404"/>
                  <a:pt x="16691" y="18404"/>
                </a:cubicBezTo>
                <a:close/>
                <a:moveTo>
                  <a:pt x="12480" y="18725"/>
                </a:moveTo>
                <a:cubicBezTo>
                  <a:pt x="12316" y="19294"/>
                  <a:pt x="11764" y="19608"/>
                  <a:pt x="11247" y="19428"/>
                </a:cubicBezTo>
                <a:lnTo>
                  <a:pt x="6102" y="17625"/>
                </a:lnTo>
                <a:cubicBezTo>
                  <a:pt x="5585" y="17444"/>
                  <a:pt x="5299" y="16837"/>
                  <a:pt x="5464" y="16269"/>
                </a:cubicBezTo>
                <a:lnTo>
                  <a:pt x="5654" y="15610"/>
                </a:lnTo>
                <a:lnTo>
                  <a:pt x="12661" y="18104"/>
                </a:lnTo>
                <a:cubicBezTo>
                  <a:pt x="12661" y="18104"/>
                  <a:pt x="12480" y="18725"/>
                  <a:pt x="12480" y="18725"/>
                </a:cubicBezTo>
                <a:close/>
                <a:moveTo>
                  <a:pt x="1964" y="13500"/>
                </a:moveTo>
                <a:lnTo>
                  <a:pt x="982" y="13500"/>
                </a:lnTo>
                <a:lnTo>
                  <a:pt x="982" y="8100"/>
                </a:lnTo>
                <a:lnTo>
                  <a:pt x="1964" y="8100"/>
                </a:lnTo>
                <a:cubicBezTo>
                  <a:pt x="1964" y="8100"/>
                  <a:pt x="1964" y="13500"/>
                  <a:pt x="1964" y="13500"/>
                </a:cubicBezTo>
                <a:close/>
                <a:moveTo>
                  <a:pt x="19636" y="7560"/>
                </a:moveTo>
                <a:lnTo>
                  <a:pt x="19636" y="1620"/>
                </a:lnTo>
                <a:cubicBezTo>
                  <a:pt x="19636" y="725"/>
                  <a:pt x="18977" y="0"/>
                  <a:pt x="18164" y="0"/>
                </a:cubicBezTo>
                <a:cubicBezTo>
                  <a:pt x="17350" y="0"/>
                  <a:pt x="16691" y="725"/>
                  <a:pt x="16691" y="1620"/>
                </a:cubicBezTo>
                <a:lnTo>
                  <a:pt x="16691" y="2062"/>
                </a:lnTo>
                <a:lnTo>
                  <a:pt x="2411" y="7144"/>
                </a:lnTo>
                <a:cubicBezTo>
                  <a:pt x="2276" y="7067"/>
                  <a:pt x="2126" y="7020"/>
                  <a:pt x="1964" y="7020"/>
                </a:cubicBezTo>
                <a:lnTo>
                  <a:pt x="982" y="7020"/>
                </a:lnTo>
                <a:cubicBezTo>
                  <a:pt x="440" y="7020"/>
                  <a:pt x="0" y="7504"/>
                  <a:pt x="0" y="8100"/>
                </a:cubicBezTo>
                <a:lnTo>
                  <a:pt x="0" y="13500"/>
                </a:lnTo>
                <a:cubicBezTo>
                  <a:pt x="0" y="14097"/>
                  <a:pt x="440" y="14580"/>
                  <a:pt x="982" y="14580"/>
                </a:cubicBezTo>
                <a:lnTo>
                  <a:pt x="1964" y="14580"/>
                </a:lnTo>
                <a:cubicBezTo>
                  <a:pt x="2126" y="14580"/>
                  <a:pt x="2276" y="14533"/>
                  <a:pt x="2411" y="14457"/>
                </a:cubicBezTo>
                <a:lnTo>
                  <a:pt x="4720" y="15278"/>
                </a:lnTo>
                <a:lnTo>
                  <a:pt x="4529" y="15941"/>
                </a:lnTo>
                <a:cubicBezTo>
                  <a:pt x="4199" y="17078"/>
                  <a:pt x="4770" y="18292"/>
                  <a:pt x="5803" y="18654"/>
                </a:cubicBezTo>
                <a:lnTo>
                  <a:pt x="10949" y="20456"/>
                </a:lnTo>
                <a:cubicBezTo>
                  <a:pt x="11983" y="20819"/>
                  <a:pt x="13087" y="20190"/>
                  <a:pt x="13416" y="19053"/>
                </a:cubicBezTo>
                <a:lnTo>
                  <a:pt x="13595" y="18437"/>
                </a:lnTo>
                <a:lnTo>
                  <a:pt x="16691" y="19538"/>
                </a:lnTo>
                <a:lnTo>
                  <a:pt x="16691" y="19980"/>
                </a:lnTo>
                <a:cubicBezTo>
                  <a:pt x="16691" y="20875"/>
                  <a:pt x="17350" y="21600"/>
                  <a:pt x="18164" y="21600"/>
                </a:cubicBezTo>
                <a:cubicBezTo>
                  <a:pt x="18977" y="21600"/>
                  <a:pt x="19636" y="20875"/>
                  <a:pt x="19636" y="19980"/>
                </a:cubicBezTo>
                <a:lnTo>
                  <a:pt x="19636" y="14040"/>
                </a:lnTo>
                <a:cubicBezTo>
                  <a:pt x="20721" y="14040"/>
                  <a:pt x="21600" y="13073"/>
                  <a:pt x="21600" y="11880"/>
                </a:cubicBezTo>
                <a:lnTo>
                  <a:pt x="21600" y="9720"/>
                </a:lnTo>
                <a:cubicBezTo>
                  <a:pt x="21600" y="8527"/>
                  <a:pt x="20721" y="7560"/>
                  <a:pt x="19636" y="756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2" name="Shape 2837">
            <a:extLst>
              <a:ext uri="{FF2B5EF4-FFF2-40B4-BE49-F238E27FC236}">
                <a16:creationId xmlns:a16="http://schemas.microsoft.com/office/drawing/2014/main" id="{3A3A7759-53BB-2040-A177-417755D8F0A8}"/>
              </a:ext>
            </a:extLst>
          </p:cNvPr>
          <p:cNvSpPr/>
          <p:nvPr/>
        </p:nvSpPr>
        <p:spPr>
          <a:xfrm>
            <a:off x="19104794" y="4768650"/>
            <a:ext cx="845865" cy="653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18667"/>
                </a:moveTo>
                <a:lnTo>
                  <a:pt x="12576" y="13341"/>
                </a:lnTo>
                <a:lnTo>
                  <a:pt x="16691" y="8016"/>
                </a:lnTo>
                <a:cubicBezTo>
                  <a:pt x="16691" y="8016"/>
                  <a:pt x="16691" y="18667"/>
                  <a:pt x="16691" y="18667"/>
                </a:cubicBezTo>
                <a:close/>
                <a:moveTo>
                  <a:pt x="15709" y="20329"/>
                </a:moveTo>
                <a:lnTo>
                  <a:pt x="1964" y="20329"/>
                </a:lnTo>
                <a:cubicBezTo>
                  <a:pt x="1719" y="20329"/>
                  <a:pt x="1498" y="20210"/>
                  <a:pt x="1326" y="20018"/>
                </a:cubicBezTo>
                <a:lnTo>
                  <a:pt x="5791" y="14240"/>
                </a:lnTo>
                <a:lnTo>
                  <a:pt x="7477" y="16421"/>
                </a:lnTo>
                <a:cubicBezTo>
                  <a:pt x="7853" y="16907"/>
                  <a:pt x="8344" y="17150"/>
                  <a:pt x="8836" y="17150"/>
                </a:cubicBezTo>
                <a:cubicBezTo>
                  <a:pt x="9329" y="17150"/>
                  <a:pt x="9821" y="16907"/>
                  <a:pt x="10195" y="16421"/>
                </a:cubicBezTo>
                <a:lnTo>
                  <a:pt x="11882" y="14240"/>
                </a:lnTo>
                <a:lnTo>
                  <a:pt x="16347" y="20018"/>
                </a:lnTo>
                <a:cubicBezTo>
                  <a:pt x="16175" y="20210"/>
                  <a:pt x="15954" y="20329"/>
                  <a:pt x="15709" y="20329"/>
                </a:cubicBezTo>
                <a:moveTo>
                  <a:pt x="982" y="8016"/>
                </a:moveTo>
                <a:lnTo>
                  <a:pt x="5097" y="13341"/>
                </a:lnTo>
                <a:lnTo>
                  <a:pt x="982" y="18667"/>
                </a:lnTo>
                <a:cubicBezTo>
                  <a:pt x="982" y="18667"/>
                  <a:pt x="982" y="8016"/>
                  <a:pt x="982" y="8016"/>
                </a:cubicBezTo>
                <a:close/>
                <a:moveTo>
                  <a:pt x="1964" y="6353"/>
                </a:moveTo>
                <a:lnTo>
                  <a:pt x="15709" y="6353"/>
                </a:lnTo>
                <a:cubicBezTo>
                  <a:pt x="15954" y="6353"/>
                  <a:pt x="16175" y="6474"/>
                  <a:pt x="16347" y="6665"/>
                </a:cubicBezTo>
                <a:lnTo>
                  <a:pt x="9502" y="15523"/>
                </a:lnTo>
                <a:cubicBezTo>
                  <a:pt x="9324" y="15752"/>
                  <a:pt x="9088" y="15880"/>
                  <a:pt x="8836" y="15880"/>
                </a:cubicBezTo>
                <a:cubicBezTo>
                  <a:pt x="8585" y="15880"/>
                  <a:pt x="8349" y="15752"/>
                  <a:pt x="8170" y="15523"/>
                </a:cubicBezTo>
                <a:lnTo>
                  <a:pt x="1326" y="6664"/>
                </a:lnTo>
                <a:cubicBezTo>
                  <a:pt x="1498" y="6474"/>
                  <a:pt x="1719" y="6353"/>
                  <a:pt x="1964" y="6353"/>
                </a:cubicBezTo>
                <a:moveTo>
                  <a:pt x="15709" y="5082"/>
                </a:moveTo>
                <a:lnTo>
                  <a:pt x="1964" y="5082"/>
                </a:lnTo>
                <a:cubicBezTo>
                  <a:pt x="879" y="5082"/>
                  <a:pt x="0" y="6220"/>
                  <a:pt x="0" y="7624"/>
                </a:cubicBezTo>
                <a:lnTo>
                  <a:pt x="0" y="19059"/>
                </a:lnTo>
                <a:cubicBezTo>
                  <a:pt x="0" y="20462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462"/>
                  <a:pt x="17673" y="19059"/>
                </a:cubicBezTo>
                <a:lnTo>
                  <a:pt x="17673" y="7624"/>
                </a:lnTo>
                <a:cubicBezTo>
                  <a:pt x="17673" y="6220"/>
                  <a:pt x="16794" y="5082"/>
                  <a:pt x="15709" y="5082"/>
                </a:cubicBezTo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1138"/>
                  <a:pt x="3927" y="2541"/>
                </a:cubicBezTo>
                <a:lnTo>
                  <a:pt x="3927" y="3176"/>
                </a:lnTo>
                <a:cubicBezTo>
                  <a:pt x="3927" y="3528"/>
                  <a:pt x="4147" y="3812"/>
                  <a:pt x="4418" y="3812"/>
                </a:cubicBezTo>
                <a:cubicBezTo>
                  <a:pt x="4690" y="3812"/>
                  <a:pt x="4909" y="3528"/>
                  <a:pt x="4909" y="3176"/>
                </a:cubicBezTo>
                <a:lnTo>
                  <a:pt x="4909" y="2541"/>
                </a:lnTo>
                <a:cubicBezTo>
                  <a:pt x="4909" y="1840"/>
                  <a:pt x="5348" y="1271"/>
                  <a:pt x="5891" y="1271"/>
                </a:cubicBezTo>
                <a:lnTo>
                  <a:pt x="19636" y="1271"/>
                </a:lnTo>
                <a:cubicBezTo>
                  <a:pt x="20178" y="1271"/>
                  <a:pt x="20618" y="1840"/>
                  <a:pt x="20618" y="2541"/>
                </a:cubicBezTo>
                <a:lnTo>
                  <a:pt x="20618" y="13976"/>
                </a:lnTo>
                <a:cubicBezTo>
                  <a:pt x="20618" y="14678"/>
                  <a:pt x="20178" y="15247"/>
                  <a:pt x="19636" y="15247"/>
                </a:cubicBezTo>
                <a:lnTo>
                  <a:pt x="19145" y="15247"/>
                </a:lnTo>
                <a:cubicBezTo>
                  <a:pt x="18874" y="15247"/>
                  <a:pt x="18655" y="15532"/>
                  <a:pt x="18655" y="15882"/>
                </a:cubicBezTo>
                <a:cubicBezTo>
                  <a:pt x="18655" y="16234"/>
                  <a:pt x="18874" y="16518"/>
                  <a:pt x="19145" y="16518"/>
                </a:cubicBezTo>
                <a:lnTo>
                  <a:pt x="19636" y="16518"/>
                </a:lnTo>
                <a:cubicBezTo>
                  <a:pt x="20721" y="16518"/>
                  <a:pt x="21600" y="15380"/>
                  <a:pt x="21600" y="13976"/>
                </a:cubicBezTo>
                <a:lnTo>
                  <a:pt x="21600" y="2541"/>
                </a:lnTo>
                <a:cubicBezTo>
                  <a:pt x="21600" y="1138"/>
                  <a:pt x="20721" y="0"/>
                  <a:pt x="19636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5" name="Subtitle 2">
            <a:extLst>
              <a:ext uri="{FF2B5EF4-FFF2-40B4-BE49-F238E27FC236}">
                <a16:creationId xmlns:a16="http://schemas.microsoft.com/office/drawing/2014/main" id="{F4FBD0FA-2F91-3443-A030-9B153F8B2D31}"/>
              </a:ext>
            </a:extLst>
          </p:cNvPr>
          <p:cNvSpPr txBox="1">
            <a:spLocks/>
          </p:cNvSpPr>
          <p:nvPr/>
        </p:nvSpPr>
        <p:spPr>
          <a:xfrm>
            <a:off x="1520824" y="2309233"/>
            <a:ext cx="3263745" cy="12740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30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</a:t>
            </a:r>
          </a:p>
        </p:txBody>
      </p:sp>
      <p:sp>
        <p:nvSpPr>
          <p:cNvPr id="126" name="Subtitle 2">
            <a:extLst>
              <a:ext uri="{FF2B5EF4-FFF2-40B4-BE49-F238E27FC236}">
                <a16:creationId xmlns:a16="http://schemas.microsoft.com/office/drawing/2014/main" id="{81E6EC26-8833-8E4D-9E52-0C353A29864D}"/>
              </a:ext>
            </a:extLst>
          </p:cNvPr>
          <p:cNvSpPr txBox="1">
            <a:spLocks/>
          </p:cNvSpPr>
          <p:nvPr/>
        </p:nvSpPr>
        <p:spPr>
          <a:xfrm>
            <a:off x="1444624" y="5564345"/>
            <a:ext cx="3263745" cy="12740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30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</a:t>
            </a:r>
          </a:p>
        </p:txBody>
      </p:sp>
      <p:sp>
        <p:nvSpPr>
          <p:cNvPr id="127" name="Subtitle 2">
            <a:extLst>
              <a:ext uri="{FF2B5EF4-FFF2-40B4-BE49-F238E27FC236}">
                <a16:creationId xmlns:a16="http://schemas.microsoft.com/office/drawing/2014/main" id="{A0AE77B5-D27D-3241-9FE1-F1B3F53E07E2}"/>
              </a:ext>
            </a:extLst>
          </p:cNvPr>
          <p:cNvSpPr txBox="1">
            <a:spLocks/>
          </p:cNvSpPr>
          <p:nvPr/>
        </p:nvSpPr>
        <p:spPr>
          <a:xfrm>
            <a:off x="1241424" y="9417085"/>
            <a:ext cx="3263745" cy="12740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30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5CCE7704-A2C2-C049-A7BA-61219381788C}"/>
              </a:ext>
            </a:extLst>
          </p:cNvPr>
          <p:cNvSpPr txBox="1">
            <a:spLocks/>
          </p:cNvSpPr>
          <p:nvPr/>
        </p:nvSpPr>
        <p:spPr>
          <a:xfrm>
            <a:off x="1114424" y="7466397"/>
            <a:ext cx="3263745" cy="12740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30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</a:t>
            </a:r>
          </a:p>
        </p:txBody>
      </p:sp>
      <p:sp>
        <p:nvSpPr>
          <p:cNvPr id="129" name="Subtitle 2">
            <a:extLst>
              <a:ext uri="{FF2B5EF4-FFF2-40B4-BE49-F238E27FC236}">
                <a16:creationId xmlns:a16="http://schemas.microsoft.com/office/drawing/2014/main" id="{9FBF213C-CE3A-1845-9D94-12E6B389B1AE}"/>
              </a:ext>
            </a:extLst>
          </p:cNvPr>
          <p:cNvSpPr txBox="1">
            <a:spLocks/>
          </p:cNvSpPr>
          <p:nvPr/>
        </p:nvSpPr>
        <p:spPr>
          <a:xfrm>
            <a:off x="860424" y="3886644"/>
            <a:ext cx="3263745" cy="12740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30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</a:t>
            </a:r>
          </a:p>
        </p:txBody>
      </p:sp>
      <p:sp>
        <p:nvSpPr>
          <p:cNvPr id="131" name="Subtitle 2">
            <a:extLst>
              <a:ext uri="{FF2B5EF4-FFF2-40B4-BE49-F238E27FC236}">
                <a16:creationId xmlns:a16="http://schemas.microsoft.com/office/drawing/2014/main" id="{13DFC0C0-D780-D247-9FFE-1AD950B95FBF}"/>
              </a:ext>
            </a:extLst>
          </p:cNvPr>
          <p:cNvSpPr txBox="1">
            <a:spLocks/>
          </p:cNvSpPr>
          <p:nvPr/>
        </p:nvSpPr>
        <p:spPr>
          <a:xfrm>
            <a:off x="19260275" y="10079750"/>
            <a:ext cx="3263745" cy="12740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30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</a:t>
            </a:r>
          </a:p>
        </p:txBody>
      </p:sp>
      <p:sp>
        <p:nvSpPr>
          <p:cNvPr id="132" name="Subtitle 2">
            <a:extLst>
              <a:ext uri="{FF2B5EF4-FFF2-40B4-BE49-F238E27FC236}">
                <a16:creationId xmlns:a16="http://schemas.microsoft.com/office/drawing/2014/main" id="{EF2F9354-37DB-084D-A0EF-BD55AD874F8E}"/>
              </a:ext>
            </a:extLst>
          </p:cNvPr>
          <p:cNvSpPr txBox="1">
            <a:spLocks/>
          </p:cNvSpPr>
          <p:nvPr/>
        </p:nvSpPr>
        <p:spPr>
          <a:xfrm>
            <a:off x="20265275" y="6630726"/>
            <a:ext cx="3263745" cy="12740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30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</a:t>
            </a:r>
          </a:p>
        </p:txBody>
      </p:sp>
      <p:sp>
        <p:nvSpPr>
          <p:cNvPr id="133" name="Subtitle 2">
            <a:extLst>
              <a:ext uri="{FF2B5EF4-FFF2-40B4-BE49-F238E27FC236}">
                <a16:creationId xmlns:a16="http://schemas.microsoft.com/office/drawing/2014/main" id="{BFE1FED9-6EF9-0A4C-9475-1868DECDB3B2}"/>
              </a:ext>
            </a:extLst>
          </p:cNvPr>
          <p:cNvSpPr txBox="1">
            <a:spLocks/>
          </p:cNvSpPr>
          <p:nvPr/>
        </p:nvSpPr>
        <p:spPr>
          <a:xfrm>
            <a:off x="20265275" y="4396950"/>
            <a:ext cx="3263745" cy="12740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30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</a:t>
            </a:r>
          </a:p>
        </p:txBody>
      </p:sp>
      <p:sp>
        <p:nvSpPr>
          <p:cNvPr id="134" name="Subtitle 2">
            <a:extLst>
              <a:ext uri="{FF2B5EF4-FFF2-40B4-BE49-F238E27FC236}">
                <a16:creationId xmlns:a16="http://schemas.microsoft.com/office/drawing/2014/main" id="{370AB226-FF04-C64F-BB31-CE43D143FD91}"/>
              </a:ext>
            </a:extLst>
          </p:cNvPr>
          <p:cNvSpPr txBox="1">
            <a:spLocks/>
          </p:cNvSpPr>
          <p:nvPr/>
        </p:nvSpPr>
        <p:spPr>
          <a:xfrm>
            <a:off x="20265275" y="2389342"/>
            <a:ext cx="3263745" cy="12740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30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</a:t>
            </a:r>
          </a:p>
        </p:txBody>
      </p:sp>
      <p:sp>
        <p:nvSpPr>
          <p:cNvPr id="135" name="Subtitle 2">
            <a:extLst>
              <a:ext uri="{FF2B5EF4-FFF2-40B4-BE49-F238E27FC236}">
                <a16:creationId xmlns:a16="http://schemas.microsoft.com/office/drawing/2014/main" id="{AFF5D2AA-2692-4B46-8ADC-4A0C8CDC3BA0}"/>
              </a:ext>
            </a:extLst>
          </p:cNvPr>
          <p:cNvSpPr txBox="1">
            <a:spLocks/>
          </p:cNvSpPr>
          <p:nvPr/>
        </p:nvSpPr>
        <p:spPr>
          <a:xfrm>
            <a:off x="20699516" y="8411664"/>
            <a:ext cx="3263745" cy="12740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30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</a:t>
            </a:r>
          </a:p>
        </p:txBody>
      </p:sp>
    </p:spTree>
    <p:extLst>
      <p:ext uri="{BB962C8B-B14F-4D97-AF65-F5344CB8AC3E}">
        <p14:creationId xmlns:p14="http://schemas.microsoft.com/office/powerpoint/2010/main" val="2194868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46NEW">
      <a:dk1>
        <a:srgbClr val="999999"/>
      </a:dk1>
      <a:lt1>
        <a:srgbClr val="FFFFFF"/>
      </a:lt1>
      <a:dk2>
        <a:srgbClr val="232C34"/>
      </a:dk2>
      <a:lt2>
        <a:srgbClr val="FFFFFF"/>
      </a:lt2>
      <a:accent1>
        <a:srgbClr val="0BCA81"/>
      </a:accent1>
      <a:accent2>
        <a:srgbClr val="079761"/>
      </a:accent2>
      <a:accent3>
        <a:srgbClr val="0DCCDE"/>
      </a:accent3>
      <a:accent4>
        <a:srgbClr val="0999AA"/>
      </a:accent4>
      <a:accent5>
        <a:srgbClr val="60C349"/>
      </a:accent5>
      <a:accent6>
        <a:srgbClr val="439831"/>
      </a:accent6>
      <a:hlink>
        <a:srgbClr val="F6F7F6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83621</TotalTime>
  <Words>334</Words>
  <Application>Microsoft Macintosh PowerPoint</Application>
  <PresentationFormat>Custom</PresentationFormat>
  <Paragraphs>103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Calibri</vt:lpstr>
      <vt:lpstr>Calibri Light</vt:lpstr>
      <vt:lpstr>Gill Sans</vt:lpstr>
      <vt:lpstr>Lato Light</vt:lpstr>
      <vt:lpstr>League Spartan</vt:lpstr>
      <vt:lpstr>Montserrat Light</vt:lpstr>
      <vt:lpstr>Open Sans</vt:lpstr>
      <vt:lpstr>Open Sans Light</vt:lpstr>
      <vt:lpstr>Poppins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15036</cp:revision>
  <dcterms:created xsi:type="dcterms:W3CDTF">2014-11-12T21:47:38Z</dcterms:created>
  <dcterms:modified xsi:type="dcterms:W3CDTF">2019-04-09T23:24:42Z</dcterms:modified>
  <cp:category/>
</cp:coreProperties>
</file>